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14"/>
  </p:notesMasterIdLst>
  <p:sldIdLst>
    <p:sldId id="351" r:id="rId4"/>
    <p:sldId id="348" r:id="rId5"/>
    <p:sldId id="347" r:id="rId6"/>
    <p:sldId id="353" r:id="rId7"/>
    <p:sldId id="356" r:id="rId8"/>
    <p:sldId id="314" r:id="rId9"/>
    <p:sldId id="332" r:id="rId10"/>
    <p:sldId id="346" r:id="rId11"/>
    <p:sldId id="354" r:id="rId12"/>
    <p:sldId id="35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41" autoAdjust="0"/>
    <p:restoredTop sz="66210"/>
  </p:normalViewPr>
  <p:slideViewPr>
    <p:cSldViewPr snapToGrid="0" showGuides="1">
      <p:cViewPr varScale="1">
        <p:scale>
          <a:sx n="75" d="100"/>
          <a:sy n="75" d="100"/>
        </p:scale>
        <p:origin x="11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Rast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broja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škola u e-</a:t>
            </a:r>
            <a:r>
              <a:rPr lang="en-GB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Dnevniku</a:t>
            </a:r>
            <a:endParaRPr lang="en-GB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Uk. broj škola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2011./2012.</c:v>
                </c:pt>
                <c:pt idx="1">
                  <c:v>2012./2013.</c:v>
                </c:pt>
                <c:pt idx="2">
                  <c:v>2013./2014.</c:v>
                </c:pt>
                <c:pt idx="3">
                  <c:v>2014./2015.</c:v>
                </c:pt>
                <c:pt idx="4">
                  <c:v>2015./2016.</c:v>
                </c:pt>
                <c:pt idx="5">
                  <c:v>2016./2017.</c:v>
                </c:pt>
                <c:pt idx="6">
                  <c:v>2017./2018.</c:v>
                </c:pt>
                <c:pt idx="7">
                  <c:v>2018./2019.</c:v>
                </c:pt>
                <c:pt idx="8">
                  <c:v>2019./2020.</c:v>
                </c:pt>
                <c:pt idx="9">
                  <c:v>2020./2021.</c:v>
                </c:pt>
                <c:pt idx="10">
                  <c:v>2021./2022.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</c:v>
                </c:pt>
                <c:pt idx="1">
                  <c:v>32</c:v>
                </c:pt>
                <c:pt idx="2">
                  <c:v>186</c:v>
                </c:pt>
                <c:pt idx="3">
                  <c:v>380</c:v>
                </c:pt>
                <c:pt idx="4">
                  <c:v>554</c:v>
                </c:pt>
                <c:pt idx="5">
                  <c:v>810</c:v>
                </c:pt>
                <c:pt idx="6">
                  <c:v>1009</c:v>
                </c:pt>
                <c:pt idx="7">
                  <c:v>1171</c:v>
                </c:pt>
                <c:pt idx="8">
                  <c:v>1286</c:v>
                </c:pt>
                <c:pt idx="9">
                  <c:v>1324</c:v>
                </c:pt>
                <c:pt idx="10">
                  <c:v>1340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76-634C-A1AC-01A888EF62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Br. škola po godini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2011./2012.</c:v>
                </c:pt>
                <c:pt idx="1">
                  <c:v>2012./2013.</c:v>
                </c:pt>
                <c:pt idx="2">
                  <c:v>2013./2014.</c:v>
                </c:pt>
                <c:pt idx="3">
                  <c:v>2014./2015.</c:v>
                </c:pt>
                <c:pt idx="4">
                  <c:v>2015./2016.</c:v>
                </c:pt>
                <c:pt idx="5">
                  <c:v>2016./2017.</c:v>
                </c:pt>
                <c:pt idx="6">
                  <c:v>2017./2018.</c:v>
                </c:pt>
                <c:pt idx="7">
                  <c:v>2018./2019.</c:v>
                </c:pt>
                <c:pt idx="8">
                  <c:v>2019./2020.</c:v>
                </c:pt>
                <c:pt idx="9">
                  <c:v>2020./2021.</c:v>
                </c:pt>
                <c:pt idx="10">
                  <c:v>2021./2022.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3</c:v>
                </c:pt>
                <c:pt idx="1">
                  <c:v>29</c:v>
                </c:pt>
                <c:pt idx="2">
                  <c:v>154</c:v>
                </c:pt>
                <c:pt idx="3">
                  <c:v>194</c:v>
                </c:pt>
                <c:pt idx="4">
                  <c:v>174</c:v>
                </c:pt>
                <c:pt idx="5">
                  <c:v>256</c:v>
                </c:pt>
                <c:pt idx="6">
                  <c:v>199</c:v>
                </c:pt>
                <c:pt idx="7">
                  <c:v>162</c:v>
                </c:pt>
                <c:pt idx="8">
                  <c:v>115</c:v>
                </c:pt>
                <c:pt idx="9">
                  <c:v>38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76-634C-A1AC-01A888EF62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24384735"/>
        <c:axId val="2022914175"/>
        <c:axId val="0"/>
      </c:bar3DChart>
      <c:catAx>
        <c:axId val="2024384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022914175"/>
        <c:crosses val="autoZero"/>
        <c:auto val="1"/>
        <c:lblAlgn val="ctr"/>
        <c:lblOffset val="100"/>
        <c:noMultiLvlLbl val="0"/>
      </c:catAx>
      <c:valAx>
        <c:axId val="2022914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024384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Dobro jutro svima,</a:t>
            </a:r>
          </a:p>
          <a:p>
            <a:endParaRPr lang="en-HR" dirty="0"/>
          </a:p>
          <a:p>
            <a:r>
              <a:rPr lang="en-HR" dirty="0"/>
              <a:t>Sve vas lijepo pozdravljam </a:t>
            </a:r>
            <a:r>
              <a:rPr lang="en-GB" dirty="0"/>
              <a:t>I</a:t>
            </a:r>
            <a:r>
              <a:rPr lang="en-HR" dirty="0"/>
              <a:t> zahvaljujem što ste došo ovako rano na prvo interaktivno predavanje u skolpu ovogodišnjeg CUC-a kojim ćemo obilježiti 10 godine od uvođenja e-Dnevnika u škole.</a:t>
            </a: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31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Kroz današnje izlaganje ćemo vas voditi Petar Josipović i moja malenkost. Mi oboje dolazimo iz Odjela za podršku korisnicima, a Petar je već godina koordinator svih aktivnosti vezanih za e-Dnevnik i na dnevnoj bazi </a:t>
            </a:r>
            <a:r>
              <a:rPr lang="hr-HR" dirty="0" err="1"/>
              <a:t>komunirira</a:t>
            </a:r>
            <a:r>
              <a:rPr lang="hr-HR" dirty="0"/>
              <a:t> s korisnicima i nadležnim ministarstvom te održava edukacije na temu korištenja e-Dnevnika</a:t>
            </a:r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742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Kako ne bi duljili, samo kratko ću vas upoznati što ćemo raditi kroz slijedećih 20 minuta. </a:t>
            </a:r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58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HR" dirty="0"/>
              <a:t>pomenuti obavijjesti za roditelje o izostancima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53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/>
              <a:t>Film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2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11">
            <a:extLst>
              <a:ext uri="{FF2B5EF4-FFF2-40B4-BE49-F238E27FC236}">
                <a16:creationId xmlns:a16="http://schemas.microsoft.com/office/drawing/2014/main" id="{D77B7FC8-EA9E-453C-85BF-3311D727E8E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7896225" cy="68580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107031-9979-4E86-8163-9043F6C98EEE}"/>
              </a:ext>
            </a:extLst>
          </p:cNvPr>
          <p:cNvSpPr/>
          <p:nvPr userDrawn="1"/>
        </p:nvSpPr>
        <p:spPr>
          <a:xfrm>
            <a:off x="-1" y="828942"/>
            <a:ext cx="4862557" cy="1663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DBC7CC-2C91-44C5-B8FB-33A5F062ACC2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03221" y="-3827"/>
            <a:ext cx="2666667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F1AA131-8A58-4FF0-926C-D0B386C6EC0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74835" y="1488113"/>
            <a:ext cx="2666667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81BDAC6-2D9B-4879-8795-C983D202094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7885720" y="2827733"/>
            <a:ext cx="1334480" cy="247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 And Send To Back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9DC7CCE-1EE8-48DF-86C2-311D432FB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C9E1EC0-04E1-4608-87AC-B518E68DD4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400800" cy="6858000"/>
          </a:xfrm>
          <a:custGeom>
            <a:avLst/>
            <a:gdLst>
              <a:gd name="connsiteX0" fmla="*/ 0 w 5508104"/>
              <a:gd name="connsiteY0" fmla="*/ 0 h 5143500"/>
              <a:gd name="connsiteX1" fmla="*/ 5508104 w 5508104"/>
              <a:gd name="connsiteY1" fmla="*/ 0 h 5143500"/>
              <a:gd name="connsiteX2" fmla="*/ 5508104 w 5508104"/>
              <a:gd name="connsiteY2" fmla="*/ 5143500 h 5143500"/>
              <a:gd name="connsiteX3" fmla="*/ 0 w 5508104"/>
              <a:gd name="connsiteY3" fmla="*/ 5143500 h 5143500"/>
              <a:gd name="connsiteX4" fmla="*/ 0 w 5508104"/>
              <a:gd name="connsiteY4" fmla="*/ 0 h 5143500"/>
              <a:gd name="connsiteX0" fmla="*/ 0 w 5508104"/>
              <a:gd name="connsiteY0" fmla="*/ 0 h 5143500"/>
              <a:gd name="connsiteX1" fmla="*/ 3984104 w 5508104"/>
              <a:gd name="connsiteY1" fmla="*/ 0 h 5143500"/>
              <a:gd name="connsiteX2" fmla="*/ 5508104 w 5508104"/>
              <a:gd name="connsiteY2" fmla="*/ 5143500 h 5143500"/>
              <a:gd name="connsiteX3" fmla="*/ 0 w 5508104"/>
              <a:gd name="connsiteY3" fmla="*/ 5143500 h 5143500"/>
              <a:gd name="connsiteX4" fmla="*/ 0 w 550810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8104" h="5143500">
                <a:moveTo>
                  <a:pt x="0" y="0"/>
                </a:moveTo>
                <a:lnTo>
                  <a:pt x="3984104" y="0"/>
                </a:lnTo>
                <a:lnTo>
                  <a:pt x="550810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D043F2B-9986-4D0C-A93A-02978DCDE913}"/>
              </a:ext>
            </a:extLst>
          </p:cNvPr>
          <p:cNvSpPr/>
          <p:nvPr userDrawn="1"/>
        </p:nvSpPr>
        <p:spPr>
          <a:xfrm>
            <a:off x="4980561" y="550565"/>
            <a:ext cx="7186467" cy="1440160"/>
          </a:xfrm>
          <a:custGeom>
            <a:avLst/>
            <a:gdLst>
              <a:gd name="connsiteX0" fmla="*/ 0 w 5220072"/>
              <a:gd name="connsiteY0" fmla="*/ 0 h 1080120"/>
              <a:gd name="connsiteX1" fmla="*/ 5220072 w 5220072"/>
              <a:gd name="connsiteY1" fmla="*/ 0 h 1080120"/>
              <a:gd name="connsiteX2" fmla="*/ 5220072 w 5220072"/>
              <a:gd name="connsiteY2" fmla="*/ 1080120 h 1080120"/>
              <a:gd name="connsiteX3" fmla="*/ 0 w 5220072"/>
              <a:gd name="connsiteY3" fmla="*/ 1080120 h 1080120"/>
              <a:gd name="connsiteX4" fmla="*/ 0 w 5220072"/>
              <a:gd name="connsiteY4" fmla="*/ 0 h 1080120"/>
              <a:gd name="connsiteX0" fmla="*/ 0 w 5524872"/>
              <a:gd name="connsiteY0" fmla="*/ 0 h 1080120"/>
              <a:gd name="connsiteX1" fmla="*/ 5524872 w 5524872"/>
              <a:gd name="connsiteY1" fmla="*/ 0 h 1080120"/>
              <a:gd name="connsiteX2" fmla="*/ 5524872 w 5524872"/>
              <a:gd name="connsiteY2" fmla="*/ 1080120 h 1080120"/>
              <a:gd name="connsiteX3" fmla="*/ 304800 w 5524872"/>
              <a:gd name="connsiteY3" fmla="*/ 1080120 h 1080120"/>
              <a:gd name="connsiteX4" fmla="*/ 0 w 5524872"/>
              <a:gd name="connsiteY4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872" h="1080120">
                <a:moveTo>
                  <a:pt x="0" y="0"/>
                </a:moveTo>
                <a:lnTo>
                  <a:pt x="5524872" y="0"/>
                </a:lnTo>
                <a:lnTo>
                  <a:pt x="5524872" y="1080120"/>
                </a:lnTo>
                <a:lnTo>
                  <a:pt x="304800" y="10801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5CF9F3-015B-42C8-9CF8-D50E35325D55}"/>
              </a:ext>
            </a:extLst>
          </p:cNvPr>
          <p:cNvSpPr/>
          <p:nvPr userDrawn="1"/>
        </p:nvSpPr>
        <p:spPr>
          <a:xfrm>
            <a:off x="5145932" y="550565"/>
            <a:ext cx="7046068" cy="1440160"/>
          </a:xfrm>
          <a:custGeom>
            <a:avLst/>
            <a:gdLst/>
            <a:ahLst/>
            <a:cxnLst/>
            <a:rect l="l" t="t" r="r" b="b"/>
            <a:pathLst>
              <a:path w="5416352" h="1080120">
                <a:moveTo>
                  <a:pt x="0" y="0"/>
                </a:moveTo>
                <a:lnTo>
                  <a:pt x="5416352" y="0"/>
                </a:lnTo>
                <a:lnTo>
                  <a:pt x="5416352" y="1080120"/>
                </a:lnTo>
                <a:lnTo>
                  <a:pt x="304800" y="10801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74420AEA-46F3-4D27-8721-8B5E0D5FE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4629" y="701900"/>
            <a:ext cx="6527371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0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2B99D84-E4AA-4175-87A7-AEDE6CD919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4725" y="1463629"/>
            <a:ext cx="6537063" cy="288032"/>
          </a:xfrm>
          <a:prstGeom prst="rect">
            <a:avLst/>
          </a:prstGeom>
        </p:spPr>
        <p:txBody>
          <a:bodyPr lIns="144000" anchor="ctr"/>
          <a:lstStyle>
            <a:lvl1pPr marL="0" indent="0" algn="l">
              <a:buNone/>
              <a:defRPr sz="1400" baseline="0">
                <a:solidFill>
                  <a:schemeClr val="bg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7">
            <a:extLst>
              <a:ext uri="{FF2B5EF4-FFF2-40B4-BE49-F238E27FC236}">
                <a16:creationId xmlns:a16="http://schemas.microsoft.com/office/drawing/2014/main" id="{3448B0BC-16FA-4F12-B26B-866DD38F4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03669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5" name="Picture Placeholder 27">
            <a:extLst>
              <a:ext uri="{FF2B5EF4-FFF2-40B4-BE49-F238E27FC236}">
                <a16:creationId xmlns:a16="http://schemas.microsoft.com/office/drawing/2014/main" id="{C34DD057-3936-405E-B034-294844B75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03669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6" name="Picture Placeholder 27">
            <a:extLst>
              <a:ext uri="{FF2B5EF4-FFF2-40B4-BE49-F238E27FC236}">
                <a16:creationId xmlns:a16="http://schemas.microsoft.com/office/drawing/2014/main" id="{5062EFAB-48E7-481E-9956-6F2717526C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29923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noProof="0" dirty="0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F003D129-D482-4D9F-989A-8ADB6B1F7B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29923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8" name="Picture Placeholder 27">
            <a:extLst>
              <a:ext uri="{FF2B5EF4-FFF2-40B4-BE49-F238E27FC236}">
                <a16:creationId xmlns:a16="http://schemas.microsoft.com/office/drawing/2014/main" id="{76F7740B-961C-472E-B15E-952CD933769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5183" y="286281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alpha val="68000"/>
              </a:schemeClr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3">
            <a:extLst>
              <a:ext uri="{FF2B5EF4-FFF2-40B4-BE49-F238E27FC236}">
                <a16:creationId xmlns:a16="http://schemas.microsoft.com/office/drawing/2014/main" id="{FC1FEBDB-0047-4482-BFD1-16DB27F6598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" y="0"/>
            <a:ext cx="6818245" cy="6858000"/>
          </a:xfrm>
          <a:custGeom>
            <a:avLst/>
            <a:gdLst>
              <a:gd name="connsiteX0" fmla="*/ 0 w 6818245"/>
              <a:gd name="connsiteY0" fmla="*/ 0 h 6858000"/>
              <a:gd name="connsiteX1" fmla="*/ 1262271 w 6818245"/>
              <a:gd name="connsiteY1" fmla="*/ 0 h 6858000"/>
              <a:gd name="connsiteX2" fmla="*/ 1262271 w 6818245"/>
              <a:gd name="connsiteY2" fmla="*/ 1 h 6858000"/>
              <a:gd name="connsiteX3" fmla="*/ 5519930 w 6818245"/>
              <a:gd name="connsiteY3" fmla="*/ 1 h 6858000"/>
              <a:gd name="connsiteX4" fmla="*/ 5734879 w 6818245"/>
              <a:gd name="connsiteY4" fmla="*/ 214950 h 6858000"/>
              <a:gd name="connsiteX5" fmla="*/ 5563250 w 6818245"/>
              <a:gd name="connsiteY5" fmla="*/ 425532 h 6858000"/>
              <a:gd name="connsiteX6" fmla="*/ 5533401 w 6818245"/>
              <a:gd name="connsiteY6" fmla="*/ 428541 h 6858000"/>
              <a:gd name="connsiteX7" fmla="*/ 6036765 w 6818245"/>
              <a:gd name="connsiteY7" fmla="*/ 428541 h 6858000"/>
              <a:gd name="connsiteX8" fmla="*/ 6251714 w 6818245"/>
              <a:gd name="connsiteY8" fmla="*/ 643490 h 6858000"/>
              <a:gd name="connsiteX9" fmla="*/ 6080085 w 6818245"/>
              <a:gd name="connsiteY9" fmla="*/ 854072 h 6858000"/>
              <a:gd name="connsiteX10" fmla="*/ 6050237 w 6818245"/>
              <a:gd name="connsiteY10" fmla="*/ 857081 h 6858000"/>
              <a:gd name="connsiteX11" fmla="*/ 6603296 w 6818245"/>
              <a:gd name="connsiteY11" fmla="*/ 857081 h 6858000"/>
              <a:gd name="connsiteX12" fmla="*/ 6818245 w 6818245"/>
              <a:gd name="connsiteY12" fmla="*/ 1072030 h 6858000"/>
              <a:gd name="connsiteX13" fmla="*/ 6603296 w 6818245"/>
              <a:gd name="connsiteY13" fmla="*/ 1286979 h 6858000"/>
              <a:gd name="connsiteX14" fmla="*/ 5692426 w 6818245"/>
              <a:gd name="connsiteY14" fmla="*/ 1286979 h 6858000"/>
              <a:gd name="connsiteX15" fmla="*/ 5722273 w 6818245"/>
              <a:gd name="connsiteY15" fmla="*/ 1289988 h 6858000"/>
              <a:gd name="connsiteX16" fmla="*/ 5893903 w 6818245"/>
              <a:gd name="connsiteY16" fmla="*/ 1500570 h 6858000"/>
              <a:gd name="connsiteX17" fmla="*/ 5678954 w 6818245"/>
              <a:gd name="connsiteY17" fmla="*/ 1715519 h 6858000"/>
              <a:gd name="connsiteX18" fmla="*/ 5503588 w 6818245"/>
              <a:gd name="connsiteY18" fmla="*/ 1715519 h 6858000"/>
              <a:gd name="connsiteX19" fmla="*/ 5533432 w 6818245"/>
              <a:gd name="connsiteY19" fmla="*/ 1718527 h 6858000"/>
              <a:gd name="connsiteX20" fmla="*/ 5705061 w 6818245"/>
              <a:gd name="connsiteY20" fmla="*/ 1929109 h 6858000"/>
              <a:gd name="connsiteX21" fmla="*/ 5533432 w 6818245"/>
              <a:gd name="connsiteY21" fmla="*/ 2139691 h 6858000"/>
              <a:gd name="connsiteX22" fmla="*/ 5503588 w 6818245"/>
              <a:gd name="connsiteY22" fmla="*/ 2142700 h 6858000"/>
              <a:gd name="connsiteX23" fmla="*/ 6156035 w 6818245"/>
              <a:gd name="connsiteY23" fmla="*/ 2142700 h 6858000"/>
              <a:gd name="connsiteX24" fmla="*/ 6370984 w 6818245"/>
              <a:gd name="connsiteY24" fmla="*/ 2357648 h 6858000"/>
              <a:gd name="connsiteX25" fmla="*/ 6156035 w 6818245"/>
              <a:gd name="connsiteY25" fmla="*/ 2572597 h 6858000"/>
              <a:gd name="connsiteX26" fmla="*/ 5990601 w 6818245"/>
              <a:gd name="connsiteY26" fmla="*/ 2572597 h 6858000"/>
              <a:gd name="connsiteX27" fmla="*/ 6020450 w 6818245"/>
              <a:gd name="connsiteY27" fmla="*/ 2575606 h 6858000"/>
              <a:gd name="connsiteX28" fmla="*/ 6192079 w 6818245"/>
              <a:gd name="connsiteY28" fmla="*/ 2786189 h 6858000"/>
              <a:gd name="connsiteX29" fmla="*/ 5977131 w 6818245"/>
              <a:gd name="connsiteY29" fmla="*/ 3001137 h 6858000"/>
              <a:gd name="connsiteX30" fmla="*/ 5404198 w 6818245"/>
              <a:gd name="connsiteY30" fmla="*/ 3001137 h 6858000"/>
              <a:gd name="connsiteX31" fmla="*/ 5434042 w 6818245"/>
              <a:gd name="connsiteY31" fmla="*/ 3004146 h 6858000"/>
              <a:gd name="connsiteX32" fmla="*/ 5605671 w 6818245"/>
              <a:gd name="connsiteY32" fmla="*/ 3214728 h 6858000"/>
              <a:gd name="connsiteX33" fmla="*/ 5390722 w 6818245"/>
              <a:gd name="connsiteY33" fmla="*/ 3429677 h 6858000"/>
              <a:gd name="connsiteX34" fmla="*/ 4758147 w 6818245"/>
              <a:gd name="connsiteY34" fmla="*/ 3429677 h 6858000"/>
              <a:gd name="connsiteX35" fmla="*/ 4787997 w 6818245"/>
              <a:gd name="connsiteY35" fmla="*/ 3432686 h 6858000"/>
              <a:gd name="connsiteX36" fmla="*/ 4959625 w 6818245"/>
              <a:gd name="connsiteY36" fmla="*/ 3643268 h 6858000"/>
              <a:gd name="connsiteX37" fmla="*/ 4787997 w 6818245"/>
              <a:gd name="connsiteY37" fmla="*/ 3853850 h 6858000"/>
              <a:gd name="connsiteX38" fmla="*/ 4758142 w 6818245"/>
              <a:gd name="connsiteY38" fmla="*/ 3856859 h 6858000"/>
              <a:gd name="connsiteX39" fmla="*/ 5788285 w 6818245"/>
              <a:gd name="connsiteY39" fmla="*/ 3856859 h 6858000"/>
              <a:gd name="connsiteX40" fmla="*/ 6003234 w 6818245"/>
              <a:gd name="connsiteY40" fmla="*/ 4071808 h 6858000"/>
              <a:gd name="connsiteX41" fmla="*/ 5788285 w 6818245"/>
              <a:gd name="connsiteY41" fmla="*/ 4286757 h 6858000"/>
              <a:gd name="connsiteX42" fmla="*/ 5344564 w 6818245"/>
              <a:gd name="connsiteY42" fmla="*/ 4286757 h 6858000"/>
              <a:gd name="connsiteX43" fmla="*/ 5374408 w 6818245"/>
              <a:gd name="connsiteY43" fmla="*/ 4289766 h 6858000"/>
              <a:gd name="connsiteX44" fmla="*/ 5546037 w 6818245"/>
              <a:gd name="connsiteY44" fmla="*/ 4500348 h 6858000"/>
              <a:gd name="connsiteX45" fmla="*/ 5374408 w 6818245"/>
              <a:gd name="connsiteY45" fmla="*/ 4710930 h 6858000"/>
              <a:gd name="connsiteX46" fmla="*/ 5344564 w 6818245"/>
              <a:gd name="connsiteY46" fmla="*/ 4713938 h 6858000"/>
              <a:gd name="connsiteX47" fmla="*/ 6096400 w 6818245"/>
              <a:gd name="connsiteY47" fmla="*/ 4713938 h 6858000"/>
              <a:gd name="connsiteX48" fmla="*/ 6311349 w 6818245"/>
              <a:gd name="connsiteY48" fmla="*/ 4928887 h 6858000"/>
              <a:gd name="connsiteX49" fmla="*/ 6096400 w 6818245"/>
              <a:gd name="connsiteY49" fmla="*/ 5143836 h 6858000"/>
              <a:gd name="connsiteX50" fmla="*/ 5950845 w 6818245"/>
              <a:gd name="connsiteY50" fmla="*/ 5143836 h 6858000"/>
              <a:gd name="connsiteX51" fmla="*/ 5980694 w 6818245"/>
              <a:gd name="connsiteY51" fmla="*/ 5146845 h 6858000"/>
              <a:gd name="connsiteX52" fmla="*/ 6152322 w 6818245"/>
              <a:gd name="connsiteY52" fmla="*/ 5357427 h 6858000"/>
              <a:gd name="connsiteX53" fmla="*/ 5937373 w 6818245"/>
              <a:gd name="connsiteY53" fmla="*/ 5572376 h 6858000"/>
              <a:gd name="connsiteX54" fmla="*/ 5762000 w 6818245"/>
              <a:gd name="connsiteY54" fmla="*/ 5572376 h 6858000"/>
              <a:gd name="connsiteX55" fmla="*/ 5791848 w 6818245"/>
              <a:gd name="connsiteY55" fmla="*/ 5575385 h 6858000"/>
              <a:gd name="connsiteX56" fmla="*/ 5963477 w 6818245"/>
              <a:gd name="connsiteY56" fmla="*/ 5785967 h 6858000"/>
              <a:gd name="connsiteX57" fmla="*/ 5748528 w 6818245"/>
              <a:gd name="connsiteY57" fmla="*/ 6000916 h 6858000"/>
              <a:gd name="connsiteX58" fmla="*/ 5225288 w 6818245"/>
              <a:gd name="connsiteY58" fmla="*/ 6000916 h 6858000"/>
              <a:gd name="connsiteX59" fmla="*/ 5255138 w 6818245"/>
              <a:gd name="connsiteY59" fmla="*/ 6003925 h 6858000"/>
              <a:gd name="connsiteX60" fmla="*/ 5426767 w 6818245"/>
              <a:gd name="connsiteY60" fmla="*/ 6214507 h 6858000"/>
              <a:gd name="connsiteX61" fmla="*/ 5255138 w 6818245"/>
              <a:gd name="connsiteY61" fmla="*/ 6425089 h 6858000"/>
              <a:gd name="connsiteX62" fmla="*/ 5225250 w 6818245"/>
              <a:gd name="connsiteY62" fmla="*/ 6428102 h 6858000"/>
              <a:gd name="connsiteX63" fmla="*/ 6255429 w 6818245"/>
              <a:gd name="connsiteY63" fmla="*/ 6428102 h 6858000"/>
              <a:gd name="connsiteX64" fmla="*/ 6470378 w 6818245"/>
              <a:gd name="connsiteY64" fmla="*/ 6643051 h 6858000"/>
              <a:gd name="connsiteX65" fmla="*/ 6255429 w 6818245"/>
              <a:gd name="connsiteY65" fmla="*/ 6858000 h 6858000"/>
              <a:gd name="connsiteX66" fmla="*/ 735500 w 6818245"/>
              <a:gd name="connsiteY66" fmla="*/ 6858000 h 6858000"/>
              <a:gd name="connsiteX67" fmla="*/ 735500 w 6818245"/>
              <a:gd name="connsiteY67" fmla="*/ 6857995 h 6858000"/>
              <a:gd name="connsiteX68" fmla="*/ 0 w 6818245"/>
              <a:gd name="connsiteY68" fmla="*/ 68579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818245" h="6858000">
                <a:moveTo>
                  <a:pt x="0" y="0"/>
                </a:moveTo>
                <a:lnTo>
                  <a:pt x="1262271" y="0"/>
                </a:lnTo>
                <a:lnTo>
                  <a:pt x="1262271" y="1"/>
                </a:lnTo>
                <a:lnTo>
                  <a:pt x="5519930" y="1"/>
                </a:lnTo>
                <a:cubicBezTo>
                  <a:pt x="5638643" y="1"/>
                  <a:pt x="5734879" y="96237"/>
                  <a:pt x="5734879" y="214950"/>
                </a:cubicBezTo>
                <a:cubicBezTo>
                  <a:pt x="5734879" y="318824"/>
                  <a:pt x="5661198" y="405489"/>
                  <a:pt x="5563250" y="425532"/>
                </a:cubicBezTo>
                <a:lnTo>
                  <a:pt x="5533401" y="428541"/>
                </a:lnTo>
                <a:lnTo>
                  <a:pt x="6036765" y="428541"/>
                </a:lnTo>
                <a:cubicBezTo>
                  <a:pt x="6155478" y="428541"/>
                  <a:pt x="6251714" y="524777"/>
                  <a:pt x="6251714" y="643490"/>
                </a:cubicBezTo>
                <a:cubicBezTo>
                  <a:pt x="6251714" y="747364"/>
                  <a:pt x="6178034" y="834029"/>
                  <a:pt x="6080085" y="854072"/>
                </a:cubicBezTo>
                <a:lnTo>
                  <a:pt x="6050237" y="857081"/>
                </a:lnTo>
                <a:lnTo>
                  <a:pt x="6603296" y="857081"/>
                </a:lnTo>
                <a:cubicBezTo>
                  <a:pt x="6722009" y="857081"/>
                  <a:pt x="6818245" y="953317"/>
                  <a:pt x="6818245" y="1072030"/>
                </a:cubicBezTo>
                <a:cubicBezTo>
                  <a:pt x="6818245" y="1190743"/>
                  <a:pt x="6722009" y="1286979"/>
                  <a:pt x="6603296" y="1286979"/>
                </a:cubicBezTo>
                <a:lnTo>
                  <a:pt x="5692426" y="1286979"/>
                </a:lnTo>
                <a:lnTo>
                  <a:pt x="5722273" y="1289988"/>
                </a:lnTo>
                <a:cubicBezTo>
                  <a:pt x="5820223" y="1310031"/>
                  <a:pt x="5893903" y="1396696"/>
                  <a:pt x="5893903" y="1500570"/>
                </a:cubicBezTo>
                <a:cubicBezTo>
                  <a:pt x="5893903" y="1619283"/>
                  <a:pt x="5797667" y="1715519"/>
                  <a:pt x="5678954" y="1715519"/>
                </a:cubicBezTo>
                <a:lnTo>
                  <a:pt x="5503588" y="1715519"/>
                </a:lnTo>
                <a:lnTo>
                  <a:pt x="5533432" y="1718527"/>
                </a:lnTo>
                <a:cubicBezTo>
                  <a:pt x="5631381" y="1738571"/>
                  <a:pt x="5705061" y="1825235"/>
                  <a:pt x="5705061" y="1929109"/>
                </a:cubicBezTo>
                <a:cubicBezTo>
                  <a:pt x="5705061" y="2032983"/>
                  <a:pt x="5631381" y="2119648"/>
                  <a:pt x="5533432" y="2139691"/>
                </a:cubicBezTo>
                <a:lnTo>
                  <a:pt x="5503588" y="2142700"/>
                </a:lnTo>
                <a:lnTo>
                  <a:pt x="6156035" y="2142700"/>
                </a:lnTo>
                <a:cubicBezTo>
                  <a:pt x="6274748" y="2142700"/>
                  <a:pt x="6370984" y="2238935"/>
                  <a:pt x="6370984" y="2357648"/>
                </a:cubicBezTo>
                <a:cubicBezTo>
                  <a:pt x="6370984" y="2476361"/>
                  <a:pt x="6274748" y="2572597"/>
                  <a:pt x="6156035" y="2572597"/>
                </a:cubicBezTo>
                <a:lnTo>
                  <a:pt x="5990601" y="2572597"/>
                </a:lnTo>
                <a:lnTo>
                  <a:pt x="6020450" y="2575606"/>
                </a:lnTo>
                <a:cubicBezTo>
                  <a:pt x="6118399" y="2595650"/>
                  <a:pt x="6192079" y="2682314"/>
                  <a:pt x="6192079" y="2786189"/>
                </a:cubicBezTo>
                <a:cubicBezTo>
                  <a:pt x="6192079" y="2904901"/>
                  <a:pt x="6095843" y="3001137"/>
                  <a:pt x="5977131" y="3001137"/>
                </a:cubicBezTo>
                <a:lnTo>
                  <a:pt x="5404198" y="3001137"/>
                </a:lnTo>
                <a:lnTo>
                  <a:pt x="5434042" y="3004146"/>
                </a:lnTo>
                <a:cubicBezTo>
                  <a:pt x="5531991" y="3024189"/>
                  <a:pt x="5605671" y="3110854"/>
                  <a:pt x="5605671" y="3214728"/>
                </a:cubicBezTo>
                <a:cubicBezTo>
                  <a:pt x="5605671" y="3333441"/>
                  <a:pt x="5509435" y="3429677"/>
                  <a:pt x="5390722" y="3429677"/>
                </a:cubicBezTo>
                <a:lnTo>
                  <a:pt x="4758147" y="3429677"/>
                </a:lnTo>
                <a:lnTo>
                  <a:pt x="4787997" y="3432686"/>
                </a:lnTo>
                <a:cubicBezTo>
                  <a:pt x="4885945" y="3452729"/>
                  <a:pt x="4959625" y="3539394"/>
                  <a:pt x="4959625" y="3643268"/>
                </a:cubicBezTo>
                <a:cubicBezTo>
                  <a:pt x="4959625" y="3747142"/>
                  <a:pt x="4885945" y="3833806"/>
                  <a:pt x="4787997" y="3853850"/>
                </a:cubicBezTo>
                <a:lnTo>
                  <a:pt x="4758142" y="3856859"/>
                </a:lnTo>
                <a:lnTo>
                  <a:pt x="5788285" y="3856859"/>
                </a:lnTo>
                <a:cubicBezTo>
                  <a:pt x="5906998" y="3856859"/>
                  <a:pt x="6003234" y="3953095"/>
                  <a:pt x="6003234" y="4071808"/>
                </a:cubicBezTo>
                <a:cubicBezTo>
                  <a:pt x="6003234" y="4190521"/>
                  <a:pt x="5906998" y="4286757"/>
                  <a:pt x="5788285" y="4286757"/>
                </a:cubicBezTo>
                <a:lnTo>
                  <a:pt x="5344564" y="4286757"/>
                </a:lnTo>
                <a:lnTo>
                  <a:pt x="5374408" y="4289766"/>
                </a:lnTo>
                <a:cubicBezTo>
                  <a:pt x="5472357" y="4309809"/>
                  <a:pt x="5546037" y="4396474"/>
                  <a:pt x="5546037" y="4500348"/>
                </a:cubicBezTo>
                <a:cubicBezTo>
                  <a:pt x="5546037" y="4604222"/>
                  <a:pt x="5472357" y="4690887"/>
                  <a:pt x="5374408" y="4710930"/>
                </a:cubicBezTo>
                <a:lnTo>
                  <a:pt x="5344564" y="4713938"/>
                </a:lnTo>
                <a:lnTo>
                  <a:pt x="6096400" y="4713938"/>
                </a:lnTo>
                <a:cubicBezTo>
                  <a:pt x="6215113" y="4713938"/>
                  <a:pt x="6311349" y="4810174"/>
                  <a:pt x="6311349" y="4928887"/>
                </a:cubicBezTo>
                <a:cubicBezTo>
                  <a:pt x="6311349" y="5047600"/>
                  <a:pt x="6215113" y="5143836"/>
                  <a:pt x="6096400" y="5143836"/>
                </a:cubicBezTo>
                <a:lnTo>
                  <a:pt x="5950845" y="5143836"/>
                </a:lnTo>
                <a:lnTo>
                  <a:pt x="5980694" y="5146845"/>
                </a:lnTo>
                <a:cubicBezTo>
                  <a:pt x="6078642" y="5166888"/>
                  <a:pt x="6152322" y="5253553"/>
                  <a:pt x="6152322" y="5357427"/>
                </a:cubicBezTo>
                <a:cubicBezTo>
                  <a:pt x="6152322" y="5476140"/>
                  <a:pt x="6056086" y="5572376"/>
                  <a:pt x="5937373" y="5572376"/>
                </a:cubicBezTo>
                <a:lnTo>
                  <a:pt x="5762000" y="5572376"/>
                </a:lnTo>
                <a:lnTo>
                  <a:pt x="5791848" y="5575385"/>
                </a:lnTo>
                <a:cubicBezTo>
                  <a:pt x="5889797" y="5595428"/>
                  <a:pt x="5963477" y="5682093"/>
                  <a:pt x="5963477" y="5785967"/>
                </a:cubicBezTo>
                <a:cubicBezTo>
                  <a:pt x="5963477" y="5904680"/>
                  <a:pt x="5867242" y="6000916"/>
                  <a:pt x="5748528" y="6000916"/>
                </a:cubicBezTo>
                <a:lnTo>
                  <a:pt x="5225288" y="6000916"/>
                </a:lnTo>
                <a:lnTo>
                  <a:pt x="5255138" y="6003925"/>
                </a:lnTo>
                <a:cubicBezTo>
                  <a:pt x="5353086" y="6023968"/>
                  <a:pt x="5426767" y="6110633"/>
                  <a:pt x="5426767" y="6214507"/>
                </a:cubicBezTo>
                <a:cubicBezTo>
                  <a:pt x="5426767" y="6318381"/>
                  <a:pt x="5353086" y="6405046"/>
                  <a:pt x="5255138" y="6425089"/>
                </a:cubicBezTo>
                <a:lnTo>
                  <a:pt x="5225250" y="6428102"/>
                </a:lnTo>
                <a:lnTo>
                  <a:pt x="6255429" y="6428102"/>
                </a:lnTo>
                <a:cubicBezTo>
                  <a:pt x="6374142" y="6428102"/>
                  <a:pt x="6470378" y="6524338"/>
                  <a:pt x="6470378" y="6643051"/>
                </a:cubicBezTo>
                <a:cubicBezTo>
                  <a:pt x="6470378" y="6761764"/>
                  <a:pt x="6374142" y="6858000"/>
                  <a:pt x="6255429" y="6858000"/>
                </a:cubicBezTo>
                <a:lnTo>
                  <a:pt x="735500" y="6858000"/>
                </a:lnTo>
                <a:lnTo>
                  <a:pt x="735500" y="6857995"/>
                </a:lnTo>
                <a:lnTo>
                  <a:pt x="0" y="6857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id="{A2813159-4220-4CAE-8673-9D0052A27C5D}"/>
              </a:ext>
            </a:extLst>
          </p:cNvPr>
          <p:cNvGrpSpPr/>
          <p:nvPr userDrawn="1"/>
        </p:nvGrpSpPr>
        <p:grpSpPr>
          <a:xfrm>
            <a:off x="4079368" y="2047052"/>
            <a:ext cx="4033264" cy="317223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78A0F0B-B914-44B8-9B3D-1E5819BC07D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35DBC24-49E9-4A23-8B2D-0BB4F76D65D8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37287AE-5256-4395-BFE3-89FFF91DC325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EE03E38-67EC-474F-9D7D-4A0997D890A9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26BBE0C-3B26-4CF9-9E80-25C14810F87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A8E186-E5A1-4DE8-AC47-2DA4A054FCF4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82860BC-DD31-4DFA-ABC8-86D005EA6B89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729BDBE-5F7B-443D-9DE6-4176108F93E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4E597E85-85E9-45B5-9A2A-9019478B49C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247170" y="2208608"/>
            <a:ext cx="3697660" cy="215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14912E3-B866-44EB-B51A-ABD32E5F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7" r:id="rId16"/>
    <p:sldLayoutId id="2147483688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play.kahoot.it/v2/lobby?quizId=03ff85d2-7931-459a-9f7d-2e670d360e11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288053" y="5020999"/>
            <a:ext cx="721002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j-lt"/>
              </a:rPr>
              <a:t>10 </a:t>
            </a:r>
            <a:r>
              <a:rPr lang="hr-HR" sz="6000" b="1" dirty="0">
                <a:solidFill>
                  <a:schemeClr val="bg1"/>
                </a:solidFill>
                <a:latin typeface="+mj-lt"/>
              </a:rPr>
              <a:t>godina</a:t>
            </a:r>
            <a:r>
              <a:rPr lang="en-US" sz="6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hr-HR" sz="6000" b="1" dirty="0">
                <a:solidFill>
                  <a:schemeClr val="bg1"/>
                </a:solidFill>
                <a:latin typeface="+mj-lt"/>
              </a:rPr>
              <a:t>e-Dnevnika</a:t>
            </a:r>
            <a:endParaRPr lang="hr-HR" altLang="ko-KR" sz="6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1D4FDC-5540-B446-88AF-79F131564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034" y="1401631"/>
            <a:ext cx="1752600" cy="406400"/>
          </a:xfrm>
          <a:prstGeom prst="rect">
            <a:avLst/>
          </a:prstGeom>
        </p:spPr>
      </p:pic>
      <p:pic>
        <p:nvPicPr>
          <p:cNvPr id="4" name="Picture 2" descr="Funnel chart&#10;&#10;Description automatically generated">
            <a:extLst>
              <a:ext uri="{FF2B5EF4-FFF2-40B4-BE49-F238E27FC236}">
                <a16:creationId xmlns:a16="http://schemas.microsoft.com/office/drawing/2014/main" id="{3EF60C4E-520E-134E-9435-A45DAEB81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3"/>
            <a:ext cx="3614591" cy="1578206"/>
          </a:xfrm>
          <a:prstGeom prst="rect">
            <a:avLst/>
          </a:prstGeom>
          <a:noFill/>
          <a:effectLst>
            <a:softEdge rad="276958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06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14">
            <a:extLst>
              <a:ext uri="{FF2B5EF4-FFF2-40B4-BE49-F238E27FC236}">
                <a16:creationId xmlns:a16="http://schemas.microsoft.com/office/drawing/2014/main" id="{56F55D08-B963-6B44-B488-68C800064708}"/>
              </a:ext>
            </a:extLst>
          </p:cNvPr>
          <p:cNvGrpSpPr/>
          <p:nvPr/>
        </p:nvGrpSpPr>
        <p:grpSpPr>
          <a:xfrm>
            <a:off x="2068826" y="1326206"/>
            <a:ext cx="5413889" cy="4900262"/>
            <a:chOff x="2444748" y="512913"/>
            <a:chExt cx="7282048" cy="5769586"/>
          </a:xfrm>
        </p:grpSpPr>
        <p:sp>
          <p:nvSpPr>
            <p:cNvPr id="4" name="Freeform: Shape 54">
              <a:extLst>
                <a:ext uri="{FF2B5EF4-FFF2-40B4-BE49-F238E27FC236}">
                  <a16:creationId xmlns:a16="http://schemas.microsoft.com/office/drawing/2014/main" id="{CD33D00D-E05F-A244-B1DE-611F4EAD853B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55">
              <a:extLst>
                <a:ext uri="{FF2B5EF4-FFF2-40B4-BE49-F238E27FC236}">
                  <a16:creationId xmlns:a16="http://schemas.microsoft.com/office/drawing/2014/main" id="{75F8B283-3A4D-1949-ADB7-011B53912EB1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6">
              <a:extLst>
                <a:ext uri="{FF2B5EF4-FFF2-40B4-BE49-F238E27FC236}">
                  <a16:creationId xmlns:a16="http://schemas.microsoft.com/office/drawing/2014/main" id="{7A4BA6C6-BF17-CA47-9800-7DF4B10A3386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57">
              <a:extLst>
                <a:ext uri="{FF2B5EF4-FFF2-40B4-BE49-F238E27FC236}">
                  <a16:creationId xmlns:a16="http://schemas.microsoft.com/office/drawing/2014/main" id="{F35E70C6-2237-BE4B-A6C2-EDB5BA289C44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58">
              <a:extLst>
                <a:ext uri="{FF2B5EF4-FFF2-40B4-BE49-F238E27FC236}">
                  <a16:creationId xmlns:a16="http://schemas.microsoft.com/office/drawing/2014/main" id="{47D35A03-E355-694A-BFCF-609C50C5E189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59">
              <a:extLst>
                <a:ext uri="{FF2B5EF4-FFF2-40B4-BE49-F238E27FC236}">
                  <a16:creationId xmlns:a16="http://schemas.microsoft.com/office/drawing/2014/main" id="{FA512019-DEA4-654C-98B0-7F72E2532F48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60">
              <a:extLst>
                <a:ext uri="{FF2B5EF4-FFF2-40B4-BE49-F238E27FC236}">
                  <a16:creationId xmlns:a16="http://schemas.microsoft.com/office/drawing/2014/main" id="{C816A04C-4DB9-2441-9A11-66AC544F69D5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sz="2800" b="1" dirty="0"/>
                <a:t>      </a:t>
              </a:r>
            </a:p>
          </p:txBody>
        </p:sp>
        <p:sp>
          <p:nvSpPr>
            <p:cNvPr id="11" name="Freeform: Shape 61">
              <a:extLst>
                <a:ext uri="{FF2B5EF4-FFF2-40B4-BE49-F238E27FC236}">
                  <a16:creationId xmlns:a16="http://schemas.microsoft.com/office/drawing/2014/main" id="{F2BF612A-DA3F-7641-90C3-54BB654B7DC3}"/>
                </a:ext>
              </a:extLst>
            </p:cNvPr>
            <p:cNvSpPr/>
            <p:nvPr/>
          </p:nvSpPr>
          <p:spPr>
            <a:xfrm>
              <a:off x="5783574" y="512913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052" name="Picture 4" descr="Kahoot Colors ~ 35+ images kahoot logo, kahoot color palette, kahoot as  seen on the students phones elteaching">
            <a:hlinkClick r:id="rId2"/>
            <a:extLst>
              <a:ext uri="{FF2B5EF4-FFF2-40B4-BE49-F238E27FC236}">
                <a16:creationId xmlns:a16="http://schemas.microsoft.com/office/drawing/2014/main" id="{F6D3B689-9418-B240-A802-B24BCC60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97" y="1699030"/>
            <a:ext cx="4963404" cy="319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62">
            <a:extLst>
              <a:ext uri="{FF2B5EF4-FFF2-40B4-BE49-F238E27FC236}">
                <a16:creationId xmlns:a16="http://schemas.microsoft.com/office/drawing/2014/main" id="{E3189BE9-21D7-8B4A-9660-0ECA2B576401}"/>
              </a:ext>
            </a:extLst>
          </p:cNvPr>
          <p:cNvSpPr/>
          <p:nvPr/>
        </p:nvSpPr>
        <p:spPr>
          <a:xfrm>
            <a:off x="7803851" y="3429000"/>
            <a:ext cx="4193527" cy="3416727"/>
          </a:xfrm>
          <a:custGeom>
            <a:avLst/>
            <a:gdLst>
              <a:gd name="connsiteX0" fmla="*/ 3575670 w 4888305"/>
              <a:gd name="connsiteY0" fmla="*/ 2668486 h 4426505"/>
              <a:gd name="connsiteX1" fmla="*/ 3534209 w 4888305"/>
              <a:gd name="connsiteY1" fmla="*/ 2697287 h 4426505"/>
              <a:gd name="connsiteX2" fmla="*/ 3589020 w 4888305"/>
              <a:gd name="connsiteY2" fmla="*/ 2771480 h 4426505"/>
              <a:gd name="connsiteX3" fmla="*/ 3626630 w 4888305"/>
              <a:gd name="connsiteY3" fmla="*/ 2790350 h 4426505"/>
              <a:gd name="connsiteX4" fmla="*/ 3665524 w 4888305"/>
              <a:gd name="connsiteY4" fmla="*/ 2742214 h 4426505"/>
              <a:gd name="connsiteX5" fmla="*/ 3618672 w 4888305"/>
              <a:gd name="connsiteY5" fmla="*/ 2676749 h 4426505"/>
              <a:gd name="connsiteX6" fmla="*/ 3575670 w 4888305"/>
              <a:gd name="connsiteY6" fmla="*/ 2668486 h 4426505"/>
              <a:gd name="connsiteX7" fmla="*/ 1337288 w 4888305"/>
              <a:gd name="connsiteY7" fmla="*/ 1710310 h 4426505"/>
              <a:gd name="connsiteX8" fmla="*/ 1313156 w 4888305"/>
              <a:gd name="connsiteY8" fmla="*/ 1883598 h 4426505"/>
              <a:gd name="connsiteX9" fmla="*/ 1328816 w 4888305"/>
              <a:gd name="connsiteY9" fmla="*/ 1886550 h 4426505"/>
              <a:gd name="connsiteX10" fmla="*/ 1337288 w 4888305"/>
              <a:gd name="connsiteY10" fmla="*/ 1710310 h 4426505"/>
              <a:gd name="connsiteX11" fmla="*/ 3055433 w 4888305"/>
              <a:gd name="connsiteY11" fmla="*/ 1585204 h 4426505"/>
              <a:gd name="connsiteX12" fmla="*/ 2984818 w 4888305"/>
              <a:gd name="connsiteY12" fmla="*/ 1614807 h 4426505"/>
              <a:gd name="connsiteX13" fmla="*/ 3006640 w 4888305"/>
              <a:gd name="connsiteY13" fmla="*/ 1628028 h 4426505"/>
              <a:gd name="connsiteX14" fmla="*/ 3117159 w 4888305"/>
              <a:gd name="connsiteY14" fmla="*/ 1759472 h 4426505"/>
              <a:gd name="connsiteX15" fmla="*/ 3130124 w 4888305"/>
              <a:gd name="connsiteY15" fmla="*/ 1792205 h 4426505"/>
              <a:gd name="connsiteX16" fmla="*/ 3186347 w 4888305"/>
              <a:gd name="connsiteY16" fmla="*/ 1901441 h 4426505"/>
              <a:gd name="connsiteX17" fmla="*/ 3225498 w 4888305"/>
              <a:gd name="connsiteY17" fmla="*/ 1938794 h 4426505"/>
              <a:gd name="connsiteX18" fmla="*/ 3388005 w 4888305"/>
              <a:gd name="connsiteY18" fmla="*/ 1967418 h 4426505"/>
              <a:gd name="connsiteX19" fmla="*/ 3425999 w 4888305"/>
              <a:gd name="connsiteY19" fmla="*/ 1920696 h 4426505"/>
              <a:gd name="connsiteX20" fmla="*/ 3316635 w 4888305"/>
              <a:gd name="connsiteY20" fmla="*/ 1769227 h 4426505"/>
              <a:gd name="connsiteX21" fmla="*/ 3114207 w 4888305"/>
              <a:gd name="connsiteY21" fmla="*/ 1622894 h 4426505"/>
              <a:gd name="connsiteX22" fmla="*/ 3055433 w 4888305"/>
              <a:gd name="connsiteY22" fmla="*/ 1585204 h 4426505"/>
              <a:gd name="connsiteX23" fmla="*/ 1786428 w 4888305"/>
              <a:gd name="connsiteY23" fmla="*/ 421423 h 4426505"/>
              <a:gd name="connsiteX24" fmla="*/ 1509037 w 4888305"/>
              <a:gd name="connsiteY24" fmla="*/ 421551 h 4426505"/>
              <a:gd name="connsiteX25" fmla="*/ 1509037 w 4888305"/>
              <a:gd name="connsiteY25" fmla="*/ 2851835 h 4426505"/>
              <a:gd name="connsiteX26" fmla="*/ 2384853 w 4888305"/>
              <a:gd name="connsiteY26" fmla="*/ 2851835 h 4426505"/>
              <a:gd name="connsiteX27" fmla="*/ 2184094 w 4888305"/>
              <a:gd name="connsiteY27" fmla="*/ 2674180 h 4426505"/>
              <a:gd name="connsiteX28" fmla="*/ 2162657 w 4888305"/>
              <a:gd name="connsiteY28" fmla="*/ 2540814 h 4426505"/>
              <a:gd name="connsiteX29" fmla="*/ 2382671 w 4888305"/>
              <a:gd name="connsiteY29" fmla="*/ 2443514 h 4426505"/>
              <a:gd name="connsiteX30" fmla="*/ 2649665 w 4888305"/>
              <a:gd name="connsiteY30" fmla="*/ 2537861 h 4426505"/>
              <a:gd name="connsiteX31" fmla="*/ 2818974 w 4888305"/>
              <a:gd name="connsiteY31" fmla="*/ 2644787 h 4426505"/>
              <a:gd name="connsiteX32" fmla="*/ 2818974 w 4888305"/>
              <a:gd name="connsiteY32" fmla="*/ 2565074 h 4426505"/>
              <a:gd name="connsiteX33" fmla="*/ 2823082 w 4888305"/>
              <a:gd name="connsiteY33" fmla="*/ 1525596 h 4426505"/>
              <a:gd name="connsiteX34" fmla="*/ 2753638 w 4888305"/>
              <a:gd name="connsiteY34" fmla="*/ 1366169 h 4426505"/>
              <a:gd name="connsiteX35" fmla="*/ 2696260 w 4888305"/>
              <a:gd name="connsiteY35" fmla="*/ 1304556 h 4426505"/>
              <a:gd name="connsiteX36" fmla="*/ 2660319 w 4888305"/>
              <a:gd name="connsiteY36" fmla="*/ 1183254 h 4426505"/>
              <a:gd name="connsiteX37" fmla="*/ 2795100 w 4888305"/>
              <a:gd name="connsiteY37" fmla="*/ 1116762 h 4426505"/>
              <a:gd name="connsiteX38" fmla="*/ 2812813 w 4888305"/>
              <a:gd name="connsiteY38" fmla="*/ 1120741 h 4426505"/>
              <a:gd name="connsiteX39" fmla="*/ 2820387 w 4888305"/>
              <a:gd name="connsiteY39" fmla="*/ 1068754 h 4426505"/>
              <a:gd name="connsiteX40" fmla="*/ 2826933 w 4888305"/>
              <a:gd name="connsiteY40" fmla="*/ 481881 h 4426505"/>
              <a:gd name="connsiteX41" fmla="*/ 2767629 w 4888305"/>
              <a:gd name="connsiteY41" fmla="*/ 425402 h 4426505"/>
              <a:gd name="connsiteX42" fmla="*/ 1786428 w 4888305"/>
              <a:gd name="connsiteY42" fmla="*/ 421423 h 4426505"/>
              <a:gd name="connsiteX43" fmla="*/ 1584514 w 4888305"/>
              <a:gd name="connsiteY43" fmla="*/ 10 h 4426505"/>
              <a:gd name="connsiteX44" fmla="*/ 2735796 w 4888305"/>
              <a:gd name="connsiteY44" fmla="*/ 1678 h 4426505"/>
              <a:gd name="connsiteX45" fmla="*/ 2971212 w 4888305"/>
              <a:gd name="connsiteY45" fmla="*/ 239149 h 4426505"/>
              <a:gd name="connsiteX46" fmla="*/ 2970828 w 4888305"/>
              <a:gd name="connsiteY46" fmla="*/ 1117275 h 4426505"/>
              <a:gd name="connsiteX47" fmla="*/ 3012930 w 4888305"/>
              <a:gd name="connsiteY47" fmla="*/ 1175423 h 4426505"/>
              <a:gd name="connsiteX48" fmla="*/ 3290963 w 4888305"/>
              <a:gd name="connsiteY48" fmla="*/ 1301603 h 4426505"/>
              <a:gd name="connsiteX49" fmla="*/ 3564374 w 4888305"/>
              <a:gd name="connsiteY49" fmla="*/ 1450247 h 4426505"/>
              <a:gd name="connsiteX50" fmla="*/ 3716741 w 4888305"/>
              <a:gd name="connsiteY50" fmla="*/ 1532784 h 4426505"/>
              <a:gd name="connsiteX51" fmla="*/ 3747033 w 4888305"/>
              <a:gd name="connsiteY51" fmla="*/ 1569880 h 4426505"/>
              <a:gd name="connsiteX52" fmla="*/ 3872316 w 4888305"/>
              <a:gd name="connsiteY52" fmla="*/ 1796311 h 4426505"/>
              <a:gd name="connsiteX53" fmla="*/ 3990024 w 4888305"/>
              <a:gd name="connsiteY53" fmla="*/ 2026722 h 4426505"/>
              <a:gd name="connsiteX54" fmla="*/ 4068068 w 4888305"/>
              <a:gd name="connsiteY54" fmla="*/ 2156111 h 4426505"/>
              <a:gd name="connsiteX55" fmla="*/ 4167035 w 4888305"/>
              <a:gd name="connsiteY55" fmla="*/ 2211435 h 4426505"/>
              <a:gd name="connsiteX56" fmla="*/ 4339812 w 4888305"/>
              <a:gd name="connsiteY56" fmla="*/ 2282804 h 4426505"/>
              <a:gd name="connsiteX57" fmla="*/ 4411822 w 4888305"/>
              <a:gd name="connsiteY57" fmla="*/ 2420538 h 4426505"/>
              <a:gd name="connsiteX58" fmla="*/ 4426840 w 4888305"/>
              <a:gd name="connsiteY58" fmla="*/ 2634774 h 4426505"/>
              <a:gd name="connsiteX59" fmla="*/ 4477030 w 4888305"/>
              <a:gd name="connsiteY59" fmla="*/ 3169532 h 4426505"/>
              <a:gd name="connsiteX60" fmla="*/ 4585880 w 4888305"/>
              <a:gd name="connsiteY60" fmla="*/ 3798763 h 4426505"/>
              <a:gd name="connsiteX61" fmla="*/ 4694604 w 4888305"/>
              <a:gd name="connsiteY61" fmla="*/ 4011716 h 4426505"/>
              <a:gd name="connsiteX62" fmla="*/ 4847483 w 4888305"/>
              <a:gd name="connsiteY62" fmla="*/ 4316063 h 4426505"/>
              <a:gd name="connsiteX63" fmla="*/ 4888305 w 4888305"/>
              <a:gd name="connsiteY63" fmla="*/ 4426505 h 4426505"/>
              <a:gd name="connsiteX64" fmla="*/ 3850659 w 4888305"/>
              <a:gd name="connsiteY64" fmla="*/ 4426505 h 4426505"/>
              <a:gd name="connsiteX65" fmla="*/ 3771166 w 4888305"/>
              <a:gd name="connsiteY65" fmla="*/ 4259970 h 4426505"/>
              <a:gd name="connsiteX66" fmla="*/ 3648322 w 4888305"/>
              <a:gd name="connsiteY66" fmla="*/ 4048043 h 4426505"/>
              <a:gd name="connsiteX67" fmla="*/ 3520860 w 4888305"/>
              <a:gd name="connsiteY67" fmla="*/ 3931875 h 4426505"/>
              <a:gd name="connsiteX68" fmla="*/ 3277228 w 4888305"/>
              <a:gd name="connsiteY68" fmla="*/ 3683109 h 4426505"/>
              <a:gd name="connsiteX69" fmla="*/ 3251428 w 4888305"/>
              <a:gd name="connsiteY69" fmla="*/ 3641520 h 4426505"/>
              <a:gd name="connsiteX70" fmla="*/ 3115877 w 4888305"/>
              <a:gd name="connsiteY70" fmla="*/ 3461942 h 4426505"/>
              <a:gd name="connsiteX71" fmla="*/ 2879818 w 4888305"/>
              <a:gd name="connsiteY71" fmla="*/ 3265290 h 4426505"/>
              <a:gd name="connsiteX72" fmla="*/ 2824493 w 4888305"/>
              <a:gd name="connsiteY72" fmla="*/ 3258487 h 4426505"/>
              <a:gd name="connsiteX73" fmla="*/ 2756463 w 4888305"/>
              <a:gd name="connsiteY73" fmla="*/ 3275560 h 4426505"/>
              <a:gd name="connsiteX74" fmla="*/ 2402696 w 4888305"/>
              <a:gd name="connsiteY74" fmla="*/ 3283903 h 4426505"/>
              <a:gd name="connsiteX75" fmla="*/ 2273819 w 4888305"/>
              <a:gd name="connsiteY75" fmla="*/ 3334477 h 4426505"/>
              <a:gd name="connsiteX76" fmla="*/ 1904264 w 4888305"/>
              <a:gd name="connsiteY76" fmla="*/ 3718538 h 4426505"/>
              <a:gd name="connsiteX77" fmla="*/ 1696832 w 4888305"/>
              <a:gd name="connsiteY77" fmla="*/ 3894266 h 4426505"/>
              <a:gd name="connsiteX78" fmla="*/ 1543824 w 4888305"/>
              <a:gd name="connsiteY78" fmla="*/ 4043295 h 4426505"/>
              <a:gd name="connsiteX79" fmla="*/ 1361036 w 4888305"/>
              <a:gd name="connsiteY79" fmla="*/ 4311570 h 4426505"/>
              <a:gd name="connsiteX80" fmla="*/ 1307096 w 4888305"/>
              <a:gd name="connsiteY80" fmla="*/ 4426505 h 4426505"/>
              <a:gd name="connsiteX81" fmla="*/ 0 w 4888305"/>
              <a:gd name="connsiteY81" fmla="*/ 4426505 h 4426505"/>
              <a:gd name="connsiteX82" fmla="*/ 42113 w 4888305"/>
              <a:gd name="connsiteY82" fmla="*/ 4346743 h 4426505"/>
              <a:gd name="connsiteX83" fmla="*/ 264436 w 4888305"/>
              <a:gd name="connsiteY83" fmla="*/ 3925329 h 4426505"/>
              <a:gd name="connsiteX84" fmla="*/ 375854 w 4888305"/>
              <a:gd name="connsiteY84" fmla="*/ 3721232 h 4426505"/>
              <a:gd name="connsiteX85" fmla="*/ 480470 w 4888305"/>
              <a:gd name="connsiteY85" fmla="*/ 3509050 h 4426505"/>
              <a:gd name="connsiteX86" fmla="*/ 630270 w 4888305"/>
              <a:gd name="connsiteY86" fmla="*/ 3127043 h 4426505"/>
              <a:gd name="connsiteX87" fmla="*/ 666980 w 4888305"/>
              <a:gd name="connsiteY87" fmla="*/ 2835660 h 4426505"/>
              <a:gd name="connsiteX88" fmla="*/ 685337 w 4888305"/>
              <a:gd name="connsiteY88" fmla="*/ 2339027 h 4426505"/>
              <a:gd name="connsiteX89" fmla="*/ 729107 w 4888305"/>
              <a:gd name="connsiteY89" fmla="*/ 2148666 h 4426505"/>
              <a:gd name="connsiteX90" fmla="*/ 907404 w 4888305"/>
              <a:gd name="connsiteY90" fmla="*/ 1639068 h 4426505"/>
              <a:gd name="connsiteX91" fmla="*/ 992892 w 4888305"/>
              <a:gd name="connsiteY91" fmla="*/ 1448193 h 4426505"/>
              <a:gd name="connsiteX92" fmla="*/ 1097892 w 4888305"/>
              <a:gd name="connsiteY92" fmla="*/ 1075044 h 4426505"/>
              <a:gd name="connsiteX93" fmla="*/ 1235882 w 4888305"/>
              <a:gd name="connsiteY93" fmla="*/ 973124 h 4426505"/>
              <a:gd name="connsiteX94" fmla="*/ 1365015 w 4888305"/>
              <a:gd name="connsiteY94" fmla="*/ 1013302 h 4426505"/>
              <a:gd name="connsiteX95" fmla="*/ 1365271 w 4888305"/>
              <a:gd name="connsiteY95" fmla="*/ 683154 h 4426505"/>
              <a:gd name="connsiteX96" fmla="*/ 1374384 w 4888305"/>
              <a:gd name="connsiteY96" fmla="*/ 208470 h 4426505"/>
              <a:gd name="connsiteX97" fmla="*/ 1584514 w 4888305"/>
              <a:gd name="connsiteY97" fmla="*/ 10 h 442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888305" h="4426505">
                <a:moveTo>
                  <a:pt x="3575670" y="2668486"/>
                </a:moveTo>
                <a:cubicBezTo>
                  <a:pt x="3560780" y="2671101"/>
                  <a:pt x="3546146" y="2679894"/>
                  <a:pt x="3534209" y="2697287"/>
                </a:cubicBezTo>
                <a:cubicBezTo>
                  <a:pt x="3552308" y="2722317"/>
                  <a:pt x="3568738" y="2748504"/>
                  <a:pt x="3589020" y="2771480"/>
                </a:cubicBezTo>
                <a:cubicBezTo>
                  <a:pt x="3598006" y="2781749"/>
                  <a:pt x="3621238" y="2794329"/>
                  <a:pt x="3626630" y="2790350"/>
                </a:cubicBezTo>
                <a:cubicBezTo>
                  <a:pt x="3643445" y="2778026"/>
                  <a:pt x="3668734" y="2754792"/>
                  <a:pt x="3665524" y="2742214"/>
                </a:cubicBezTo>
                <a:cubicBezTo>
                  <a:pt x="3659234" y="2717441"/>
                  <a:pt x="3640493" y="2689200"/>
                  <a:pt x="3618672" y="2676749"/>
                </a:cubicBezTo>
                <a:cubicBezTo>
                  <a:pt x="3605707" y="2669433"/>
                  <a:pt x="3590560" y="2665871"/>
                  <a:pt x="3575670" y="2668486"/>
                </a:cubicBezTo>
                <a:close/>
                <a:moveTo>
                  <a:pt x="1337288" y="1710310"/>
                </a:moveTo>
                <a:cubicBezTo>
                  <a:pt x="1329330" y="1768073"/>
                  <a:pt x="1321243" y="1825835"/>
                  <a:pt x="1313156" y="1883598"/>
                </a:cubicBezTo>
                <a:cubicBezTo>
                  <a:pt x="1318418" y="1884626"/>
                  <a:pt x="1323554" y="1885522"/>
                  <a:pt x="1328816" y="1886550"/>
                </a:cubicBezTo>
                <a:cubicBezTo>
                  <a:pt x="1361292" y="1854588"/>
                  <a:pt x="1372331" y="1762296"/>
                  <a:pt x="1337288" y="1710310"/>
                </a:cubicBezTo>
                <a:close/>
                <a:moveTo>
                  <a:pt x="3055433" y="1585204"/>
                </a:moveTo>
                <a:cubicBezTo>
                  <a:pt x="3039211" y="1583680"/>
                  <a:pt x="3021016" y="1593371"/>
                  <a:pt x="2984818" y="1614807"/>
                </a:cubicBezTo>
                <a:cubicBezTo>
                  <a:pt x="2994445" y="1620841"/>
                  <a:pt x="3000094" y="1626744"/>
                  <a:pt x="3006640" y="1628028"/>
                </a:cubicBezTo>
                <a:cubicBezTo>
                  <a:pt x="3078394" y="1642663"/>
                  <a:pt x="3111640" y="1688873"/>
                  <a:pt x="3117159" y="1759472"/>
                </a:cubicBezTo>
                <a:cubicBezTo>
                  <a:pt x="3118059" y="1770639"/>
                  <a:pt x="3124861" y="1781678"/>
                  <a:pt x="3130124" y="1792205"/>
                </a:cubicBezTo>
                <a:cubicBezTo>
                  <a:pt x="3148351" y="1828916"/>
                  <a:pt x="3165553" y="1866140"/>
                  <a:pt x="3186347" y="1901441"/>
                </a:cubicBezTo>
                <a:cubicBezTo>
                  <a:pt x="3195333" y="1916716"/>
                  <a:pt x="3210093" y="1935071"/>
                  <a:pt x="3225498" y="1938794"/>
                </a:cubicBezTo>
                <a:cubicBezTo>
                  <a:pt x="3278896" y="1951630"/>
                  <a:pt x="3333450" y="1960358"/>
                  <a:pt x="3388005" y="1967418"/>
                </a:cubicBezTo>
                <a:cubicBezTo>
                  <a:pt x="3426898" y="1972424"/>
                  <a:pt x="3436397" y="1959203"/>
                  <a:pt x="3425999" y="1920696"/>
                </a:cubicBezTo>
                <a:cubicBezTo>
                  <a:pt x="3408670" y="1856514"/>
                  <a:pt x="3373757" y="1806452"/>
                  <a:pt x="3316635" y="1769227"/>
                </a:cubicBezTo>
                <a:cubicBezTo>
                  <a:pt x="3246935" y="1723787"/>
                  <a:pt x="3178260" y="1675908"/>
                  <a:pt x="3114207" y="1622894"/>
                </a:cubicBezTo>
                <a:cubicBezTo>
                  <a:pt x="3085903" y="1599468"/>
                  <a:pt x="3071655" y="1586728"/>
                  <a:pt x="3055433" y="1585204"/>
                </a:cubicBezTo>
                <a:close/>
                <a:moveTo>
                  <a:pt x="1786428" y="421423"/>
                </a:moveTo>
                <a:cubicBezTo>
                  <a:pt x="1696959" y="421295"/>
                  <a:pt x="1607492" y="421551"/>
                  <a:pt x="1509037" y="421551"/>
                </a:cubicBezTo>
                <a:cubicBezTo>
                  <a:pt x="1509037" y="1236266"/>
                  <a:pt x="1509037" y="2040714"/>
                  <a:pt x="1509037" y="2851835"/>
                </a:cubicBezTo>
                <a:cubicBezTo>
                  <a:pt x="1799392" y="2851835"/>
                  <a:pt x="2087052" y="2851835"/>
                  <a:pt x="2384853" y="2851835"/>
                </a:cubicBezTo>
                <a:cubicBezTo>
                  <a:pt x="2313483" y="2788553"/>
                  <a:pt x="2248916" y="2731174"/>
                  <a:pt x="2184094" y="2674180"/>
                </a:cubicBezTo>
                <a:cubicBezTo>
                  <a:pt x="2138526" y="2634131"/>
                  <a:pt x="2126202" y="2577783"/>
                  <a:pt x="2162657" y="2540814"/>
                </a:cubicBezTo>
                <a:cubicBezTo>
                  <a:pt x="2222346" y="2480227"/>
                  <a:pt x="2291149" y="2431706"/>
                  <a:pt x="2382671" y="2443514"/>
                </a:cubicBezTo>
                <a:cubicBezTo>
                  <a:pt x="2477916" y="2455838"/>
                  <a:pt x="2568540" y="2483050"/>
                  <a:pt x="2649665" y="2537861"/>
                </a:cubicBezTo>
                <a:cubicBezTo>
                  <a:pt x="2703191" y="2574059"/>
                  <a:pt x="2758901" y="2606920"/>
                  <a:pt x="2818974" y="2644787"/>
                </a:cubicBezTo>
                <a:cubicBezTo>
                  <a:pt x="2818974" y="2615134"/>
                  <a:pt x="2818974" y="2590105"/>
                  <a:pt x="2818974" y="2565074"/>
                </a:cubicBezTo>
                <a:cubicBezTo>
                  <a:pt x="2819873" y="2218624"/>
                  <a:pt x="2818974" y="1872046"/>
                  <a:pt x="2823082" y="1525596"/>
                </a:cubicBezTo>
                <a:cubicBezTo>
                  <a:pt x="2823852" y="1457949"/>
                  <a:pt x="2814226" y="1404679"/>
                  <a:pt x="2753638" y="1366169"/>
                </a:cubicBezTo>
                <a:cubicBezTo>
                  <a:pt x="2730533" y="1351407"/>
                  <a:pt x="2707684" y="1328945"/>
                  <a:pt x="2696260" y="1304556"/>
                </a:cubicBezTo>
                <a:cubicBezTo>
                  <a:pt x="2678418" y="1266560"/>
                  <a:pt x="2660446" y="1223944"/>
                  <a:pt x="2660319" y="1183254"/>
                </a:cubicBezTo>
                <a:cubicBezTo>
                  <a:pt x="2659933" y="1105850"/>
                  <a:pt x="2730148" y="1074275"/>
                  <a:pt x="2795100" y="1116762"/>
                </a:cubicBezTo>
                <a:cubicBezTo>
                  <a:pt x="2798309" y="1118944"/>
                  <a:pt x="2803187" y="1118688"/>
                  <a:pt x="2812813" y="1120741"/>
                </a:cubicBezTo>
                <a:cubicBezTo>
                  <a:pt x="2815509" y="1102642"/>
                  <a:pt x="2820129" y="1085698"/>
                  <a:pt x="2820387" y="1068754"/>
                </a:cubicBezTo>
                <a:cubicBezTo>
                  <a:pt x="2822569" y="873130"/>
                  <a:pt x="2822569" y="677505"/>
                  <a:pt x="2826933" y="481881"/>
                </a:cubicBezTo>
                <a:cubicBezTo>
                  <a:pt x="2827960" y="434259"/>
                  <a:pt x="2810502" y="425402"/>
                  <a:pt x="2767629" y="425402"/>
                </a:cubicBezTo>
                <a:cubicBezTo>
                  <a:pt x="2440563" y="425275"/>
                  <a:pt x="2113495" y="422835"/>
                  <a:pt x="1786428" y="421423"/>
                </a:cubicBezTo>
                <a:close/>
                <a:moveTo>
                  <a:pt x="1584514" y="10"/>
                </a:moveTo>
                <a:cubicBezTo>
                  <a:pt x="1968188" y="4245"/>
                  <a:pt x="2352122" y="4759"/>
                  <a:pt x="2735796" y="1678"/>
                </a:cubicBezTo>
                <a:cubicBezTo>
                  <a:pt x="2857482" y="780"/>
                  <a:pt x="2973522" y="98977"/>
                  <a:pt x="2971212" y="239149"/>
                </a:cubicBezTo>
                <a:cubicBezTo>
                  <a:pt x="2966335" y="531815"/>
                  <a:pt x="2971469" y="824609"/>
                  <a:pt x="2970828" y="1117275"/>
                </a:cubicBezTo>
                <a:cubicBezTo>
                  <a:pt x="2970699" y="1150521"/>
                  <a:pt x="2977245" y="1166438"/>
                  <a:pt x="3012930" y="1175423"/>
                </a:cubicBezTo>
                <a:cubicBezTo>
                  <a:pt x="3112797" y="1200325"/>
                  <a:pt x="3204832" y="1240503"/>
                  <a:pt x="3290963" y="1301603"/>
                </a:cubicBezTo>
                <a:cubicBezTo>
                  <a:pt x="3375040" y="1361164"/>
                  <a:pt x="3472723" y="1401469"/>
                  <a:pt x="3564374" y="1450247"/>
                </a:cubicBezTo>
                <a:cubicBezTo>
                  <a:pt x="3615333" y="1477460"/>
                  <a:pt x="3666808" y="1503645"/>
                  <a:pt x="3716741" y="1532784"/>
                </a:cubicBezTo>
                <a:cubicBezTo>
                  <a:pt x="3729706" y="1540358"/>
                  <a:pt x="3739204" y="1556017"/>
                  <a:pt x="3747033" y="1569880"/>
                </a:cubicBezTo>
                <a:cubicBezTo>
                  <a:pt x="3789522" y="1644972"/>
                  <a:pt x="3831882" y="1720194"/>
                  <a:pt x="3872316" y="1796311"/>
                </a:cubicBezTo>
                <a:cubicBezTo>
                  <a:pt x="3912621" y="1872559"/>
                  <a:pt x="3949718" y="1950475"/>
                  <a:pt x="3990024" y="2026722"/>
                </a:cubicBezTo>
                <a:cubicBezTo>
                  <a:pt x="4013642" y="2071393"/>
                  <a:pt x="4035079" y="2119271"/>
                  <a:pt x="4068068" y="2156111"/>
                </a:cubicBezTo>
                <a:cubicBezTo>
                  <a:pt x="4091944" y="2182810"/>
                  <a:pt x="4132248" y="2196160"/>
                  <a:pt x="4167035" y="2211435"/>
                </a:cubicBezTo>
                <a:cubicBezTo>
                  <a:pt x="4224157" y="2236467"/>
                  <a:pt x="4285129" y="2253411"/>
                  <a:pt x="4339812" y="2282804"/>
                </a:cubicBezTo>
                <a:cubicBezTo>
                  <a:pt x="4391026" y="2310275"/>
                  <a:pt x="4404762" y="2367653"/>
                  <a:pt x="4411822" y="2420538"/>
                </a:cubicBezTo>
                <a:cubicBezTo>
                  <a:pt x="4421193" y="2491393"/>
                  <a:pt x="4420550" y="2563405"/>
                  <a:pt x="4426840" y="2634774"/>
                </a:cubicBezTo>
                <a:cubicBezTo>
                  <a:pt x="4442243" y="2813198"/>
                  <a:pt x="4452897" y="2992264"/>
                  <a:pt x="4477030" y="3169532"/>
                </a:cubicBezTo>
                <a:cubicBezTo>
                  <a:pt x="4505782" y="3380431"/>
                  <a:pt x="4540698" y="3590946"/>
                  <a:pt x="4585880" y="3798763"/>
                </a:cubicBezTo>
                <a:cubicBezTo>
                  <a:pt x="4602312" y="3874368"/>
                  <a:pt x="4647240" y="3948434"/>
                  <a:pt x="4694604" y="4011716"/>
                </a:cubicBezTo>
                <a:cubicBezTo>
                  <a:pt x="4764818" y="4105165"/>
                  <a:pt x="4811157" y="4204517"/>
                  <a:pt x="4847483" y="4316063"/>
                </a:cubicBezTo>
                <a:lnTo>
                  <a:pt x="4888305" y="4426505"/>
                </a:lnTo>
                <a:lnTo>
                  <a:pt x="3850659" y="4426505"/>
                </a:lnTo>
                <a:lnTo>
                  <a:pt x="3771166" y="4259970"/>
                </a:lnTo>
                <a:cubicBezTo>
                  <a:pt x="3733685" y="4187444"/>
                  <a:pt x="3696203" y="4113764"/>
                  <a:pt x="3648322" y="4048043"/>
                </a:cubicBezTo>
                <a:cubicBezTo>
                  <a:pt x="3615077" y="4002347"/>
                  <a:pt x="3567840" y="3964607"/>
                  <a:pt x="3520860" y="3931875"/>
                </a:cubicBezTo>
                <a:cubicBezTo>
                  <a:pt x="3423432" y="3863972"/>
                  <a:pt x="3357069" y="3767315"/>
                  <a:pt x="3277228" y="3683109"/>
                </a:cubicBezTo>
                <a:cubicBezTo>
                  <a:pt x="3266188" y="3671427"/>
                  <a:pt x="3255919" y="3656667"/>
                  <a:pt x="3251428" y="3641520"/>
                </a:cubicBezTo>
                <a:cubicBezTo>
                  <a:pt x="3228834" y="3564246"/>
                  <a:pt x="3173896" y="3511617"/>
                  <a:pt x="3115877" y="3461942"/>
                </a:cubicBezTo>
                <a:cubicBezTo>
                  <a:pt x="3038088" y="3395322"/>
                  <a:pt x="2957992" y="3331396"/>
                  <a:pt x="2879818" y="3265290"/>
                </a:cubicBezTo>
                <a:cubicBezTo>
                  <a:pt x="2861590" y="3249886"/>
                  <a:pt x="2847215" y="3246292"/>
                  <a:pt x="2824493" y="3258487"/>
                </a:cubicBezTo>
                <a:cubicBezTo>
                  <a:pt x="2804341" y="3269141"/>
                  <a:pt x="2779439" y="3274788"/>
                  <a:pt x="2756463" y="3275560"/>
                </a:cubicBezTo>
                <a:cubicBezTo>
                  <a:pt x="2638626" y="3279795"/>
                  <a:pt x="2520661" y="3282490"/>
                  <a:pt x="2402696" y="3283903"/>
                </a:cubicBezTo>
                <a:cubicBezTo>
                  <a:pt x="2352378" y="3284416"/>
                  <a:pt x="2313612" y="3302259"/>
                  <a:pt x="2273819" y="3334477"/>
                </a:cubicBezTo>
                <a:cubicBezTo>
                  <a:pt x="2134418" y="3447436"/>
                  <a:pt x="2040714" y="3603524"/>
                  <a:pt x="1904264" y="3718538"/>
                </a:cubicBezTo>
                <a:cubicBezTo>
                  <a:pt x="1834949" y="3776941"/>
                  <a:pt x="1764479" y="3834063"/>
                  <a:pt x="1696832" y="3894266"/>
                </a:cubicBezTo>
                <a:cubicBezTo>
                  <a:pt x="1643689" y="3941631"/>
                  <a:pt x="1589649" y="3989253"/>
                  <a:pt x="1543824" y="4043295"/>
                </a:cubicBezTo>
                <a:cubicBezTo>
                  <a:pt x="1473866" y="4125960"/>
                  <a:pt x="1404166" y="4208881"/>
                  <a:pt x="1361036" y="4311570"/>
                </a:cubicBezTo>
                <a:lnTo>
                  <a:pt x="1307096" y="4426505"/>
                </a:lnTo>
                <a:lnTo>
                  <a:pt x="0" y="4426505"/>
                </a:lnTo>
                <a:lnTo>
                  <a:pt x="42113" y="4346743"/>
                </a:lnTo>
                <a:cubicBezTo>
                  <a:pt x="116306" y="4206314"/>
                  <a:pt x="189858" y="4065628"/>
                  <a:pt x="264436" y="3925329"/>
                </a:cubicBezTo>
                <a:cubicBezTo>
                  <a:pt x="300891" y="3856912"/>
                  <a:pt x="340042" y="3790035"/>
                  <a:pt x="375854" y="3721232"/>
                </a:cubicBezTo>
                <a:cubicBezTo>
                  <a:pt x="412309" y="3651275"/>
                  <a:pt x="449664" y="3581446"/>
                  <a:pt x="480470" y="3509050"/>
                </a:cubicBezTo>
                <a:cubicBezTo>
                  <a:pt x="533868" y="3383127"/>
                  <a:pt x="591631" y="3257844"/>
                  <a:pt x="630270" y="3127043"/>
                </a:cubicBezTo>
                <a:cubicBezTo>
                  <a:pt x="657610" y="3034366"/>
                  <a:pt x="661589" y="2933474"/>
                  <a:pt x="666980" y="2835660"/>
                </a:cubicBezTo>
                <a:cubicBezTo>
                  <a:pt x="676222" y="2670330"/>
                  <a:pt x="674810" y="2504230"/>
                  <a:pt x="685337" y="2339027"/>
                </a:cubicBezTo>
                <a:cubicBezTo>
                  <a:pt x="689443" y="2274846"/>
                  <a:pt x="708571" y="2210281"/>
                  <a:pt x="729107" y="2148666"/>
                </a:cubicBezTo>
                <a:cubicBezTo>
                  <a:pt x="785973" y="1977945"/>
                  <a:pt x="845789" y="1808122"/>
                  <a:pt x="907404" y="1639068"/>
                </a:cubicBezTo>
                <a:cubicBezTo>
                  <a:pt x="931279" y="1573603"/>
                  <a:pt x="956310" y="1506855"/>
                  <a:pt x="992892" y="1448193"/>
                </a:cubicBezTo>
                <a:cubicBezTo>
                  <a:pt x="1064774" y="1332795"/>
                  <a:pt x="1093913" y="1208669"/>
                  <a:pt x="1097892" y="1075044"/>
                </a:cubicBezTo>
                <a:cubicBezTo>
                  <a:pt x="1100717" y="981852"/>
                  <a:pt x="1144104" y="951303"/>
                  <a:pt x="1235882" y="973124"/>
                </a:cubicBezTo>
                <a:cubicBezTo>
                  <a:pt x="1274263" y="982495"/>
                  <a:pt x="1311872" y="996743"/>
                  <a:pt x="1365015" y="1013302"/>
                </a:cubicBezTo>
                <a:cubicBezTo>
                  <a:pt x="1365015" y="897777"/>
                  <a:pt x="1363732" y="790464"/>
                  <a:pt x="1365271" y="683154"/>
                </a:cubicBezTo>
                <a:cubicBezTo>
                  <a:pt x="1367582" y="524882"/>
                  <a:pt x="1374001" y="366740"/>
                  <a:pt x="1374384" y="208470"/>
                </a:cubicBezTo>
                <a:cubicBezTo>
                  <a:pt x="1374642" y="103727"/>
                  <a:pt x="1480027" y="-1146"/>
                  <a:pt x="1584514" y="10"/>
                </a:cubicBezTo>
                <a:close/>
              </a:path>
            </a:pathLst>
          </a:custGeom>
          <a:solidFill>
            <a:srgbClr val="000000"/>
          </a:solidFill>
          <a:ln w="76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6E81F-8EB3-E149-8031-79D746A097BD}"/>
              </a:ext>
            </a:extLst>
          </p:cNvPr>
          <p:cNvSpPr txBox="1"/>
          <p:nvPr/>
        </p:nvSpPr>
        <p:spPr>
          <a:xfrm>
            <a:off x="3035300" y="342900"/>
            <a:ext cx="35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3200" b="1" dirty="0">
                <a:solidFill>
                  <a:schemeClr val="accent1">
                    <a:lumMod val="50000"/>
                  </a:schemeClr>
                </a:solidFill>
              </a:rPr>
              <a:t>www.kahoot.it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53EF8F-B1B8-D942-BD0E-027E6F00A060}"/>
              </a:ext>
            </a:extLst>
          </p:cNvPr>
          <p:cNvSpPr txBox="1"/>
          <p:nvPr/>
        </p:nvSpPr>
        <p:spPr>
          <a:xfrm>
            <a:off x="9051367" y="382853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b="1" dirty="0">
                <a:solidFill>
                  <a:schemeClr val="accent1">
                    <a:lumMod val="50000"/>
                  </a:schemeClr>
                </a:solidFill>
              </a:rPr>
              <a:t>Game pin</a:t>
            </a:r>
          </a:p>
        </p:txBody>
      </p:sp>
    </p:spTree>
    <p:extLst>
      <p:ext uri="{BB962C8B-B14F-4D97-AF65-F5344CB8AC3E}">
        <p14:creationId xmlns:p14="http://schemas.microsoft.com/office/powerpoint/2010/main" val="2481838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320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AA334-B2A1-764B-B3E1-AE4190106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99" y="355600"/>
            <a:ext cx="2793207" cy="647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CA977-81DC-C148-98DC-2AB05AA79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425" y="1677782"/>
            <a:ext cx="2163175" cy="2158496"/>
          </a:xfrm>
          <a:prstGeom prst="rect">
            <a:avLst/>
          </a:prstGeom>
          <a:effectLst>
            <a:softEdge rad="143466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1F3FD7-7ACD-994E-8FD4-0714E77CBD96}"/>
              </a:ext>
            </a:extLst>
          </p:cNvPr>
          <p:cNvSpPr txBox="1"/>
          <p:nvPr/>
        </p:nvSpPr>
        <p:spPr>
          <a:xfrm>
            <a:off x="3568700" y="2679700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Tina Marković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53EE1-FC6F-B343-9800-C2B9C6A079C3}"/>
              </a:ext>
            </a:extLst>
          </p:cNvPr>
          <p:cNvSpPr txBox="1"/>
          <p:nvPr/>
        </p:nvSpPr>
        <p:spPr>
          <a:xfrm>
            <a:off x="3683000" y="5080000"/>
            <a:ext cx="200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Petar Josipović</a:t>
            </a:r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0E75C26-8930-4A8D-982F-5899146F9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25" y="4382612"/>
            <a:ext cx="2073219" cy="182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Funnel chart&#10;&#10;Description automatically generated">
            <a:extLst>
              <a:ext uri="{FF2B5EF4-FFF2-40B4-BE49-F238E27FC236}">
                <a16:creationId xmlns:a16="http://schemas.microsoft.com/office/drawing/2014/main" id="{269575C8-5AFF-2443-B95E-A962C1DD9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58" y="5457663"/>
            <a:ext cx="3207215" cy="1400337"/>
          </a:xfrm>
          <a:prstGeom prst="rect">
            <a:avLst/>
          </a:prstGeom>
          <a:noFill/>
          <a:effectLst>
            <a:softEdge rad="19873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764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775063" y="871012"/>
            <a:ext cx="378423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Dnevni red</a:t>
            </a:r>
            <a:endParaRPr lang="ko-KR" altLang="en-US" sz="5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87C4FD-5B6B-4F45-B263-41776B5EC536}"/>
              </a:ext>
            </a:extLst>
          </p:cNvPr>
          <p:cNvGrpSpPr/>
          <p:nvPr/>
        </p:nvGrpSpPr>
        <p:grpSpPr>
          <a:xfrm>
            <a:off x="6279248" y="1169147"/>
            <a:ext cx="3263783" cy="3676882"/>
            <a:chOff x="4633328" y="800367"/>
            <a:chExt cx="3263783" cy="36768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037D3A-BCA9-4499-BD97-69CECE348400}"/>
                </a:ext>
              </a:extLst>
            </p:cNvPr>
            <p:cNvGrpSpPr/>
            <p:nvPr/>
          </p:nvGrpSpPr>
          <p:grpSpPr>
            <a:xfrm>
              <a:off x="4633328" y="800367"/>
              <a:ext cx="3263783" cy="1200329"/>
              <a:chOff x="3907579" y="787668"/>
              <a:chExt cx="3263783" cy="1200329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1041C12-D377-4EDF-8861-E7BB3603D59E}"/>
                  </a:ext>
                </a:extLst>
              </p:cNvPr>
              <p:cNvSpPr/>
              <p:nvPr/>
            </p:nvSpPr>
            <p:spPr>
              <a:xfrm>
                <a:off x="3907579" y="951198"/>
                <a:ext cx="640080" cy="640080"/>
              </a:xfrm>
              <a:prstGeom prst="ellipse">
                <a:avLst/>
              </a:prstGeom>
              <a:noFill/>
              <a:ln w="444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065D78-81B1-46D8-BEF9-A8EA5ADED4FC}"/>
                  </a:ext>
                </a:extLst>
              </p:cNvPr>
              <p:cNvSpPr txBox="1"/>
              <p:nvPr/>
            </p:nvSpPr>
            <p:spPr>
              <a:xfrm>
                <a:off x="4760242" y="787668"/>
                <a:ext cx="2411120" cy="1200329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 err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Prošlost</a:t>
                </a:r>
                <a:r>
                  <a:rPr lang="en-US" altLang="ko-KR" sz="24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altLang="ko-KR" sz="2400" b="1" dirty="0" err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Sadašnjost</a:t>
                </a:r>
                <a:r>
                  <a:rPr lang="en-US" altLang="ko-KR" sz="24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altLang="ko-KR" sz="2400" b="1" dirty="0" err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Budućnost</a:t>
                </a:r>
                <a:endParaRPr lang="ko-KR" altLang="en-US" sz="2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17B650-B465-4BD6-8372-93EB6B803779}"/>
                  </a:ext>
                </a:extLst>
              </p:cNvPr>
              <p:cNvSpPr txBox="1"/>
              <p:nvPr/>
            </p:nvSpPr>
            <p:spPr>
              <a:xfrm>
                <a:off x="3960874" y="1041668"/>
                <a:ext cx="57085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cs typeface="Arial" pitchFamily="34" charset="0"/>
                  </a:rPr>
                  <a:t>01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612B12-6C8C-4C04-8503-5CC360DE5DAA}"/>
                </a:ext>
              </a:extLst>
            </p:cNvPr>
            <p:cNvGrpSpPr/>
            <p:nvPr/>
          </p:nvGrpSpPr>
          <p:grpSpPr>
            <a:xfrm>
              <a:off x="4652009" y="2711250"/>
              <a:ext cx="3245102" cy="651506"/>
              <a:chOff x="199641" y="2698551"/>
              <a:chExt cx="3245102" cy="651506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5BBD268-03CA-455F-98E0-2473B55A471E}"/>
                  </a:ext>
                </a:extLst>
              </p:cNvPr>
              <p:cNvSpPr/>
              <p:nvPr/>
            </p:nvSpPr>
            <p:spPr>
              <a:xfrm>
                <a:off x="199641" y="2709977"/>
                <a:ext cx="640080" cy="640080"/>
              </a:xfrm>
              <a:prstGeom prst="ellipse">
                <a:avLst/>
              </a:prstGeom>
              <a:noFill/>
              <a:ln w="444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383AB81-1218-408B-AF4C-3A3766B62549}"/>
                  </a:ext>
                </a:extLst>
              </p:cNvPr>
              <p:cNvSpPr txBox="1"/>
              <p:nvPr/>
            </p:nvSpPr>
            <p:spPr>
              <a:xfrm>
                <a:off x="1033623" y="2698551"/>
                <a:ext cx="2411120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Promo film</a:t>
                </a:r>
                <a:endParaRPr lang="ko-KR" altLang="en-US" sz="2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1863AD0-291E-45FA-B7D8-E0CAE2B13C3A}"/>
                  </a:ext>
                </a:extLst>
              </p:cNvPr>
              <p:cNvSpPr txBox="1"/>
              <p:nvPr/>
            </p:nvSpPr>
            <p:spPr>
              <a:xfrm>
                <a:off x="268869" y="2799184"/>
                <a:ext cx="57085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cs typeface="Arial" pitchFamily="34" charset="0"/>
                  </a:rPr>
                  <a:t>02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06B441F-805B-48FD-A23F-13C928A40564}"/>
                </a:ext>
              </a:extLst>
            </p:cNvPr>
            <p:cNvGrpSpPr/>
            <p:nvPr/>
          </p:nvGrpSpPr>
          <p:grpSpPr>
            <a:xfrm>
              <a:off x="4633328" y="3837169"/>
              <a:ext cx="3263783" cy="640080"/>
              <a:chOff x="3907579" y="951198"/>
              <a:chExt cx="3263783" cy="64008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5A9F0C7-0684-4FC3-8041-46492B3F0D23}"/>
                  </a:ext>
                </a:extLst>
              </p:cNvPr>
              <p:cNvSpPr/>
              <p:nvPr/>
            </p:nvSpPr>
            <p:spPr>
              <a:xfrm>
                <a:off x="3907579" y="951198"/>
                <a:ext cx="640080" cy="640080"/>
              </a:xfrm>
              <a:prstGeom prst="ellipse">
                <a:avLst/>
              </a:prstGeom>
              <a:noFill/>
              <a:ln w="444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628EDD-D88D-4E68-B2B0-B0D1A9A993EB}"/>
                  </a:ext>
                </a:extLst>
              </p:cNvPr>
              <p:cNvSpPr txBox="1"/>
              <p:nvPr/>
            </p:nvSpPr>
            <p:spPr>
              <a:xfrm>
                <a:off x="4760242" y="1041668"/>
                <a:ext cx="2411120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Kahoot </a:t>
                </a:r>
                <a:r>
                  <a:rPr lang="hr-HR" altLang="ko-KR" sz="2400" b="1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kviz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7F7031-9BE5-4FEB-AEDC-B1238BA80B84}"/>
                  </a:ext>
                </a:extLst>
              </p:cNvPr>
              <p:cNvSpPr txBox="1"/>
              <p:nvPr/>
            </p:nvSpPr>
            <p:spPr>
              <a:xfrm>
                <a:off x="3960874" y="1041668"/>
                <a:ext cx="570852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solidFill>
                      <a:schemeClr val="bg1"/>
                    </a:solidFill>
                    <a:cs typeface="Arial" pitchFamily="34" charset="0"/>
                  </a:rPr>
                  <a:t>03</a:t>
                </a:r>
                <a:endParaRPr lang="ko-KR" altLang="en-US" sz="2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E03F2D3-FA7F-6A4A-A299-A6E8FD7B4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58" y="6263526"/>
            <a:ext cx="1752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2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313091"/>
            <a:ext cx="11573197" cy="724247"/>
          </a:xfrm>
        </p:spPr>
        <p:txBody>
          <a:bodyPr/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Pilot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projekt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e-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Dnevnik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7EA31E-6056-49DE-95D6-7E5E044D8C34}"/>
              </a:ext>
            </a:extLst>
          </p:cNvPr>
          <p:cNvGrpSpPr/>
          <p:nvPr/>
        </p:nvGrpSpPr>
        <p:grpSpPr>
          <a:xfrm>
            <a:off x="324779" y="2510920"/>
            <a:ext cx="3315726" cy="2550528"/>
            <a:chOff x="1115616" y="2394020"/>
            <a:chExt cx="2449476" cy="2182675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940050CF-3CF1-4E29-993A-CAD134F5098F}"/>
                </a:ext>
              </a:extLst>
            </p:cNvPr>
            <p:cNvSpPr/>
            <p:nvPr/>
          </p:nvSpPr>
          <p:spPr>
            <a:xfrm>
              <a:off x="1115616" y="2394020"/>
              <a:ext cx="2449476" cy="1783395"/>
            </a:xfrm>
            <a:custGeom>
              <a:avLst/>
              <a:gdLst/>
              <a:ahLst/>
              <a:cxnLst/>
              <a:rect l="l" t="t" r="r" b="b"/>
              <a:pathLst>
                <a:path w="2449476" h="1783395">
                  <a:moveTo>
                    <a:pt x="1265719" y="0"/>
                  </a:moveTo>
                  <a:cubicBezTo>
                    <a:pt x="1424914" y="0"/>
                    <a:pt x="1561903" y="95083"/>
                    <a:pt x="1620733" y="232227"/>
                  </a:cubicBezTo>
                  <a:cubicBezTo>
                    <a:pt x="1647504" y="226520"/>
                    <a:pt x="1675250" y="223871"/>
                    <a:pt x="1703613" y="223871"/>
                  </a:cubicBezTo>
                  <a:cubicBezTo>
                    <a:pt x="1886848" y="223871"/>
                    <a:pt x="2044265" y="334409"/>
                    <a:pt x="2112477" y="492588"/>
                  </a:cubicBezTo>
                  <a:cubicBezTo>
                    <a:pt x="2303003" y="517391"/>
                    <a:pt x="2449476" y="680770"/>
                    <a:pt x="2449476" y="878358"/>
                  </a:cubicBezTo>
                  <a:lnTo>
                    <a:pt x="2448132" y="891698"/>
                  </a:lnTo>
                  <a:cubicBezTo>
                    <a:pt x="2449400" y="896101"/>
                    <a:pt x="2449476" y="900561"/>
                    <a:pt x="2449476" y="905038"/>
                  </a:cubicBezTo>
                  <a:cubicBezTo>
                    <a:pt x="2449476" y="1087146"/>
                    <a:pt x="2325055" y="1240194"/>
                    <a:pt x="2156215" y="1282389"/>
                  </a:cubicBezTo>
                  <a:cubicBezTo>
                    <a:pt x="2159560" y="1295383"/>
                    <a:pt x="2160240" y="1308771"/>
                    <a:pt x="2160240" y="1322318"/>
                  </a:cubicBezTo>
                  <a:cubicBezTo>
                    <a:pt x="2160240" y="1541047"/>
                    <a:pt x="1982925" y="1718362"/>
                    <a:pt x="1764196" y="1718362"/>
                  </a:cubicBezTo>
                  <a:cubicBezTo>
                    <a:pt x="1663169" y="1718362"/>
                    <a:pt x="1570976" y="1680534"/>
                    <a:pt x="1502035" y="1617119"/>
                  </a:cubicBezTo>
                  <a:cubicBezTo>
                    <a:pt x="1432519" y="1718009"/>
                    <a:pt x="1315774" y="1783395"/>
                    <a:pt x="1183758" y="1783395"/>
                  </a:cubicBezTo>
                  <a:cubicBezTo>
                    <a:pt x="1062898" y="1783395"/>
                    <a:pt x="954838" y="1728593"/>
                    <a:pt x="884304" y="1641769"/>
                  </a:cubicBezTo>
                  <a:cubicBezTo>
                    <a:pt x="844769" y="1657131"/>
                    <a:pt x="801762" y="1664549"/>
                    <a:pt x="757023" y="1664549"/>
                  </a:cubicBezTo>
                  <a:cubicBezTo>
                    <a:pt x="546719" y="1664549"/>
                    <a:pt x="374700" y="1500631"/>
                    <a:pt x="363497" y="1293480"/>
                  </a:cubicBezTo>
                  <a:cubicBezTo>
                    <a:pt x="160301" y="1281006"/>
                    <a:pt x="0" y="1111743"/>
                    <a:pt x="0" y="905038"/>
                  </a:cubicBezTo>
                  <a:lnTo>
                    <a:pt x="1346" y="891698"/>
                  </a:lnTo>
                  <a:cubicBezTo>
                    <a:pt x="76" y="887296"/>
                    <a:pt x="0" y="882836"/>
                    <a:pt x="0" y="878358"/>
                  </a:cubicBezTo>
                  <a:cubicBezTo>
                    <a:pt x="0" y="697917"/>
                    <a:pt x="122154" y="546007"/>
                    <a:pt x="288714" y="502417"/>
                  </a:cubicBezTo>
                  <a:cubicBezTo>
                    <a:pt x="288051" y="500174"/>
                    <a:pt x="288032" y="497916"/>
                    <a:pt x="288032" y="495653"/>
                  </a:cubicBezTo>
                  <a:cubicBezTo>
                    <a:pt x="288032" y="276924"/>
                    <a:pt x="465347" y="99609"/>
                    <a:pt x="684076" y="99609"/>
                  </a:cubicBezTo>
                  <a:cubicBezTo>
                    <a:pt x="778623" y="99609"/>
                    <a:pt x="865433" y="132740"/>
                    <a:pt x="932390" y="189427"/>
                  </a:cubicBezTo>
                  <a:cubicBezTo>
                    <a:pt x="999486" y="75591"/>
                    <a:pt x="1123775" y="0"/>
                    <a:pt x="1265719" y="0"/>
                  </a:cubicBezTo>
                  <a:close/>
                </a:path>
              </a:pathLst>
            </a:custGeom>
            <a:solidFill>
              <a:schemeClr val="accent1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8E2FD95-CA7F-43C5-91BA-64D22D3D3E99}"/>
                </a:ext>
              </a:extLst>
            </p:cNvPr>
            <p:cNvSpPr/>
            <p:nvPr/>
          </p:nvSpPr>
          <p:spPr>
            <a:xfrm>
              <a:off x="2501600" y="4155643"/>
              <a:ext cx="326958" cy="251677"/>
            </a:xfrm>
            <a:prstGeom prst="ellipse">
              <a:avLst/>
            </a:prstGeom>
            <a:solidFill>
              <a:schemeClr val="accent1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18D304A-9A3E-4E17-9A46-59C18BBF46EE}"/>
                </a:ext>
              </a:extLst>
            </p:cNvPr>
            <p:cNvSpPr/>
            <p:nvPr/>
          </p:nvSpPr>
          <p:spPr>
            <a:xfrm>
              <a:off x="2401908" y="4439979"/>
              <a:ext cx="177611" cy="136716"/>
            </a:xfrm>
            <a:prstGeom prst="ellipse">
              <a:avLst/>
            </a:prstGeom>
            <a:solidFill>
              <a:schemeClr val="accent1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DAA4D36-8C3B-4FF1-AD7A-E8C393F39EDC}"/>
              </a:ext>
            </a:extLst>
          </p:cNvPr>
          <p:cNvSpPr txBox="1"/>
          <p:nvPr/>
        </p:nvSpPr>
        <p:spPr>
          <a:xfrm>
            <a:off x="1135063" y="2776096"/>
            <a:ext cx="1667976" cy="120032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XV. </a:t>
            </a:r>
            <a:r>
              <a:rPr lang="en-US" altLang="ko-KR" sz="24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Gimnazija</a:t>
            </a:r>
            <a:r>
              <a:rPr lang="en-US" altLang="ko-K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Zagreb</a:t>
            </a:r>
            <a:endParaRPr lang="ko-KR" altLang="en-US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18DB08-60F6-42B7-BF7B-6334DD28F205}"/>
              </a:ext>
            </a:extLst>
          </p:cNvPr>
          <p:cNvGrpSpPr/>
          <p:nvPr/>
        </p:nvGrpSpPr>
        <p:grpSpPr>
          <a:xfrm>
            <a:off x="4330537" y="2462949"/>
            <a:ext cx="3646552" cy="2598499"/>
            <a:chOff x="1115616" y="2394020"/>
            <a:chExt cx="2449476" cy="2182675"/>
          </a:xfrm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D5FC4E3B-3830-4B03-BDE1-DED6AC77BE5C}"/>
                </a:ext>
              </a:extLst>
            </p:cNvPr>
            <p:cNvSpPr/>
            <p:nvPr/>
          </p:nvSpPr>
          <p:spPr>
            <a:xfrm>
              <a:off x="1115616" y="2394020"/>
              <a:ext cx="2449476" cy="1783395"/>
            </a:xfrm>
            <a:custGeom>
              <a:avLst/>
              <a:gdLst/>
              <a:ahLst/>
              <a:cxnLst/>
              <a:rect l="l" t="t" r="r" b="b"/>
              <a:pathLst>
                <a:path w="2449476" h="1783395">
                  <a:moveTo>
                    <a:pt x="1265719" y="0"/>
                  </a:moveTo>
                  <a:cubicBezTo>
                    <a:pt x="1424914" y="0"/>
                    <a:pt x="1561903" y="95083"/>
                    <a:pt x="1620733" y="232227"/>
                  </a:cubicBezTo>
                  <a:cubicBezTo>
                    <a:pt x="1647504" y="226520"/>
                    <a:pt x="1675250" y="223871"/>
                    <a:pt x="1703613" y="223871"/>
                  </a:cubicBezTo>
                  <a:cubicBezTo>
                    <a:pt x="1886848" y="223871"/>
                    <a:pt x="2044265" y="334409"/>
                    <a:pt x="2112477" y="492588"/>
                  </a:cubicBezTo>
                  <a:cubicBezTo>
                    <a:pt x="2303003" y="517391"/>
                    <a:pt x="2449476" y="680770"/>
                    <a:pt x="2449476" y="878358"/>
                  </a:cubicBezTo>
                  <a:lnTo>
                    <a:pt x="2448132" y="891698"/>
                  </a:lnTo>
                  <a:cubicBezTo>
                    <a:pt x="2449400" y="896101"/>
                    <a:pt x="2449476" y="900561"/>
                    <a:pt x="2449476" y="905038"/>
                  </a:cubicBezTo>
                  <a:cubicBezTo>
                    <a:pt x="2449476" y="1087146"/>
                    <a:pt x="2325055" y="1240194"/>
                    <a:pt x="2156215" y="1282389"/>
                  </a:cubicBezTo>
                  <a:cubicBezTo>
                    <a:pt x="2159560" y="1295383"/>
                    <a:pt x="2160240" y="1308771"/>
                    <a:pt x="2160240" y="1322318"/>
                  </a:cubicBezTo>
                  <a:cubicBezTo>
                    <a:pt x="2160240" y="1541047"/>
                    <a:pt x="1982925" y="1718362"/>
                    <a:pt x="1764196" y="1718362"/>
                  </a:cubicBezTo>
                  <a:cubicBezTo>
                    <a:pt x="1663169" y="1718362"/>
                    <a:pt x="1570976" y="1680534"/>
                    <a:pt x="1502035" y="1617119"/>
                  </a:cubicBezTo>
                  <a:cubicBezTo>
                    <a:pt x="1432519" y="1718009"/>
                    <a:pt x="1315774" y="1783395"/>
                    <a:pt x="1183758" y="1783395"/>
                  </a:cubicBezTo>
                  <a:cubicBezTo>
                    <a:pt x="1062898" y="1783395"/>
                    <a:pt x="954838" y="1728593"/>
                    <a:pt x="884304" y="1641769"/>
                  </a:cubicBezTo>
                  <a:cubicBezTo>
                    <a:pt x="844769" y="1657131"/>
                    <a:pt x="801762" y="1664549"/>
                    <a:pt x="757023" y="1664549"/>
                  </a:cubicBezTo>
                  <a:cubicBezTo>
                    <a:pt x="546719" y="1664549"/>
                    <a:pt x="374700" y="1500631"/>
                    <a:pt x="363497" y="1293480"/>
                  </a:cubicBezTo>
                  <a:cubicBezTo>
                    <a:pt x="160301" y="1281006"/>
                    <a:pt x="0" y="1111743"/>
                    <a:pt x="0" y="905038"/>
                  </a:cubicBezTo>
                  <a:lnTo>
                    <a:pt x="1346" y="891698"/>
                  </a:lnTo>
                  <a:cubicBezTo>
                    <a:pt x="76" y="887296"/>
                    <a:pt x="0" y="882836"/>
                    <a:pt x="0" y="878358"/>
                  </a:cubicBezTo>
                  <a:cubicBezTo>
                    <a:pt x="0" y="697917"/>
                    <a:pt x="122154" y="546007"/>
                    <a:pt x="288714" y="502417"/>
                  </a:cubicBezTo>
                  <a:cubicBezTo>
                    <a:pt x="288051" y="500174"/>
                    <a:pt x="288032" y="497916"/>
                    <a:pt x="288032" y="495653"/>
                  </a:cubicBezTo>
                  <a:cubicBezTo>
                    <a:pt x="288032" y="276924"/>
                    <a:pt x="465347" y="99609"/>
                    <a:pt x="684076" y="99609"/>
                  </a:cubicBezTo>
                  <a:cubicBezTo>
                    <a:pt x="778623" y="99609"/>
                    <a:pt x="865433" y="132740"/>
                    <a:pt x="932390" y="189427"/>
                  </a:cubicBezTo>
                  <a:cubicBezTo>
                    <a:pt x="999486" y="75591"/>
                    <a:pt x="1123775" y="0"/>
                    <a:pt x="1265719" y="0"/>
                  </a:cubicBezTo>
                  <a:close/>
                </a:path>
              </a:pathLst>
            </a:custGeom>
            <a:solidFill>
              <a:schemeClr val="accent2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E933FC-B7FC-4E3C-AA04-AD2F5DF270EA}"/>
                </a:ext>
              </a:extLst>
            </p:cNvPr>
            <p:cNvSpPr/>
            <p:nvPr/>
          </p:nvSpPr>
          <p:spPr>
            <a:xfrm>
              <a:off x="2501600" y="4155643"/>
              <a:ext cx="326958" cy="251677"/>
            </a:xfrm>
            <a:prstGeom prst="ellipse">
              <a:avLst/>
            </a:prstGeom>
            <a:solidFill>
              <a:schemeClr val="accent2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A63EFE-14A1-4F6D-A010-8195F14ADB65}"/>
                </a:ext>
              </a:extLst>
            </p:cNvPr>
            <p:cNvSpPr/>
            <p:nvPr/>
          </p:nvSpPr>
          <p:spPr>
            <a:xfrm>
              <a:off x="2401908" y="4439979"/>
              <a:ext cx="177611" cy="136716"/>
            </a:xfrm>
            <a:prstGeom prst="ellipse">
              <a:avLst/>
            </a:prstGeom>
            <a:solidFill>
              <a:schemeClr val="accent2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7E1ECE-46D3-4DDA-9703-1B92594A5781}"/>
              </a:ext>
            </a:extLst>
          </p:cNvPr>
          <p:cNvSpPr txBox="1"/>
          <p:nvPr/>
        </p:nvSpPr>
        <p:spPr>
          <a:xfrm>
            <a:off x="4672167" y="2959598"/>
            <a:ext cx="2875148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Medicinska</a:t>
            </a:r>
            <a:r>
              <a:rPr lang="en-US" altLang="ko-K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škola</a:t>
            </a:r>
            <a:r>
              <a:rPr lang="en-US" altLang="ko-K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Ante </a:t>
            </a:r>
            <a:r>
              <a:rPr lang="en-US" altLang="ko-KR" sz="24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Kuzmanića</a:t>
            </a:r>
            <a:r>
              <a:rPr lang="en-US" altLang="ko-K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Zadar</a:t>
            </a:r>
            <a:endParaRPr lang="ko-KR" altLang="en-US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1B96E9-AAEF-443D-A326-EE06A5209BC7}"/>
              </a:ext>
            </a:extLst>
          </p:cNvPr>
          <p:cNvGrpSpPr/>
          <p:nvPr/>
        </p:nvGrpSpPr>
        <p:grpSpPr>
          <a:xfrm>
            <a:off x="8542478" y="2499291"/>
            <a:ext cx="3435489" cy="2562157"/>
            <a:chOff x="1115616" y="2394020"/>
            <a:chExt cx="2449476" cy="2182675"/>
          </a:xfrm>
        </p:grpSpPr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id="{B00E873D-3CCE-4065-B15C-938587383F78}"/>
                </a:ext>
              </a:extLst>
            </p:cNvPr>
            <p:cNvSpPr/>
            <p:nvPr/>
          </p:nvSpPr>
          <p:spPr>
            <a:xfrm>
              <a:off x="1115616" y="2394020"/>
              <a:ext cx="2449476" cy="1783395"/>
            </a:xfrm>
            <a:custGeom>
              <a:avLst/>
              <a:gdLst/>
              <a:ahLst/>
              <a:cxnLst/>
              <a:rect l="l" t="t" r="r" b="b"/>
              <a:pathLst>
                <a:path w="2449476" h="1783395">
                  <a:moveTo>
                    <a:pt x="1265719" y="0"/>
                  </a:moveTo>
                  <a:cubicBezTo>
                    <a:pt x="1424914" y="0"/>
                    <a:pt x="1561903" y="95083"/>
                    <a:pt x="1620733" y="232227"/>
                  </a:cubicBezTo>
                  <a:cubicBezTo>
                    <a:pt x="1647504" y="226520"/>
                    <a:pt x="1675250" y="223871"/>
                    <a:pt x="1703613" y="223871"/>
                  </a:cubicBezTo>
                  <a:cubicBezTo>
                    <a:pt x="1886848" y="223871"/>
                    <a:pt x="2044265" y="334409"/>
                    <a:pt x="2112477" y="492588"/>
                  </a:cubicBezTo>
                  <a:cubicBezTo>
                    <a:pt x="2303003" y="517391"/>
                    <a:pt x="2449476" y="680770"/>
                    <a:pt x="2449476" y="878358"/>
                  </a:cubicBezTo>
                  <a:lnTo>
                    <a:pt x="2448132" y="891698"/>
                  </a:lnTo>
                  <a:cubicBezTo>
                    <a:pt x="2449400" y="896101"/>
                    <a:pt x="2449476" y="900561"/>
                    <a:pt x="2449476" y="905038"/>
                  </a:cubicBezTo>
                  <a:cubicBezTo>
                    <a:pt x="2449476" y="1087146"/>
                    <a:pt x="2325055" y="1240194"/>
                    <a:pt x="2156215" y="1282389"/>
                  </a:cubicBezTo>
                  <a:cubicBezTo>
                    <a:pt x="2159560" y="1295383"/>
                    <a:pt x="2160240" y="1308771"/>
                    <a:pt x="2160240" y="1322318"/>
                  </a:cubicBezTo>
                  <a:cubicBezTo>
                    <a:pt x="2160240" y="1541047"/>
                    <a:pt x="1982925" y="1718362"/>
                    <a:pt x="1764196" y="1718362"/>
                  </a:cubicBezTo>
                  <a:cubicBezTo>
                    <a:pt x="1663169" y="1718362"/>
                    <a:pt x="1570976" y="1680534"/>
                    <a:pt x="1502035" y="1617119"/>
                  </a:cubicBezTo>
                  <a:cubicBezTo>
                    <a:pt x="1432519" y="1718009"/>
                    <a:pt x="1315774" y="1783395"/>
                    <a:pt x="1183758" y="1783395"/>
                  </a:cubicBezTo>
                  <a:cubicBezTo>
                    <a:pt x="1062898" y="1783395"/>
                    <a:pt x="954838" y="1728593"/>
                    <a:pt x="884304" y="1641769"/>
                  </a:cubicBezTo>
                  <a:cubicBezTo>
                    <a:pt x="844769" y="1657131"/>
                    <a:pt x="801762" y="1664549"/>
                    <a:pt x="757023" y="1664549"/>
                  </a:cubicBezTo>
                  <a:cubicBezTo>
                    <a:pt x="546719" y="1664549"/>
                    <a:pt x="374700" y="1500631"/>
                    <a:pt x="363497" y="1293480"/>
                  </a:cubicBezTo>
                  <a:cubicBezTo>
                    <a:pt x="160301" y="1281006"/>
                    <a:pt x="0" y="1111743"/>
                    <a:pt x="0" y="905038"/>
                  </a:cubicBezTo>
                  <a:lnTo>
                    <a:pt x="1346" y="891698"/>
                  </a:lnTo>
                  <a:cubicBezTo>
                    <a:pt x="76" y="887296"/>
                    <a:pt x="0" y="882836"/>
                    <a:pt x="0" y="878358"/>
                  </a:cubicBezTo>
                  <a:cubicBezTo>
                    <a:pt x="0" y="697917"/>
                    <a:pt x="122154" y="546007"/>
                    <a:pt x="288714" y="502417"/>
                  </a:cubicBezTo>
                  <a:cubicBezTo>
                    <a:pt x="288051" y="500174"/>
                    <a:pt x="288032" y="497916"/>
                    <a:pt x="288032" y="495653"/>
                  </a:cubicBezTo>
                  <a:cubicBezTo>
                    <a:pt x="288032" y="276924"/>
                    <a:pt x="465347" y="99609"/>
                    <a:pt x="684076" y="99609"/>
                  </a:cubicBezTo>
                  <a:cubicBezTo>
                    <a:pt x="778623" y="99609"/>
                    <a:pt x="865433" y="132740"/>
                    <a:pt x="932390" y="189427"/>
                  </a:cubicBezTo>
                  <a:cubicBezTo>
                    <a:pt x="999486" y="75591"/>
                    <a:pt x="1123775" y="0"/>
                    <a:pt x="1265719" y="0"/>
                  </a:cubicBezTo>
                  <a:close/>
                </a:path>
              </a:pathLst>
            </a:custGeom>
            <a:solidFill>
              <a:schemeClr val="accent3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871911A-D561-438D-B46E-E21BB9783905}"/>
                </a:ext>
              </a:extLst>
            </p:cNvPr>
            <p:cNvSpPr/>
            <p:nvPr/>
          </p:nvSpPr>
          <p:spPr>
            <a:xfrm>
              <a:off x="2501600" y="4155643"/>
              <a:ext cx="326958" cy="251677"/>
            </a:xfrm>
            <a:prstGeom prst="ellipse">
              <a:avLst/>
            </a:prstGeom>
            <a:solidFill>
              <a:schemeClr val="accent3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271BAB6-8EE8-4C1C-91B6-E8E83B58B751}"/>
                </a:ext>
              </a:extLst>
            </p:cNvPr>
            <p:cNvSpPr/>
            <p:nvPr/>
          </p:nvSpPr>
          <p:spPr>
            <a:xfrm>
              <a:off x="2401908" y="4439979"/>
              <a:ext cx="177611" cy="136716"/>
            </a:xfrm>
            <a:prstGeom prst="ellipse">
              <a:avLst/>
            </a:prstGeom>
            <a:solidFill>
              <a:schemeClr val="accent3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2E05D02-0C5D-4039-9090-189B5495E095}"/>
              </a:ext>
            </a:extLst>
          </p:cNvPr>
          <p:cNvSpPr txBox="1"/>
          <p:nvPr/>
        </p:nvSpPr>
        <p:spPr>
          <a:xfrm>
            <a:off x="9401318" y="3013501"/>
            <a:ext cx="1667976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Gimnazija</a:t>
            </a:r>
            <a:r>
              <a:rPr lang="en-US" altLang="ko-KR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Požega</a:t>
            </a:r>
            <a:endParaRPr lang="ko-KR" altLang="en-US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1B67C5-192E-8749-ABAC-C115BF44B95B}"/>
              </a:ext>
            </a:extLst>
          </p:cNvPr>
          <p:cNvSpPr txBox="1"/>
          <p:nvPr/>
        </p:nvSpPr>
        <p:spPr>
          <a:xfrm>
            <a:off x="3841983" y="1451660"/>
            <a:ext cx="3500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Školska godina 2011./2012.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B8DE735-277D-2445-B2DF-727BC81B3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167" y="6068262"/>
            <a:ext cx="2300288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96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0B73D0A-9A1A-C04B-8965-B40D0DE7E0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7085060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4869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21">
            <a:extLst>
              <a:ext uri="{FF2B5EF4-FFF2-40B4-BE49-F238E27FC236}">
                <a16:creationId xmlns:a16="http://schemas.microsoft.com/office/drawing/2014/main" id="{C9779712-8270-4011-860B-1542E1A83E5C}"/>
              </a:ext>
            </a:extLst>
          </p:cNvPr>
          <p:cNvSpPr/>
          <p:nvPr/>
        </p:nvSpPr>
        <p:spPr>
          <a:xfrm>
            <a:off x="9068222" y="1937442"/>
            <a:ext cx="1098820" cy="981791"/>
          </a:xfrm>
          <a:prstGeom prst="wedgeEllipseCallout">
            <a:avLst>
              <a:gd name="adj1" fmla="val -90341"/>
              <a:gd name="adj2" fmla="val 3673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2000</a:t>
            </a:r>
            <a:endParaRPr lang="en-US" sz="1600" dirty="0"/>
          </a:p>
        </p:txBody>
      </p:sp>
      <p:sp>
        <p:nvSpPr>
          <p:cNvPr id="3" name="Oval Callout 22">
            <a:extLst>
              <a:ext uri="{FF2B5EF4-FFF2-40B4-BE49-F238E27FC236}">
                <a16:creationId xmlns:a16="http://schemas.microsoft.com/office/drawing/2014/main" id="{90EB6659-0209-4FD7-84AA-220DFAF96E36}"/>
              </a:ext>
            </a:extLst>
          </p:cNvPr>
          <p:cNvSpPr/>
          <p:nvPr/>
        </p:nvSpPr>
        <p:spPr>
          <a:xfrm>
            <a:off x="1821052" y="1327446"/>
            <a:ext cx="1302725" cy="1208879"/>
          </a:xfrm>
          <a:prstGeom prst="wedgeEllipseCallout">
            <a:avLst>
              <a:gd name="adj1" fmla="val 84734"/>
              <a:gd name="adj2" fmla="val 385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1000</a:t>
            </a:r>
            <a:endParaRPr lang="en-US" sz="1600" dirty="0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A0F7F0FE-ACF7-4BAF-992B-B2DAAC115684}"/>
              </a:ext>
            </a:extLst>
          </p:cNvPr>
          <p:cNvSpPr/>
          <p:nvPr/>
        </p:nvSpPr>
        <p:spPr>
          <a:xfrm>
            <a:off x="1645000" y="3080780"/>
            <a:ext cx="14787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Add Text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F3F096-4716-4D1C-95BE-44AF4D2A8C33}"/>
              </a:ext>
            </a:extLst>
          </p:cNvPr>
          <p:cNvSpPr/>
          <p:nvPr/>
        </p:nvSpPr>
        <p:spPr>
          <a:xfrm>
            <a:off x="961725" y="2735064"/>
            <a:ext cx="30213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FUNKCIONALNOSTI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72037BDE-71C2-492F-AA9F-8081B3E02285}"/>
              </a:ext>
            </a:extLst>
          </p:cNvPr>
          <p:cNvSpPr/>
          <p:nvPr/>
        </p:nvSpPr>
        <p:spPr>
          <a:xfrm>
            <a:off x="8506149" y="3280835"/>
            <a:ext cx="3162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ZAHTJEVI KORISNIKA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FAA00DC-4985-4296-A221-8F04515FB8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sz="4800" b="1" dirty="0"/>
              <a:t>e</a:t>
            </a:r>
            <a:r>
              <a:rPr lang="en-US" sz="4800" b="1" dirty="0"/>
              <a:t>-</a:t>
            </a:r>
            <a:r>
              <a:rPr lang="en-US" sz="4800" b="1" dirty="0" err="1"/>
              <a:t>Dnevnik</a:t>
            </a:r>
            <a:r>
              <a:rPr lang="en-US" sz="4800" b="1" dirty="0"/>
              <a:t> za </a:t>
            </a:r>
            <a:r>
              <a:rPr lang="en-US" sz="4800" b="1" dirty="0" err="1"/>
              <a:t>nastavnike</a:t>
            </a:r>
            <a:endParaRPr lang="en-US" sz="4800" b="1" dirty="0"/>
          </a:p>
        </p:txBody>
      </p:sp>
      <p:sp>
        <p:nvSpPr>
          <p:cNvPr id="19" name="Oval Callout 22">
            <a:extLst>
              <a:ext uri="{FF2B5EF4-FFF2-40B4-BE49-F238E27FC236}">
                <a16:creationId xmlns:a16="http://schemas.microsoft.com/office/drawing/2014/main" id="{A7A3C3F4-50C5-534C-B5AF-67E0A6FB46A1}"/>
              </a:ext>
            </a:extLst>
          </p:cNvPr>
          <p:cNvSpPr/>
          <p:nvPr/>
        </p:nvSpPr>
        <p:spPr>
          <a:xfrm>
            <a:off x="9420327" y="4155541"/>
            <a:ext cx="2044842" cy="1996932"/>
          </a:xfrm>
          <a:prstGeom prst="wedgeEllipseCallout">
            <a:avLst>
              <a:gd name="adj1" fmla="val -103590"/>
              <a:gd name="adj2" fmla="val -287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2018.godine  redizajnirano sučelje</a:t>
            </a:r>
            <a:endParaRPr lang="en-US" sz="1600" dirty="0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0E2136C-C01B-2546-9051-1CEDD1B5A73C}"/>
              </a:ext>
            </a:extLst>
          </p:cNvPr>
          <p:cNvSpPr/>
          <p:nvPr/>
        </p:nvSpPr>
        <p:spPr>
          <a:xfrm>
            <a:off x="9699502" y="6152473"/>
            <a:ext cx="3162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REDIZAJN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Oval Callout 21">
            <a:extLst>
              <a:ext uri="{FF2B5EF4-FFF2-40B4-BE49-F238E27FC236}">
                <a16:creationId xmlns:a16="http://schemas.microsoft.com/office/drawing/2014/main" id="{256EDE74-4D22-4F44-A0AD-0697F68710A7}"/>
              </a:ext>
            </a:extLst>
          </p:cNvPr>
          <p:cNvSpPr/>
          <p:nvPr/>
        </p:nvSpPr>
        <p:spPr>
          <a:xfrm>
            <a:off x="2166560" y="4610305"/>
            <a:ext cx="1141068" cy="1086418"/>
          </a:xfrm>
          <a:prstGeom prst="wedgeEllipseCallout">
            <a:avLst>
              <a:gd name="adj1" fmla="val 95262"/>
              <a:gd name="adj2" fmla="val -3532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/>
              <a:t>100+</a:t>
            </a:r>
            <a:endParaRPr lang="en-US" sz="1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5E5B0E-A629-1A4B-8AA6-5011DA194A1B}"/>
              </a:ext>
            </a:extLst>
          </p:cNvPr>
          <p:cNvSpPr/>
          <p:nvPr/>
        </p:nvSpPr>
        <p:spPr>
          <a:xfrm>
            <a:off x="476825" y="5752363"/>
            <a:ext cx="30213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EDUKACIJ</a:t>
            </a:r>
            <a:r>
              <a:rPr lang="hr-HR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A87DE1-9811-4D1C-9710-61642767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408" y="2264041"/>
            <a:ext cx="3663183" cy="2060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E0D88-E854-4743-8EAA-529953612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81" y="3259247"/>
            <a:ext cx="597755" cy="463580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627780-7453-C34E-B957-4A18EA1D7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758" y="3279263"/>
            <a:ext cx="597755" cy="491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1D8FF7-968F-3146-8CC1-D7A62A225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666" y="3297138"/>
            <a:ext cx="597755" cy="463581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ED372C-87CA-7640-B16A-137DDE181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334" y="3279263"/>
            <a:ext cx="683002" cy="49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70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15F4F8E4-B944-124B-8069-498A07C2D58F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3"/>
          <a:srcRect t="3553" b="355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8DF0D535-2F4F-47BE-A859-DFFF58FB53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sz="4000" b="1" dirty="0"/>
              <a:t>e</a:t>
            </a:r>
            <a:r>
              <a:rPr lang="en-US" sz="4000" b="1" dirty="0"/>
              <a:t>-</a:t>
            </a:r>
            <a:r>
              <a:rPr lang="en-US" sz="4000" b="1" dirty="0" err="1"/>
              <a:t>Dnevnik</a:t>
            </a:r>
            <a:r>
              <a:rPr lang="en-US" sz="4000" b="1" dirty="0"/>
              <a:t> za </a:t>
            </a:r>
            <a:r>
              <a:rPr lang="en-US" sz="4000" b="1" dirty="0" err="1"/>
              <a:t>učenike</a:t>
            </a:r>
            <a:r>
              <a:rPr lang="en-US" sz="4000" b="1" dirty="0"/>
              <a:t> i </a:t>
            </a:r>
            <a:r>
              <a:rPr lang="en-US" sz="4000" b="1" dirty="0" err="1"/>
              <a:t>roditelje</a:t>
            </a:r>
            <a:endParaRPr lang="en-US" sz="4000" b="1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F1488B8-1DC0-42FB-A871-A79EF4BFA3B0}"/>
              </a:ext>
            </a:extLst>
          </p:cNvPr>
          <p:cNvSpPr/>
          <p:nvPr/>
        </p:nvSpPr>
        <p:spPr>
          <a:xfrm>
            <a:off x="6392827" y="2431496"/>
            <a:ext cx="4888305" cy="4426505"/>
          </a:xfrm>
          <a:custGeom>
            <a:avLst/>
            <a:gdLst>
              <a:gd name="connsiteX0" fmla="*/ 3575670 w 4888305"/>
              <a:gd name="connsiteY0" fmla="*/ 2668486 h 4426505"/>
              <a:gd name="connsiteX1" fmla="*/ 3534209 w 4888305"/>
              <a:gd name="connsiteY1" fmla="*/ 2697287 h 4426505"/>
              <a:gd name="connsiteX2" fmla="*/ 3589020 w 4888305"/>
              <a:gd name="connsiteY2" fmla="*/ 2771480 h 4426505"/>
              <a:gd name="connsiteX3" fmla="*/ 3626630 w 4888305"/>
              <a:gd name="connsiteY3" fmla="*/ 2790350 h 4426505"/>
              <a:gd name="connsiteX4" fmla="*/ 3665524 w 4888305"/>
              <a:gd name="connsiteY4" fmla="*/ 2742214 h 4426505"/>
              <a:gd name="connsiteX5" fmla="*/ 3618672 w 4888305"/>
              <a:gd name="connsiteY5" fmla="*/ 2676749 h 4426505"/>
              <a:gd name="connsiteX6" fmla="*/ 3575670 w 4888305"/>
              <a:gd name="connsiteY6" fmla="*/ 2668486 h 4426505"/>
              <a:gd name="connsiteX7" fmla="*/ 1337288 w 4888305"/>
              <a:gd name="connsiteY7" fmla="*/ 1710310 h 4426505"/>
              <a:gd name="connsiteX8" fmla="*/ 1313156 w 4888305"/>
              <a:gd name="connsiteY8" fmla="*/ 1883598 h 4426505"/>
              <a:gd name="connsiteX9" fmla="*/ 1328816 w 4888305"/>
              <a:gd name="connsiteY9" fmla="*/ 1886550 h 4426505"/>
              <a:gd name="connsiteX10" fmla="*/ 1337288 w 4888305"/>
              <a:gd name="connsiteY10" fmla="*/ 1710310 h 4426505"/>
              <a:gd name="connsiteX11" fmla="*/ 3055433 w 4888305"/>
              <a:gd name="connsiteY11" fmla="*/ 1585204 h 4426505"/>
              <a:gd name="connsiteX12" fmla="*/ 2984818 w 4888305"/>
              <a:gd name="connsiteY12" fmla="*/ 1614807 h 4426505"/>
              <a:gd name="connsiteX13" fmla="*/ 3006640 w 4888305"/>
              <a:gd name="connsiteY13" fmla="*/ 1628028 h 4426505"/>
              <a:gd name="connsiteX14" fmla="*/ 3117159 w 4888305"/>
              <a:gd name="connsiteY14" fmla="*/ 1759472 h 4426505"/>
              <a:gd name="connsiteX15" fmla="*/ 3130124 w 4888305"/>
              <a:gd name="connsiteY15" fmla="*/ 1792205 h 4426505"/>
              <a:gd name="connsiteX16" fmla="*/ 3186347 w 4888305"/>
              <a:gd name="connsiteY16" fmla="*/ 1901441 h 4426505"/>
              <a:gd name="connsiteX17" fmla="*/ 3225498 w 4888305"/>
              <a:gd name="connsiteY17" fmla="*/ 1938794 h 4426505"/>
              <a:gd name="connsiteX18" fmla="*/ 3388005 w 4888305"/>
              <a:gd name="connsiteY18" fmla="*/ 1967418 h 4426505"/>
              <a:gd name="connsiteX19" fmla="*/ 3425999 w 4888305"/>
              <a:gd name="connsiteY19" fmla="*/ 1920696 h 4426505"/>
              <a:gd name="connsiteX20" fmla="*/ 3316635 w 4888305"/>
              <a:gd name="connsiteY20" fmla="*/ 1769227 h 4426505"/>
              <a:gd name="connsiteX21" fmla="*/ 3114207 w 4888305"/>
              <a:gd name="connsiteY21" fmla="*/ 1622894 h 4426505"/>
              <a:gd name="connsiteX22" fmla="*/ 3055433 w 4888305"/>
              <a:gd name="connsiteY22" fmla="*/ 1585204 h 4426505"/>
              <a:gd name="connsiteX23" fmla="*/ 1786428 w 4888305"/>
              <a:gd name="connsiteY23" fmla="*/ 421423 h 4426505"/>
              <a:gd name="connsiteX24" fmla="*/ 1509037 w 4888305"/>
              <a:gd name="connsiteY24" fmla="*/ 421551 h 4426505"/>
              <a:gd name="connsiteX25" fmla="*/ 1509037 w 4888305"/>
              <a:gd name="connsiteY25" fmla="*/ 2851835 h 4426505"/>
              <a:gd name="connsiteX26" fmla="*/ 2384853 w 4888305"/>
              <a:gd name="connsiteY26" fmla="*/ 2851835 h 4426505"/>
              <a:gd name="connsiteX27" fmla="*/ 2184094 w 4888305"/>
              <a:gd name="connsiteY27" fmla="*/ 2674180 h 4426505"/>
              <a:gd name="connsiteX28" fmla="*/ 2162657 w 4888305"/>
              <a:gd name="connsiteY28" fmla="*/ 2540814 h 4426505"/>
              <a:gd name="connsiteX29" fmla="*/ 2382671 w 4888305"/>
              <a:gd name="connsiteY29" fmla="*/ 2443514 h 4426505"/>
              <a:gd name="connsiteX30" fmla="*/ 2649665 w 4888305"/>
              <a:gd name="connsiteY30" fmla="*/ 2537861 h 4426505"/>
              <a:gd name="connsiteX31" fmla="*/ 2818974 w 4888305"/>
              <a:gd name="connsiteY31" fmla="*/ 2644787 h 4426505"/>
              <a:gd name="connsiteX32" fmla="*/ 2818974 w 4888305"/>
              <a:gd name="connsiteY32" fmla="*/ 2565074 h 4426505"/>
              <a:gd name="connsiteX33" fmla="*/ 2823082 w 4888305"/>
              <a:gd name="connsiteY33" fmla="*/ 1525596 h 4426505"/>
              <a:gd name="connsiteX34" fmla="*/ 2753638 w 4888305"/>
              <a:gd name="connsiteY34" fmla="*/ 1366169 h 4426505"/>
              <a:gd name="connsiteX35" fmla="*/ 2696260 w 4888305"/>
              <a:gd name="connsiteY35" fmla="*/ 1304556 h 4426505"/>
              <a:gd name="connsiteX36" fmla="*/ 2660319 w 4888305"/>
              <a:gd name="connsiteY36" fmla="*/ 1183254 h 4426505"/>
              <a:gd name="connsiteX37" fmla="*/ 2795100 w 4888305"/>
              <a:gd name="connsiteY37" fmla="*/ 1116762 h 4426505"/>
              <a:gd name="connsiteX38" fmla="*/ 2812813 w 4888305"/>
              <a:gd name="connsiteY38" fmla="*/ 1120741 h 4426505"/>
              <a:gd name="connsiteX39" fmla="*/ 2820387 w 4888305"/>
              <a:gd name="connsiteY39" fmla="*/ 1068754 h 4426505"/>
              <a:gd name="connsiteX40" fmla="*/ 2826933 w 4888305"/>
              <a:gd name="connsiteY40" fmla="*/ 481881 h 4426505"/>
              <a:gd name="connsiteX41" fmla="*/ 2767629 w 4888305"/>
              <a:gd name="connsiteY41" fmla="*/ 425402 h 4426505"/>
              <a:gd name="connsiteX42" fmla="*/ 1786428 w 4888305"/>
              <a:gd name="connsiteY42" fmla="*/ 421423 h 4426505"/>
              <a:gd name="connsiteX43" fmla="*/ 1584514 w 4888305"/>
              <a:gd name="connsiteY43" fmla="*/ 10 h 4426505"/>
              <a:gd name="connsiteX44" fmla="*/ 2735796 w 4888305"/>
              <a:gd name="connsiteY44" fmla="*/ 1678 h 4426505"/>
              <a:gd name="connsiteX45" fmla="*/ 2971212 w 4888305"/>
              <a:gd name="connsiteY45" fmla="*/ 239149 h 4426505"/>
              <a:gd name="connsiteX46" fmla="*/ 2970828 w 4888305"/>
              <a:gd name="connsiteY46" fmla="*/ 1117275 h 4426505"/>
              <a:gd name="connsiteX47" fmla="*/ 3012930 w 4888305"/>
              <a:gd name="connsiteY47" fmla="*/ 1175423 h 4426505"/>
              <a:gd name="connsiteX48" fmla="*/ 3290963 w 4888305"/>
              <a:gd name="connsiteY48" fmla="*/ 1301603 h 4426505"/>
              <a:gd name="connsiteX49" fmla="*/ 3564374 w 4888305"/>
              <a:gd name="connsiteY49" fmla="*/ 1450247 h 4426505"/>
              <a:gd name="connsiteX50" fmla="*/ 3716741 w 4888305"/>
              <a:gd name="connsiteY50" fmla="*/ 1532784 h 4426505"/>
              <a:gd name="connsiteX51" fmla="*/ 3747033 w 4888305"/>
              <a:gd name="connsiteY51" fmla="*/ 1569880 h 4426505"/>
              <a:gd name="connsiteX52" fmla="*/ 3872316 w 4888305"/>
              <a:gd name="connsiteY52" fmla="*/ 1796311 h 4426505"/>
              <a:gd name="connsiteX53" fmla="*/ 3990024 w 4888305"/>
              <a:gd name="connsiteY53" fmla="*/ 2026722 h 4426505"/>
              <a:gd name="connsiteX54" fmla="*/ 4068068 w 4888305"/>
              <a:gd name="connsiteY54" fmla="*/ 2156111 h 4426505"/>
              <a:gd name="connsiteX55" fmla="*/ 4167035 w 4888305"/>
              <a:gd name="connsiteY55" fmla="*/ 2211435 h 4426505"/>
              <a:gd name="connsiteX56" fmla="*/ 4339812 w 4888305"/>
              <a:gd name="connsiteY56" fmla="*/ 2282804 h 4426505"/>
              <a:gd name="connsiteX57" fmla="*/ 4411822 w 4888305"/>
              <a:gd name="connsiteY57" fmla="*/ 2420538 h 4426505"/>
              <a:gd name="connsiteX58" fmla="*/ 4426840 w 4888305"/>
              <a:gd name="connsiteY58" fmla="*/ 2634774 h 4426505"/>
              <a:gd name="connsiteX59" fmla="*/ 4477030 w 4888305"/>
              <a:gd name="connsiteY59" fmla="*/ 3169532 h 4426505"/>
              <a:gd name="connsiteX60" fmla="*/ 4585880 w 4888305"/>
              <a:gd name="connsiteY60" fmla="*/ 3798763 h 4426505"/>
              <a:gd name="connsiteX61" fmla="*/ 4694604 w 4888305"/>
              <a:gd name="connsiteY61" fmla="*/ 4011716 h 4426505"/>
              <a:gd name="connsiteX62" fmla="*/ 4847483 w 4888305"/>
              <a:gd name="connsiteY62" fmla="*/ 4316063 h 4426505"/>
              <a:gd name="connsiteX63" fmla="*/ 4888305 w 4888305"/>
              <a:gd name="connsiteY63" fmla="*/ 4426505 h 4426505"/>
              <a:gd name="connsiteX64" fmla="*/ 3850659 w 4888305"/>
              <a:gd name="connsiteY64" fmla="*/ 4426505 h 4426505"/>
              <a:gd name="connsiteX65" fmla="*/ 3771166 w 4888305"/>
              <a:gd name="connsiteY65" fmla="*/ 4259970 h 4426505"/>
              <a:gd name="connsiteX66" fmla="*/ 3648322 w 4888305"/>
              <a:gd name="connsiteY66" fmla="*/ 4048043 h 4426505"/>
              <a:gd name="connsiteX67" fmla="*/ 3520860 w 4888305"/>
              <a:gd name="connsiteY67" fmla="*/ 3931875 h 4426505"/>
              <a:gd name="connsiteX68" fmla="*/ 3277228 w 4888305"/>
              <a:gd name="connsiteY68" fmla="*/ 3683109 h 4426505"/>
              <a:gd name="connsiteX69" fmla="*/ 3251428 w 4888305"/>
              <a:gd name="connsiteY69" fmla="*/ 3641520 h 4426505"/>
              <a:gd name="connsiteX70" fmla="*/ 3115877 w 4888305"/>
              <a:gd name="connsiteY70" fmla="*/ 3461942 h 4426505"/>
              <a:gd name="connsiteX71" fmla="*/ 2879818 w 4888305"/>
              <a:gd name="connsiteY71" fmla="*/ 3265290 h 4426505"/>
              <a:gd name="connsiteX72" fmla="*/ 2824493 w 4888305"/>
              <a:gd name="connsiteY72" fmla="*/ 3258487 h 4426505"/>
              <a:gd name="connsiteX73" fmla="*/ 2756463 w 4888305"/>
              <a:gd name="connsiteY73" fmla="*/ 3275560 h 4426505"/>
              <a:gd name="connsiteX74" fmla="*/ 2402696 w 4888305"/>
              <a:gd name="connsiteY74" fmla="*/ 3283903 h 4426505"/>
              <a:gd name="connsiteX75" fmla="*/ 2273819 w 4888305"/>
              <a:gd name="connsiteY75" fmla="*/ 3334477 h 4426505"/>
              <a:gd name="connsiteX76" fmla="*/ 1904264 w 4888305"/>
              <a:gd name="connsiteY76" fmla="*/ 3718538 h 4426505"/>
              <a:gd name="connsiteX77" fmla="*/ 1696832 w 4888305"/>
              <a:gd name="connsiteY77" fmla="*/ 3894266 h 4426505"/>
              <a:gd name="connsiteX78" fmla="*/ 1543824 w 4888305"/>
              <a:gd name="connsiteY78" fmla="*/ 4043295 h 4426505"/>
              <a:gd name="connsiteX79" fmla="*/ 1361036 w 4888305"/>
              <a:gd name="connsiteY79" fmla="*/ 4311570 h 4426505"/>
              <a:gd name="connsiteX80" fmla="*/ 1307096 w 4888305"/>
              <a:gd name="connsiteY80" fmla="*/ 4426505 h 4426505"/>
              <a:gd name="connsiteX81" fmla="*/ 0 w 4888305"/>
              <a:gd name="connsiteY81" fmla="*/ 4426505 h 4426505"/>
              <a:gd name="connsiteX82" fmla="*/ 42113 w 4888305"/>
              <a:gd name="connsiteY82" fmla="*/ 4346743 h 4426505"/>
              <a:gd name="connsiteX83" fmla="*/ 264436 w 4888305"/>
              <a:gd name="connsiteY83" fmla="*/ 3925329 h 4426505"/>
              <a:gd name="connsiteX84" fmla="*/ 375854 w 4888305"/>
              <a:gd name="connsiteY84" fmla="*/ 3721232 h 4426505"/>
              <a:gd name="connsiteX85" fmla="*/ 480470 w 4888305"/>
              <a:gd name="connsiteY85" fmla="*/ 3509050 h 4426505"/>
              <a:gd name="connsiteX86" fmla="*/ 630270 w 4888305"/>
              <a:gd name="connsiteY86" fmla="*/ 3127043 h 4426505"/>
              <a:gd name="connsiteX87" fmla="*/ 666980 w 4888305"/>
              <a:gd name="connsiteY87" fmla="*/ 2835660 h 4426505"/>
              <a:gd name="connsiteX88" fmla="*/ 685337 w 4888305"/>
              <a:gd name="connsiteY88" fmla="*/ 2339027 h 4426505"/>
              <a:gd name="connsiteX89" fmla="*/ 729107 w 4888305"/>
              <a:gd name="connsiteY89" fmla="*/ 2148666 h 4426505"/>
              <a:gd name="connsiteX90" fmla="*/ 907404 w 4888305"/>
              <a:gd name="connsiteY90" fmla="*/ 1639068 h 4426505"/>
              <a:gd name="connsiteX91" fmla="*/ 992892 w 4888305"/>
              <a:gd name="connsiteY91" fmla="*/ 1448193 h 4426505"/>
              <a:gd name="connsiteX92" fmla="*/ 1097892 w 4888305"/>
              <a:gd name="connsiteY92" fmla="*/ 1075044 h 4426505"/>
              <a:gd name="connsiteX93" fmla="*/ 1235882 w 4888305"/>
              <a:gd name="connsiteY93" fmla="*/ 973124 h 4426505"/>
              <a:gd name="connsiteX94" fmla="*/ 1365015 w 4888305"/>
              <a:gd name="connsiteY94" fmla="*/ 1013302 h 4426505"/>
              <a:gd name="connsiteX95" fmla="*/ 1365271 w 4888305"/>
              <a:gd name="connsiteY95" fmla="*/ 683154 h 4426505"/>
              <a:gd name="connsiteX96" fmla="*/ 1374384 w 4888305"/>
              <a:gd name="connsiteY96" fmla="*/ 208470 h 4426505"/>
              <a:gd name="connsiteX97" fmla="*/ 1584514 w 4888305"/>
              <a:gd name="connsiteY97" fmla="*/ 10 h 442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888305" h="4426505">
                <a:moveTo>
                  <a:pt x="3575670" y="2668486"/>
                </a:moveTo>
                <a:cubicBezTo>
                  <a:pt x="3560780" y="2671101"/>
                  <a:pt x="3546146" y="2679894"/>
                  <a:pt x="3534209" y="2697287"/>
                </a:cubicBezTo>
                <a:cubicBezTo>
                  <a:pt x="3552308" y="2722317"/>
                  <a:pt x="3568738" y="2748504"/>
                  <a:pt x="3589020" y="2771480"/>
                </a:cubicBezTo>
                <a:cubicBezTo>
                  <a:pt x="3598006" y="2781749"/>
                  <a:pt x="3621238" y="2794329"/>
                  <a:pt x="3626630" y="2790350"/>
                </a:cubicBezTo>
                <a:cubicBezTo>
                  <a:pt x="3643445" y="2778026"/>
                  <a:pt x="3668734" y="2754792"/>
                  <a:pt x="3665524" y="2742214"/>
                </a:cubicBezTo>
                <a:cubicBezTo>
                  <a:pt x="3659234" y="2717441"/>
                  <a:pt x="3640493" y="2689200"/>
                  <a:pt x="3618672" y="2676749"/>
                </a:cubicBezTo>
                <a:cubicBezTo>
                  <a:pt x="3605707" y="2669433"/>
                  <a:pt x="3590560" y="2665871"/>
                  <a:pt x="3575670" y="2668486"/>
                </a:cubicBezTo>
                <a:close/>
                <a:moveTo>
                  <a:pt x="1337288" y="1710310"/>
                </a:moveTo>
                <a:cubicBezTo>
                  <a:pt x="1329330" y="1768073"/>
                  <a:pt x="1321243" y="1825835"/>
                  <a:pt x="1313156" y="1883598"/>
                </a:cubicBezTo>
                <a:cubicBezTo>
                  <a:pt x="1318418" y="1884626"/>
                  <a:pt x="1323554" y="1885522"/>
                  <a:pt x="1328816" y="1886550"/>
                </a:cubicBezTo>
                <a:cubicBezTo>
                  <a:pt x="1361292" y="1854588"/>
                  <a:pt x="1372331" y="1762296"/>
                  <a:pt x="1337288" y="1710310"/>
                </a:cubicBezTo>
                <a:close/>
                <a:moveTo>
                  <a:pt x="3055433" y="1585204"/>
                </a:moveTo>
                <a:cubicBezTo>
                  <a:pt x="3039211" y="1583680"/>
                  <a:pt x="3021016" y="1593371"/>
                  <a:pt x="2984818" y="1614807"/>
                </a:cubicBezTo>
                <a:cubicBezTo>
                  <a:pt x="2994445" y="1620841"/>
                  <a:pt x="3000094" y="1626744"/>
                  <a:pt x="3006640" y="1628028"/>
                </a:cubicBezTo>
                <a:cubicBezTo>
                  <a:pt x="3078394" y="1642663"/>
                  <a:pt x="3111640" y="1688873"/>
                  <a:pt x="3117159" y="1759472"/>
                </a:cubicBezTo>
                <a:cubicBezTo>
                  <a:pt x="3118059" y="1770639"/>
                  <a:pt x="3124861" y="1781678"/>
                  <a:pt x="3130124" y="1792205"/>
                </a:cubicBezTo>
                <a:cubicBezTo>
                  <a:pt x="3148351" y="1828916"/>
                  <a:pt x="3165553" y="1866140"/>
                  <a:pt x="3186347" y="1901441"/>
                </a:cubicBezTo>
                <a:cubicBezTo>
                  <a:pt x="3195333" y="1916716"/>
                  <a:pt x="3210093" y="1935071"/>
                  <a:pt x="3225498" y="1938794"/>
                </a:cubicBezTo>
                <a:cubicBezTo>
                  <a:pt x="3278896" y="1951630"/>
                  <a:pt x="3333450" y="1960358"/>
                  <a:pt x="3388005" y="1967418"/>
                </a:cubicBezTo>
                <a:cubicBezTo>
                  <a:pt x="3426898" y="1972424"/>
                  <a:pt x="3436397" y="1959203"/>
                  <a:pt x="3425999" y="1920696"/>
                </a:cubicBezTo>
                <a:cubicBezTo>
                  <a:pt x="3408670" y="1856514"/>
                  <a:pt x="3373757" y="1806452"/>
                  <a:pt x="3316635" y="1769227"/>
                </a:cubicBezTo>
                <a:cubicBezTo>
                  <a:pt x="3246935" y="1723787"/>
                  <a:pt x="3178260" y="1675908"/>
                  <a:pt x="3114207" y="1622894"/>
                </a:cubicBezTo>
                <a:cubicBezTo>
                  <a:pt x="3085903" y="1599468"/>
                  <a:pt x="3071655" y="1586728"/>
                  <a:pt x="3055433" y="1585204"/>
                </a:cubicBezTo>
                <a:close/>
                <a:moveTo>
                  <a:pt x="1786428" y="421423"/>
                </a:moveTo>
                <a:cubicBezTo>
                  <a:pt x="1696959" y="421295"/>
                  <a:pt x="1607492" y="421551"/>
                  <a:pt x="1509037" y="421551"/>
                </a:cubicBezTo>
                <a:cubicBezTo>
                  <a:pt x="1509037" y="1236266"/>
                  <a:pt x="1509037" y="2040714"/>
                  <a:pt x="1509037" y="2851835"/>
                </a:cubicBezTo>
                <a:cubicBezTo>
                  <a:pt x="1799392" y="2851835"/>
                  <a:pt x="2087052" y="2851835"/>
                  <a:pt x="2384853" y="2851835"/>
                </a:cubicBezTo>
                <a:cubicBezTo>
                  <a:pt x="2313483" y="2788553"/>
                  <a:pt x="2248916" y="2731174"/>
                  <a:pt x="2184094" y="2674180"/>
                </a:cubicBezTo>
                <a:cubicBezTo>
                  <a:pt x="2138526" y="2634131"/>
                  <a:pt x="2126202" y="2577783"/>
                  <a:pt x="2162657" y="2540814"/>
                </a:cubicBezTo>
                <a:cubicBezTo>
                  <a:pt x="2222346" y="2480227"/>
                  <a:pt x="2291149" y="2431706"/>
                  <a:pt x="2382671" y="2443514"/>
                </a:cubicBezTo>
                <a:cubicBezTo>
                  <a:pt x="2477916" y="2455838"/>
                  <a:pt x="2568540" y="2483050"/>
                  <a:pt x="2649665" y="2537861"/>
                </a:cubicBezTo>
                <a:cubicBezTo>
                  <a:pt x="2703191" y="2574059"/>
                  <a:pt x="2758901" y="2606920"/>
                  <a:pt x="2818974" y="2644787"/>
                </a:cubicBezTo>
                <a:cubicBezTo>
                  <a:pt x="2818974" y="2615134"/>
                  <a:pt x="2818974" y="2590105"/>
                  <a:pt x="2818974" y="2565074"/>
                </a:cubicBezTo>
                <a:cubicBezTo>
                  <a:pt x="2819873" y="2218624"/>
                  <a:pt x="2818974" y="1872046"/>
                  <a:pt x="2823082" y="1525596"/>
                </a:cubicBezTo>
                <a:cubicBezTo>
                  <a:pt x="2823852" y="1457949"/>
                  <a:pt x="2814226" y="1404679"/>
                  <a:pt x="2753638" y="1366169"/>
                </a:cubicBezTo>
                <a:cubicBezTo>
                  <a:pt x="2730533" y="1351407"/>
                  <a:pt x="2707684" y="1328945"/>
                  <a:pt x="2696260" y="1304556"/>
                </a:cubicBezTo>
                <a:cubicBezTo>
                  <a:pt x="2678418" y="1266560"/>
                  <a:pt x="2660446" y="1223944"/>
                  <a:pt x="2660319" y="1183254"/>
                </a:cubicBezTo>
                <a:cubicBezTo>
                  <a:pt x="2659933" y="1105850"/>
                  <a:pt x="2730148" y="1074275"/>
                  <a:pt x="2795100" y="1116762"/>
                </a:cubicBezTo>
                <a:cubicBezTo>
                  <a:pt x="2798309" y="1118944"/>
                  <a:pt x="2803187" y="1118688"/>
                  <a:pt x="2812813" y="1120741"/>
                </a:cubicBezTo>
                <a:cubicBezTo>
                  <a:pt x="2815509" y="1102642"/>
                  <a:pt x="2820129" y="1085698"/>
                  <a:pt x="2820387" y="1068754"/>
                </a:cubicBezTo>
                <a:cubicBezTo>
                  <a:pt x="2822569" y="873130"/>
                  <a:pt x="2822569" y="677505"/>
                  <a:pt x="2826933" y="481881"/>
                </a:cubicBezTo>
                <a:cubicBezTo>
                  <a:pt x="2827960" y="434259"/>
                  <a:pt x="2810502" y="425402"/>
                  <a:pt x="2767629" y="425402"/>
                </a:cubicBezTo>
                <a:cubicBezTo>
                  <a:pt x="2440563" y="425275"/>
                  <a:pt x="2113495" y="422835"/>
                  <a:pt x="1786428" y="421423"/>
                </a:cubicBezTo>
                <a:close/>
                <a:moveTo>
                  <a:pt x="1584514" y="10"/>
                </a:moveTo>
                <a:cubicBezTo>
                  <a:pt x="1968188" y="4245"/>
                  <a:pt x="2352122" y="4759"/>
                  <a:pt x="2735796" y="1678"/>
                </a:cubicBezTo>
                <a:cubicBezTo>
                  <a:pt x="2857482" y="780"/>
                  <a:pt x="2973522" y="98977"/>
                  <a:pt x="2971212" y="239149"/>
                </a:cubicBezTo>
                <a:cubicBezTo>
                  <a:pt x="2966335" y="531815"/>
                  <a:pt x="2971469" y="824609"/>
                  <a:pt x="2970828" y="1117275"/>
                </a:cubicBezTo>
                <a:cubicBezTo>
                  <a:pt x="2970699" y="1150521"/>
                  <a:pt x="2977245" y="1166438"/>
                  <a:pt x="3012930" y="1175423"/>
                </a:cubicBezTo>
                <a:cubicBezTo>
                  <a:pt x="3112797" y="1200325"/>
                  <a:pt x="3204832" y="1240503"/>
                  <a:pt x="3290963" y="1301603"/>
                </a:cubicBezTo>
                <a:cubicBezTo>
                  <a:pt x="3375040" y="1361164"/>
                  <a:pt x="3472723" y="1401469"/>
                  <a:pt x="3564374" y="1450247"/>
                </a:cubicBezTo>
                <a:cubicBezTo>
                  <a:pt x="3615333" y="1477460"/>
                  <a:pt x="3666808" y="1503645"/>
                  <a:pt x="3716741" y="1532784"/>
                </a:cubicBezTo>
                <a:cubicBezTo>
                  <a:pt x="3729706" y="1540358"/>
                  <a:pt x="3739204" y="1556017"/>
                  <a:pt x="3747033" y="1569880"/>
                </a:cubicBezTo>
                <a:cubicBezTo>
                  <a:pt x="3789522" y="1644972"/>
                  <a:pt x="3831882" y="1720194"/>
                  <a:pt x="3872316" y="1796311"/>
                </a:cubicBezTo>
                <a:cubicBezTo>
                  <a:pt x="3912621" y="1872559"/>
                  <a:pt x="3949718" y="1950475"/>
                  <a:pt x="3990024" y="2026722"/>
                </a:cubicBezTo>
                <a:cubicBezTo>
                  <a:pt x="4013642" y="2071393"/>
                  <a:pt x="4035079" y="2119271"/>
                  <a:pt x="4068068" y="2156111"/>
                </a:cubicBezTo>
                <a:cubicBezTo>
                  <a:pt x="4091944" y="2182810"/>
                  <a:pt x="4132248" y="2196160"/>
                  <a:pt x="4167035" y="2211435"/>
                </a:cubicBezTo>
                <a:cubicBezTo>
                  <a:pt x="4224157" y="2236467"/>
                  <a:pt x="4285129" y="2253411"/>
                  <a:pt x="4339812" y="2282804"/>
                </a:cubicBezTo>
                <a:cubicBezTo>
                  <a:pt x="4391026" y="2310275"/>
                  <a:pt x="4404762" y="2367653"/>
                  <a:pt x="4411822" y="2420538"/>
                </a:cubicBezTo>
                <a:cubicBezTo>
                  <a:pt x="4421193" y="2491393"/>
                  <a:pt x="4420550" y="2563405"/>
                  <a:pt x="4426840" y="2634774"/>
                </a:cubicBezTo>
                <a:cubicBezTo>
                  <a:pt x="4442243" y="2813198"/>
                  <a:pt x="4452897" y="2992264"/>
                  <a:pt x="4477030" y="3169532"/>
                </a:cubicBezTo>
                <a:cubicBezTo>
                  <a:pt x="4505782" y="3380431"/>
                  <a:pt x="4540698" y="3590946"/>
                  <a:pt x="4585880" y="3798763"/>
                </a:cubicBezTo>
                <a:cubicBezTo>
                  <a:pt x="4602312" y="3874368"/>
                  <a:pt x="4647240" y="3948434"/>
                  <a:pt x="4694604" y="4011716"/>
                </a:cubicBezTo>
                <a:cubicBezTo>
                  <a:pt x="4764818" y="4105165"/>
                  <a:pt x="4811157" y="4204517"/>
                  <a:pt x="4847483" y="4316063"/>
                </a:cubicBezTo>
                <a:lnTo>
                  <a:pt x="4888305" y="4426505"/>
                </a:lnTo>
                <a:lnTo>
                  <a:pt x="3850659" y="4426505"/>
                </a:lnTo>
                <a:lnTo>
                  <a:pt x="3771166" y="4259970"/>
                </a:lnTo>
                <a:cubicBezTo>
                  <a:pt x="3733685" y="4187444"/>
                  <a:pt x="3696203" y="4113764"/>
                  <a:pt x="3648322" y="4048043"/>
                </a:cubicBezTo>
                <a:cubicBezTo>
                  <a:pt x="3615077" y="4002347"/>
                  <a:pt x="3567840" y="3964607"/>
                  <a:pt x="3520860" y="3931875"/>
                </a:cubicBezTo>
                <a:cubicBezTo>
                  <a:pt x="3423432" y="3863972"/>
                  <a:pt x="3357069" y="3767315"/>
                  <a:pt x="3277228" y="3683109"/>
                </a:cubicBezTo>
                <a:cubicBezTo>
                  <a:pt x="3266188" y="3671427"/>
                  <a:pt x="3255919" y="3656667"/>
                  <a:pt x="3251428" y="3641520"/>
                </a:cubicBezTo>
                <a:cubicBezTo>
                  <a:pt x="3228834" y="3564246"/>
                  <a:pt x="3173896" y="3511617"/>
                  <a:pt x="3115877" y="3461942"/>
                </a:cubicBezTo>
                <a:cubicBezTo>
                  <a:pt x="3038088" y="3395322"/>
                  <a:pt x="2957992" y="3331396"/>
                  <a:pt x="2879818" y="3265290"/>
                </a:cubicBezTo>
                <a:cubicBezTo>
                  <a:pt x="2861590" y="3249886"/>
                  <a:pt x="2847215" y="3246292"/>
                  <a:pt x="2824493" y="3258487"/>
                </a:cubicBezTo>
                <a:cubicBezTo>
                  <a:pt x="2804341" y="3269141"/>
                  <a:pt x="2779439" y="3274788"/>
                  <a:pt x="2756463" y="3275560"/>
                </a:cubicBezTo>
                <a:cubicBezTo>
                  <a:pt x="2638626" y="3279795"/>
                  <a:pt x="2520661" y="3282490"/>
                  <a:pt x="2402696" y="3283903"/>
                </a:cubicBezTo>
                <a:cubicBezTo>
                  <a:pt x="2352378" y="3284416"/>
                  <a:pt x="2313612" y="3302259"/>
                  <a:pt x="2273819" y="3334477"/>
                </a:cubicBezTo>
                <a:cubicBezTo>
                  <a:pt x="2134418" y="3447436"/>
                  <a:pt x="2040714" y="3603524"/>
                  <a:pt x="1904264" y="3718538"/>
                </a:cubicBezTo>
                <a:cubicBezTo>
                  <a:pt x="1834949" y="3776941"/>
                  <a:pt x="1764479" y="3834063"/>
                  <a:pt x="1696832" y="3894266"/>
                </a:cubicBezTo>
                <a:cubicBezTo>
                  <a:pt x="1643689" y="3941631"/>
                  <a:pt x="1589649" y="3989253"/>
                  <a:pt x="1543824" y="4043295"/>
                </a:cubicBezTo>
                <a:cubicBezTo>
                  <a:pt x="1473866" y="4125960"/>
                  <a:pt x="1404166" y="4208881"/>
                  <a:pt x="1361036" y="4311570"/>
                </a:cubicBezTo>
                <a:lnTo>
                  <a:pt x="1307096" y="4426505"/>
                </a:lnTo>
                <a:lnTo>
                  <a:pt x="0" y="4426505"/>
                </a:lnTo>
                <a:lnTo>
                  <a:pt x="42113" y="4346743"/>
                </a:lnTo>
                <a:cubicBezTo>
                  <a:pt x="116306" y="4206314"/>
                  <a:pt x="189858" y="4065628"/>
                  <a:pt x="264436" y="3925329"/>
                </a:cubicBezTo>
                <a:cubicBezTo>
                  <a:pt x="300891" y="3856912"/>
                  <a:pt x="340042" y="3790035"/>
                  <a:pt x="375854" y="3721232"/>
                </a:cubicBezTo>
                <a:cubicBezTo>
                  <a:pt x="412309" y="3651275"/>
                  <a:pt x="449664" y="3581446"/>
                  <a:pt x="480470" y="3509050"/>
                </a:cubicBezTo>
                <a:cubicBezTo>
                  <a:pt x="533868" y="3383127"/>
                  <a:pt x="591631" y="3257844"/>
                  <a:pt x="630270" y="3127043"/>
                </a:cubicBezTo>
                <a:cubicBezTo>
                  <a:pt x="657610" y="3034366"/>
                  <a:pt x="661589" y="2933474"/>
                  <a:pt x="666980" y="2835660"/>
                </a:cubicBezTo>
                <a:cubicBezTo>
                  <a:pt x="676222" y="2670330"/>
                  <a:pt x="674810" y="2504230"/>
                  <a:pt x="685337" y="2339027"/>
                </a:cubicBezTo>
                <a:cubicBezTo>
                  <a:pt x="689443" y="2274846"/>
                  <a:pt x="708571" y="2210281"/>
                  <a:pt x="729107" y="2148666"/>
                </a:cubicBezTo>
                <a:cubicBezTo>
                  <a:pt x="785973" y="1977945"/>
                  <a:pt x="845789" y="1808122"/>
                  <a:pt x="907404" y="1639068"/>
                </a:cubicBezTo>
                <a:cubicBezTo>
                  <a:pt x="931279" y="1573603"/>
                  <a:pt x="956310" y="1506855"/>
                  <a:pt x="992892" y="1448193"/>
                </a:cubicBezTo>
                <a:cubicBezTo>
                  <a:pt x="1064774" y="1332795"/>
                  <a:pt x="1093913" y="1208669"/>
                  <a:pt x="1097892" y="1075044"/>
                </a:cubicBezTo>
                <a:cubicBezTo>
                  <a:pt x="1100717" y="981852"/>
                  <a:pt x="1144104" y="951303"/>
                  <a:pt x="1235882" y="973124"/>
                </a:cubicBezTo>
                <a:cubicBezTo>
                  <a:pt x="1274263" y="982495"/>
                  <a:pt x="1311872" y="996743"/>
                  <a:pt x="1365015" y="1013302"/>
                </a:cubicBezTo>
                <a:cubicBezTo>
                  <a:pt x="1365015" y="897777"/>
                  <a:pt x="1363732" y="790464"/>
                  <a:pt x="1365271" y="683154"/>
                </a:cubicBezTo>
                <a:cubicBezTo>
                  <a:pt x="1367582" y="524882"/>
                  <a:pt x="1374001" y="366740"/>
                  <a:pt x="1374384" y="208470"/>
                </a:cubicBezTo>
                <a:cubicBezTo>
                  <a:pt x="1374642" y="103727"/>
                  <a:pt x="1480027" y="-1146"/>
                  <a:pt x="1584514" y="10"/>
                </a:cubicBezTo>
                <a:close/>
              </a:path>
            </a:pathLst>
          </a:custGeom>
          <a:solidFill>
            <a:srgbClr val="000000"/>
          </a:solidFill>
          <a:ln w="76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grpSp>
        <p:nvGrpSpPr>
          <p:cNvPr id="10" name="Graphic 16">
            <a:extLst>
              <a:ext uri="{FF2B5EF4-FFF2-40B4-BE49-F238E27FC236}">
                <a16:creationId xmlns:a16="http://schemas.microsoft.com/office/drawing/2014/main" id="{BA6480C9-0EDF-444D-A0AC-4B4BAA78BBC3}"/>
              </a:ext>
            </a:extLst>
          </p:cNvPr>
          <p:cNvGrpSpPr/>
          <p:nvPr/>
        </p:nvGrpSpPr>
        <p:grpSpPr>
          <a:xfrm>
            <a:off x="7944074" y="1305373"/>
            <a:ext cx="1240353" cy="1059447"/>
            <a:chOff x="6610633" y="3871166"/>
            <a:chExt cx="1240353" cy="1059447"/>
          </a:xfrm>
          <a:solidFill>
            <a:schemeClr val="accent1"/>
          </a:solidFill>
        </p:grpSpPr>
        <p:sp>
          <p:nvSpPr>
            <p:cNvPr id="11" name="Graphic 16">
              <a:extLst>
                <a:ext uri="{FF2B5EF4-FFF2-40B4-BE49-F238E27FC236}">
                  <a16:creationId xmlns:a16="http://schemas.microsoft.com/office/drawing/2014/main" id="{BC4835EC-6EEB-4E09-97C2-5775F0A2E87C}"/>
                </a:ext>
              </a:extLst>
            </p:cNvPr>
            <p:cNvSpPr/>
            <p:nvPr/>
          </p:nvSpPr>
          <p:spPr>
            <a:xfrm>
              <a:off x="6610633" y="4026149"/>
              <a:ext cx="850951" cy="904464"/>
            </a:xfrm>
            <a:custGeom>
              <a:avLst/>
              <a:gdLst>
                <a:gd name="connsiteX0" fmla="*/ 828896 w 850951"/>
                <a:gd name="connsiteY0" fmla="*/ 502657 h 904464"/>
                <a:gd name="connsiteX1" fmla="*/ 734512 w 850951"/>
                <a:gd name="connsiteY1" fmla="*/ 502657 h 904464"/>
                <a:gd name="connsiteX2" fmla="*/ 723128 w 850951"/>
                <a:gd name="connsiteY2" fmla="*/ 502657 h 904464"/>
                <a:gd name="connsiteX3" fmla="*/ 723128 w 850951"/>
                <a:gd name="connsiteY3" fmla="*/ 491111 h 904464"/>
                <a:gd name="connsiteX4" fmla="*/ 723128 w 850951"/>
                <a:gd name="connsiteY4" fmla="*/ 418123 h 904464"/>
                <a:gd name="connsiteX5" fmla="*/ 700844 w 850951"/>
                <a:gd name="connsiteY5" fmla="*/ 395355 h 904464"/>
                <a:gd name="connsiteX6" fmla="*/ 540254 w 850951"/>
                <a:gd name="connsiteY6" fmla="*/ 395355 h 904464"/>
                <a:gd name="connsiteX7" fmla="*/ 517809 w 850951"/>
                <a:gd name="connsiteY7" fmla="*/ 417962 h 904464"/>
                <a:gd name="connsiteX8" fmla="*/ 517728 w 850951"/>
                <a:gd name="connsiteY8" fmla="*/ 491919 h 904464"/>
                <a:gd name="connsiteX9" fmla="*/ 517243 w 850951"/>
                <a:gd name="connsiteY9" fmla="*/ 502334 h 904464"/>
                <a:gd name="connsiteX10" fmla="*/ 509412 w 850951"/>
                <a:gd name="connsiteY10" fmla="*/ 502657 h 904464"/>
                <a:gd name="connsiteX11" fmla="*/ 241843 w 850951"/>
                <a:gd name="connsiteY11" fmla="*/ 502495 h 904464"/>
                <a:gd name="connsiteX12" fmla="*/ 211808 w 850951"/>
                <a:gd name="connsiteY12" fmla="*/ 499993 h 904464"/>
                <a:gd name="connsiteX13" fmla="*/ 40318 w 850951"/>
                <a:gd name="connsiteY13" fmla="*/ 261328 h 904464"/>
                <a:gd name="connsiteX14" fmla="*/ 211808 w 850951"/>
                <a:gd name="connsiteY14" fmla="*/ 91937 h 904464"/>
                <a:gd name="connsiteX15" fmla="*/ 309906 w 850951"/>
                <a:gd name="connsiteY15" fmla="*/ 88869 h 904464"/>
                <a:gd name="connsiteX16" fmla="*/ 336227 w 850951"/>
                <a:gd name="connsiteY16" fmla="*/ 71591 h 904464"/>
                <a:gd name="connsiteX17" fmla="*/ 356896 w 850951"/>
                <a:gd name="connsiteY17" fmla="*/ 30898 h 904464"/>
                <a:gd name="connsiteX18" fmla="*/ 351890 w 850951"/>
                <a:gd name="connsiteY18" fmla="*/ 2801 h 904464"/>
                <a:gd name="connsiteX19" fmla="*/ 324761 w 850951"/>
                <a:gd name="connsiteY19" fmla="*/ 11521 h 904464"/>
                <a:gd name="connsiteX20" fmla="*/ 308856 w 850951"/>
                <a:gd name="connsiteY20" fmla="*/ 41556 h 904464"/>
                <a:gd name="connsiteX21" fmla="*/ 292789 w 850951"/>
                <a:gd name="connsiteY21" fmla="*/ 51406 h 904464"/>
                <a:gd name="connsiteX22" fmla="*/ 204541 w 850951"/>
                <a:gd name="connsiteY22" fmla="*/ 55201 h 904464"/>
                <a:gd name="connsiteX23" fmla="*/ 4954 w 850951"/>
                <a:gd name="connsiteY23" fmla="*/ 343520 h 904464"/>
                <a:gd name="connsiteX24" fmla="*/ 245314 w 850951"/>
                <a:gd name="connsiteY24" fmla="*/ 539635 h 904464"/>
                <a:gd name="connsiteX25" fmla="*/ 506102 w 850951"/>
                <a:gd name="connsiteY25" fmla="*/ 539635 h 904464"/>
                <a:gd name="connsiteX26" fmla="*/ 517405 w 850951"/>
                <a:gd name="connsiteY26" fmla="*/ 539635 h 904464"/>
                <a:gd name="connsiteX27" fmla="*/ 517405 w 850951"/>
                <a:gd name="connsiteY27" fmla="*/ 657434 h 904464"/>
                <a:gd name="connsiteX28" fmla="*/ 506586 w 850951"/>
                <a:gd name="connsiteY28" fmla="*/ 657434 h 904464"/>
                <a:gd name="connsiteX29" fmla="*/ 446274 w 850951"/>
                <a:gd name="connsiteY29" fmla="*/ 657434 h 904464"/>
                <a:gd name="connsiteX30" fmla="*/ 426251 w 850951"/>
                <a:gd name="connsiteY30" fmla="*/ 668333 h 904464"/>
                <a:gd name="connsiteX31" fmla="*/ 430934 w 850951"/>
                <a:gd name="connsiteY31" fmla="*/ 690617 h 904464"/>
                <a:gd name="connsiteX32" fmla="*/ 532180 w 850951"/>
                <a:gd name="connsiteY32" fmla="*/ 810192 h 904464"/>
                <a:gd name="connsiteX33" fmla="*/ 560923 w 850951"/>
                <a:gd name="connsiteY33" fmla="*/ 814713 h 904464"/>
                <a:gd name="connsiteX34" fmla="*/ 560843 w 850951"/>
                <a:gd name="connsiteY34" fmla="*/ 786212 h 904464"/>
                <a:gd name="connsiteX35" fmla="*/ 518132 w 850951"/>
                <a:gd name="connsiteY35" fmla="*/ 735670 h 904464"/>
                <a:gd name="connsiteX36" fmla="*/ 483656 w 850951"/>
                <a:gd name="connsiteY36" fmla="*/ 694735 h 904464"/>
                <a:gd name="connsiteX37" fmla="*/ 529354 w 850951"/>
                <a:gd name="connsiteY37" fmla="*/ 694735 h 904464"/>
                <a:gd name="connsiteX38" fmla="*/ 555352 w 850951"/>
                <a:gd name="connsiteY38" fmla="*/ 668656 h 904464"/>
                <a:gd name="connsiteX39" fmla="*/ 555352 w 850951"/>
                <a:gd name="connsiteY39" fmla="*/ 443879 h 904464"/>
                <a:gd name="connsiteX40" fmla="*/ 555837 w 850951"/>
                <a:gd name="connsiteY40" fmla="*/ 432818 h 904464"/>
                <a:gd name="connsiteX41" fmla="*/ 685262 w 850951"/>
                <a:gd name="connsiteY41" fmla="*/ 432818 h 904464"/>
                <a:gd name="connsiteX42" fmla="*/ 685262 w 850951"/>
                <a:gd name="connsiteY42" fmla="*/ 444767 h 904464"/>
                <a:gd name="connsiteX43" fmla="*/ 685262 w 850951"/>
                <a:gd name="connsiteY43" fmla="*/ 597525 h 904464"/>
                <a:gd name="connsiteX44" fmla="*/ 685262 w 850951"/>
                <a:gd name="connsiteY44" fmla="*/ 670513 h 904464"/>
                <a:gd name="connsiteX45" fmla="*/ 709160 w 850951"/>
                <a:gd name="connsiteY45" fmla="*/ 694735 h 904464"/>
                <a:gd name="connsiteX46" fmla="*/ 748077 w 850951"/>
                <a:gd name="connsiteY46" fmla="*/ 694816 h 904464"/>
                <a:gd name="connsiteX47" fmla="*/ 756231 w 850951"/>
                <a:gd name="connsiteY47" fmla="*/ 695785 h 904464"/>
                <a:gd name="connsiteX48" fmla="*/ 620267 w 850951"/>
                <a:gd name="connsiteY48" fmla="*/ 856536 h 904464"/>
                <a:gd name="connsiteX49" fmla="*/ 606460 w 850951"/>
                <a:gd name="connsiteY49" fmla="*/ 840389 h 904464"/>
                <a:gd name="connsiteX50" fmla="*/ 578202 w 850951"/>
                <a:gd name="connsiteY50" fmla="*/ 836755 h 904464"/>
                <a:gd name="connsiteX51" fmla="*/ 577798 w 850951"/>
                <a:gd name="connsiteY51" fmla="*/ 864449 h 904464"/>
                <a:gd name="connsiteX52" fmla="*/ 603554 w 850951"/>
                <a:gd name="connsiteY52" fmla="*/ 894968 h 904464"/>
                <a:gd name="connsiteX53" fmla="*/ 636899 w 850951"/>
                <a:gd name="connsiteY53" fmla="*/ 894887 h 904464"/>
                <a:gd name="connsiteX54" fmla="*/ 677753 w 850951"/>
                <a:gd name="connsiteY54" fmla="*/ 846605 h 904464"/>
                <a:gd name="connsiteX55" fmla="*/ 808469 w 850951"/>
                <a:gd name="connsiteY55" fmla="*/ 692151 h 904464"/>
                <a:gd name="connsiteX56" fmla="*/ 814283 w 850951"/>
                <a:gd name="connsiteY56" fmla="*/ 668333 h 904464"/>
                <a:gd name="connsiteX57" fmla="*/ 792321 w 850951"/>
                <a:gd name="connsiteY57" fmla="*/ 657514 h 904464"/>
                <a:gd name="connsiteX58" fmla="*/ 752436 w 850951"/>
                <a:gd name="connsiteY58" fmla="*/ 657514 h 904464"/>
                <a:gd name="connsiteX59" fmla="*/ 723532 w 850951"/>
                <a:gd name="connsiteY59" fmla="*/ 657514 h 904464"/>
                <a:gd name="connsiteX60" fmla="*/ 723532 w 850951"/>
                <a:gd name="connsiteY60" fmla="*/ 539716 h 904464"/>
                <a:gd name="connsiteX61" fmla="*/ 734674 w 850951"/>
                <a:gd name="connsiteY61" fmla="*/ 539716 h 904464"/>
                <a:gd name="connsiteX62" fmla="*/ 829058 w 850951"/>
                <a:gd name="connsiteY62" fmla="*/ 539716 h 904464"/>
                <a:gd name="connsiteX63" fmla="*/ 850938 w 850951"/>
                <a:gd name="connsiteY63" fmla="*/ 521550 h 904464"/>
                <a:gd name="connsiteX64" fmla="*/ 828896 w 850951"/>
                <a:gd name="connsiteY64" fmla="*/ 502657 h 90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850951" h="904464">
                  <a:moveTo>
                    <a:pt x="828896" y="502657"/>
                  </a:moveTo>
                  <a:cubicBezTo>
                    <a:pt x="797408" y="502576"/>
                    <a:pt x="766001" y="502657"/>
                    <a:pt x="734512" y="502657"/>
                  </a:cubicBezTo>
                  <a:cubicBezTo>
                    <a:pt x="731041" y="502657"/>
                    <a:pt x="727569" y="502657"/>
                    <a:pt x="723128" y="502657"/>
                  </a:cubicBezTo>
                  <a:cubicBezTo>
                    <a:pt x="723128" y="498055"/>
                    <a:pt x="723128" y="494583"/>
                    <a:pt x="723128" y="491111"/>
                  </a:cubicBezTo>
                  <a:cubicBezTo>
                    <a:pt x="723128" y="466809"/>
                    <a:pt x="723209" y="442426"/>
                    <a:pt x="723128" y="418123"/>
                  </a:cubicBezTo>
                  <a:cubicBezTo>
                    <a:pt x="723047" y="402137"/>
                    <a:pt x="716508" y="395355"/>
                    <a:pt x="700844" y="395355"/>
                  </a:cubicBezTo>
                  <a:cubicBezTo>
                    <a:pt x="647314" y="395274"/>
                    <a:pt x="593784" y="395274"/>
                    <a:pt x="540254" y="395355"/>
                  </a:cubicBezTo>
                  <a:cubicBezTo>
                    <a:pt x="524510" y="395355"/>
                    <a:pt x="517889" y="402056"/>
                    <a:pt x="517809" y="417962"/>
                  </a:cubicBezTo>
                  <a:cubicBezTo>
                    <a:pt x="517728" y="442587"/>
                    <a:pt x="517809" y="467293"/>
                    <a:pt x="517728" y="491919"/>
                  </a:cubicBezTo>
                  <a:cubicBezTo>
                    <a:pt x="517728" y="495310"/>
                    <a:pt x="517405" y="498701"/>
                    <a:pt x="517243" y="502334"/>
                  </a:cubicBezTo>
                  <a:cubicBezTo>
                    <a:pt x="513933" y="502495"/>
                    <a:pt x="511673" y="502657"/>
                    <a:pt x="509412" y="502657"/>
                  </a:cubicBezTo>
                  <a:cubicBezTo>
                    <a:pt x="420195" y="502657"/>
                    <a:pt x="330979" y="502738"/>
                    <a:pt x="241843" y="502495"/>
                  </a:cubicBezTo>
                  <a:cubicBezTo>
                    <a:pt x="231831" y="502495"/>
                    <a:pt x="221658" y="501769"/>
                    <a:pt x="211808" y="499993"/>
                  </a:cubicBezTo>
                  <a:cubicBezTo>
                    <a:pt x="96835" y="479888"/>
                    <a:pt x="22959" y="376865"/>
                    <a:pt x="40318" y="261328"/>
                  </a:cubicBezTo>
                  <a:cubicBezTo>
                    <a:pt x="53155" y="176148"/>
                    <a:pt x="126547" y="102353"/>
                    <a:pt x="211808" y="91937"/>
                  </a:cubicBezTo>
                  <a:cubicBezTo>
                    <a:pt x="244184" y="87981"/>
                    <a:pt x="277125" y="89030"/>
                    <a:pt x="309906" y="88869"/>
                  </a:cubicBezTo>
                  <a:cubicBezTo>
                    <a:pt x="323308" y="88788"/>
                    <a:pt x="330817" y="83056"/>
                    <a:pt x="336227" y="71591"/>
                  </a:cubicBezTo>
                  <a:cubicBezTo>
                    <a:pt x="342686" y="57784"/>
                    <a:pt x="349710" y="44301"/>
                    <a:pt x="356896" y="30898"/>
                  </a:cubicBezTo>
                  <a:cubicBezTo>
                    <a:pt x="363032" y="19433"/>
                    <a:pt x="361336" y="8534"/>
                    <a:pt x="351890" y="2801"/>
                  </a:cubicBezTo>
                  <a:cubicBezTo>
                    <a:pt x="342443" y="-3012"/>
                    <a:pt x="331301" y="379"/>
                    <a:pt x="324761" y="11521"/>
                  </a:cubicBezTo>
                  <a:cubicBezTo>
                    <a:pt x="319029" y="21290"/>
                    <a:pt x="313216" y="31141"/>
                    <a:pt x="308856" y="41556"/>
                  </a:cubicBezTo>
                  <a:cubicBezTo>
                    <a:pt x="305546" y="49549"/>
                    <a:pt x="300944" y="51245"/>
                    <a:pt x="292789" y="51406"/>
                  </a:cubicBezTo>
                  <a:cubicBezTo>
                    <a:pt x="263319" y="51971"/>
                    <a:pt x="233446" y="50760"/>
                    <a:pt x="204541" y="55201"/>
                  </a:cubicBezTo>
                  <a:cubicBezTo>
                    <a:pt x="68657" y="76112"/>
                    <a:pt x="-22739" y="209090"/>
                    <a:pt x="4954" y="343520"/>
                  </a:cubicBezTo>
                  <a:cubicBezTo>
                    <a:pt x="28611" y="458816"/>
                    <a:pt x="127032" y="539232"/>
                    <a:pt x="245314" y="539635"/>
                  </a:cubicBezTo>
                  <a:cubicBezTo>
                    <a:pt x="332270" y="539958"/>
                    <a:pt x="419145" y="539716"/>
                    <a:pt x="506102" y="539635"/>
                  </a:cubicBezTo>
                  <a:cubicBezTo>
                    <a:pt x="509816" y="539635"/>
                    <a:pt x="513529" y="539635"/>
                    <a:pt x="517405" y="539635"/>
                  </a:cubicBezTo>
                  <a:cubicBezTo>
                    <a:pt x="517405" y="579601"/>
                    <a:pt x="517405" y="617871"/>
                    <a:pt x="517405" y="657434"/>
                  </a:cubicBezTo>
                  <a:cubicBezTo>
                    <a:pt x="513529" y="657434"/>
                    <a:pt x="510058" y="657434"/>
                    <a:pt x="506586" y="657434"/>
                  </a:cubicBezTo>
                  <a:cubicBezTo>
                    <a:pt x="486482" y="657434"/>
                    <a:pt x="466378" y="657514"/>
                    <a:pt x="446274" y="657434"/>
                  </a:cubicBezTo>
                  <a:cubicBezTo>
                    <a:pt x="437554" y="657434"/>
                    <a:pt x="430207" y="659775"/>
                    <a:pt x="426251" y="668333"/>
                  </a:cubicBezTo>
                  <a:cubicBezTo>
                    <a:pt x="422375" y="676811"/>
                    <a:pt x="425282" y="683997"/>
                    <a:pt x="430934" y="690617"/>
                  </a:cubicBezTo>
                  <a:cubicBezTo>
                    <a:pt x="464682" y="730422"/>
                    <a:pt x="498350" y="770388"/>
                    <a:pt x="532180" y="810192"/>
                  </a:cubicBezTo>
                  <a:cubicBezTo>
                    <a:pt x="541142" y="820769"/>
                    <a:pt x="552365" y="822303"/>
                    <a:pt x="560923" y="814713"/>
                  </a:cubicBezTo>
                  <a:cubicBezTo>
                    <a:pt x="569401" y="807285"/>
                    <a:pt x="569401" y="796466"/>
                    <a:pt x="560843" y="786212"/>
                  </a:cubicBezTo>
                  <a:cubicBezTo>
                    <a:pt x="546713" y="769338"/>
                    <a:pt x="532342" y="752544"/>
                    <a:pt x="518132" y="735670"/>
                  </a:cubicBezTo>
                  <a:cubicBezTo>
                    <a:pt x="507151" y="722671"/>
                    <a:pt x="496171" y="709591"/>
                    <a:pt x="483656" y="694735"/>
                  </a:cubicBezTo>
                  <a:cubicBezTo>
                    <a:pt x="500531" y="694735"/>
                    <a:pt x="514902" y="694735"/>
                    <a:pt x="529354" y="694735"/>
                  </a:cubicBezTo>
                  <a:cubicBezTo>
                    <a:pt x="549539" y="694735"/>
                    <a:pt x="555352" y="688922"/>
                    <a:pt x="555352" y="668656"/>
                  </a:cubicBezTo>
                  <a:cubicBezTo>
                    <a:pt x="555352" y="593731"/>
                    <a:pt x="555352" y="518805"/>
                    <a:pt x="555352" y="443879"/>
                  </a:cubicBezTo>
                  <a:cubicBezTo>
                    <a:pt x="555352" y="440165"/>
                    <a:pt x="555675" y="436451"/>
                    <a:pt x="555837" y="432818"/>
                  </a:cubicBezTo>
                  <a:cubicBezTo>
                    <a:pt x="599436" y="432818"/>
                    <a:pt x="641824" y="432818"/>
                    <a:pt x="685262" y="432818"/>
                  </a:cubicBezTo>
                  <a:cubicBezTo>
                    <a:pt x="685262" y="437178"/>
                    <a:pt x="685262" y="440972"/>
                    <a:pt x="685262" y="444767"/>
                  </a:cubicBezTo>
                  <a:cubicBezTo>
                    <a:pt x="685262" y="495713"/>
                    <a:pt x="685262" y="546660"/>
                    <a:pt x="685262" y="597525"/>
                  </a:cubicBezTo>
                  <a:cubicBezTo>
                    <a:pt x="685262" y="621828"/>
                    <a:pt x="685262" y="646211"/>
                    <a:pt x="685262" y="670513"/>
                  </a:cubicBezTo>
                  <a:cubicBezTo>
                    <a:pt x="685342" y="688276"/>
                    <a:pt x="691721" y="694735"/>
                    <a:pt x="709160" y="694735"/>
                  </a:cubicBezTo>
                  <a:cubicBezTo>
                    <a:pt x="722159" y="694735"/>
                    <a:pt x="735078" y="694735"/>
                    <a:pt x="748077" y="694816"/>
                  </a:cubicBezTo>
                  <a:cubicBezTo>
                    <a:pt x="750337" y="694816"/>
                    <a:pt x="752679" y="695381"/>
                    <a:pt x="756231" y="695785"/>
                  </a:cubicBezTo>
                  <a:cubicBezTo>
                    <a:pt x="710452" y="749880"/>
                    <a:pt x="665723" y="802764"/>
                    <a:pt x="620267" y="856536"/>
                  </a:cubicBezTo>
                  <a:cubicBezTo>
                    <a:pt x="615180" y="850561"/>
                    <a:pt x="610901" y="845394"/>
                    <a:pt x="606460" y="840389"/>
                  </a:cubicBezTo>
                  <a:cubicBezTo>
                    <a:pt x="597740" y="830619"/>
                    <a:pt x="586679" y="829247"/>
                    <a:pt x="578202" y="836755"/>
                  </a:cubicBezTo>
                  <a:cubicBezTo>
                    <a:pt x="570047" y="844022"/>
                    <a:pt x="569805" y="854679"/>
                    <a:pt x="577798" y="864449"/>
                  </a:cubicBezTo>
                  <a:cubicBezTo>
                    <a:pt x="586275" y="874703"/>
                    <a:pt x="594915" y="884795"/>
                    <a:pt x="603554" y="894968"/>
                  </a:cubicBezTo>
                  <a:cubicBezTo>
                    <a:pt x="614373" y="907644"/>
                    <a:pt x="625999" y="907644"/>
                    <a:pt x="636899" y="894887"/>
                  </a:cubicBezTo>
                  <a:cubicBezTo>
                    <a:pt x="650544" y="878820"/>
                    <a:pt x="664108" y="862672"/>
                    <a:pt x="677753" y="846605"/>
                  </a:cubicBezTo>
                  <a:cubicBezTo>
                    <a:pt x="721352" y="795094"/>
                    <a:pt x="764870" y="743582"/>
                    <a:pt x="808469" y="692151"/>
                  </a:cubicBezTo>
                  <a:cubicBezTo>
                    <a:pt x="814525" y="685046"/>
                    <a:pt x="818643" y="677699"/>
                    <a:pt x="814283" y="668333"/>
                  </a:cubicBezTo>
                  <a:cubicBezTo>
                    <a:pt x="809923" y="658887"/>
                    <a:pt x="801526" y="657434"/>
                    <a:pt x="792321" y="657514"/>
                  </a:cubicBezTo>
                  <a:cubicBezTo>
                    <a:pt x="779000" y="657676"/>
                    <a:pt x="765758" y="657514"/>
                    <a:pt x="752436" y="657514"/>
                  </a:cubicBezTo>
                  <a:cubicBezTo>
                    <a:pt x="742828" y="657514"/>
                    <a:pt x="733220" y="657514"/>
                    <a:pt x="723532" y="657514"/>
                  </a:cubicBezTo>
                  <a:cubicBezTo>
                    <a:pt x="723532" y="617629"/>
                    <a:pt x="723532" y="579198"/>
                    <a:pt x="723532" y="539716"/>
                  </a:cubicBezTo>
                  <a:cubicBezTo>
                    <a:pt x="727650" y="539716"/>
                    <a:pt x="731202" y="539716"/>
                    <a:pt x="734674" y="539716"/>
                  </a:cubicBezTo>
                  <a:cubicBezTo>
                    <a:pt x="766162" y="539716"/>
                    <a:pt x="797569" y="539797"/>
                    <a:pt x="829058" y="539716"/>
                  </a:cubicBezTo>
                  <a:cubicBezTo>
                    <a:pt x="842541" y="539716"/>
                    <a:pt x="850777" y="532692"/>
                    <a:pt x="850938" y="521550"/>
                  </a:cubicBezTo>
                  <a:cubicBezTo>
                    <a:pt x="851342" y="510166"/>
                    <a:pt x="842622" y="502657"/>
                    <a:pt x="828896" y="502657"/>
                  </a:cubicBezTo>
                  <a:close/>
                </a:path>
              </a:pathLst>
            </a:custGeom>
            <a:grpFill/>
            <a:ln w="8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16">
              <a:extLst>
                <a:ext uri="{FF2B5EF4-FFF2-40B4-BE49-F238E27FC236}">
                  <a16:creationId xmlns:a16="http://schemas.microsoft.com/office/drawing/2014/main" id="{623FBB27-B5F7-4F95-A7CC-4575E1ED82BB}"/>
                </a:ext>
              </a:extLst>
            </p:cNvPr>
            <p:cNvSpPr/>
            <p:nvPr/>
          </p:nvSpPr>
          <p:spPr>
            <a:xfrm>
              <a:off x="6966276" y="3871166"/>
              <a:ext cx="884710" cy="694823"/>
            </a:xfrm>
            <a:custGeom>
              <a:avLst/>
              <a:gdLst>
                <a:gd name="connsiteX0" fmla="*/ 881793 w 884710"/>
                <a:gd name="connsiteY0" fmla="*/ 410981 h 694823"/>
                <a:gd name="connsiteX1" fmla="*/ 682125 w 884710"/>
                <a:gd name="connsiteY1" fmla="*/ 210425 h 694823"/>
                <a:gd name="connsiteX2" fmla="*/ 584189 w 884710"/>
                <a:gd name="connsiteY2" fmla="*/ 206308 h 694823"/>
                <a:gd name="connsiteX3" fmla="*/ 572240 w 884710"/>
                <a:gd name="connsiteY3" fmla="*/ 199041 h 694823"/>
                <a:gd name="connsiteX4" fmla="*/ 531709 w 884710"/>
                <a:gd name="connsiteY4" fmla="*/ 136307 h 694823"/>
                <a:gd name="connsiteX5" fmla="*/ 228210 w 884710"/>
                <a:gd name="connsiteY5" fmla="*/ 1795 h 694823"/>
                <a:gd name="connsiteX6" fmla="*/ 6824 w 884710"/>
                <a:gd name="connsiteY6" fmla="*/ 115234 h 694823"/>
                <a:gd name="connsiteX7" fmla="*/ 6259 w 884710"/>
                <a:gd name="connsiteY7" fmla="*/ 144462 h 694823"/>
                <a:gd name="connsiteX8" fmla="*/ 35325 w 884710"/>
                <a:gd name="connsiteY8" fmla="*/ 139859 h 694823"/>
                <a:gd name="connsiteX9" fmla="*/ 77390 w 884710"/>
                <a:gd name="connsiteY9" fmla="*/ 101024 h 694823"/>
                <a:gd name="connsiteX10" fmla="*/ 378143 w 884710"/>
                <a:gd name="connsiteY10" fmla="*/ 62027 h 694823"/>
                <a:gd name="connsiteX11" fmla="*/ 544788 w 884710"/>
                <a:gd name="connsiteY11" fmla="*/ 227703 h 694823"/>
                <a:gd name="connsiteX12" fmla="*/ 568526 w 884710"/>
                <a:gd name="connsiteY12" fmla="*/ 243690 h 694823"/>
                <a:gd name="connsiteX13" fmla="*/ 612286 w 884710"/>
                <a:gd name="connsiteY13" fmla="*/ 243528 h 694823"/>
                <a:gd name="connsiteX14" fmla="*/ 612367 w 884710"/>
                <a:gd name="connsiteY14" fmla="*/ 242398 h 694823"/>
                <a:gd name="connsiteX15" fmla="*/ 674374 w 884710"/>
                <a:gd name="connsiteY15" fmla="*/ 246677 h 694823"/>
                <a:gd name="connsiteX16" fmla="*/ 846430 w 884710"/>
                <a:gd name="connsiteY16" fmla="*/ 475169 h 694823"/>
                <a:gd name="connsiteX17" fmla="*/ 635943 w 884710"/>
                <a:gd name="connsiteY17" fmla="*/ 657478 h 694823"/>
                <a:gd name="connsiteX18" fmla="*/ 594120 w 884710"/>
                <a:gd name="connsiteY18" fmla="*/ 657639 h 694823"/>
                <a:gd name="connsiteX19" fmla="*/ 576519 w 884710"/>
                <a:gd name="connsiteY19" fmla="*/ 676048 h 694823"/>
                <a:gd name="connsiteX20" fmla="*/ 592990 w 884710"/>
                <a:gd name="connsiteY20" fmla="*/ 694295 h 694823"/>
                <a:gd name="connsiteX21" fmla="*/ 692783 w 884710"/>
                <a:gd name="connsiteY21" fmla="*/ 689289 h 694823"/>
                <a:gd name="connsiteX22" fmla="*/ 881793 w 884710"/>
                <a:gd name="connsiteY22" fmla="*/ 410981 h 69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84710" h="694823">
                  <a:moveTo>
                    <a:pt x="881793" y="410981"/>
                  </a:moveTo>
                  <a:cubicBezTo>
                    <a:pt x="866775" y="310380"/>
                    <a:pt x="783211" y="225120"/>
                    <a:pt x="682125" y="210425"/>
                  </a:cubicBezTo>
                  <a:cubicBezTo>
                    <a:pt x="649910" y="205742"/>
                    <a:pt x="616888" y="207196"/>
                    <a:pt x="584189" y="206308"/>
                  </a:cubicBezTo>
                  <a:cubicBezTo>
                    <a:pt x="578214" y="206146"/>
                    <a:pt x="575308" y="204128"/>
                    <a:pt x="572240" y="199041"/>
                  </a:cubicBezTo>
                  <a:cubicBezTo>
                    <a:pt x="559240" y="177807"/>
                    <a:pt x="547372" y="155442"/>
                    <a:pt x="531709" y="136307"/>
                  </a:cubicBezTo>
                  <a:cubicBezTo>
                    <a:pt x="453311" y="40793"/>
                    <a:pt x="354163" y="-10477"/>
                    <a:pt x="228210" y="1795"/>
                  </a:cubicBezTo>
                  <a:cubicBezTo>
                    <a:pt x="139962" y="10354"/>
                    <a:pt x="66328" y="49674"/>
                    <a:pt x="6824" y="115234"/>
                  </a:cubicBezTo>
                  <a:cubicBezTo>
                    <a:pt x="-2219" y="125165"/>
                    <a:pt x="-2138" y="137276"/>
                    <a:pt x="6259" y="144462"/>
                  </a:cubicBezTo>
                  <a:cubicBezTo>
                    <a:pt x="15059" y="151890"/>
                    <a:pt x="25313" y="149709"/>
                    <a:pt x="35325" y="139859"/>
                  </a:cubicBezTo>
                  <a:cubicBezTo>
                    <a:pt x="48889" y="126457"/>
                    <a:pt x="62049" y="112085"/>
                    <a:pt x="77390" y="101024"/>
                  </a:cubicBezTo>
                  <a:cubicBezTo>
                    <a:pt x="170401" y="33526"/>
                    <a:pt x="270840" y="15844"/>
                    <a:pt x="378143" y="62027"/>
                  </a:cubicBezTo>
                  <a:cubicBezTo>
                    <a:pt x="454845" y="95049"/>
                    <a:pt x="509021" y="152616"/>
                    <a:pt x="544788" y="227703"/>
                  </a:cubicBezTo>
                  <a:cubicBezTo>
                    <a:pt x="549794" y="238280"/>
                    <a:pt x="556253" y="244174"/>
                    <a:pt x="568526" y="243690"/>
                  </a:cubicBezTo>
                  <a:cubicBezTo>
                    <a:pt x="583059" y="243125"/>
                    <a:pt x="597672" y="243528"/>
                    <a:pt x="612286" y="243528"/>
                  </a:cubicBezTo>
                  <a:cubicBezTo>
                    <a:pt x="612286" y="243125"/>
                    <a:pt x="612367" y="242802"/>
                    <a:pt x="612367" y="242398"/>
                  </a:cubicBezTo>
                  <a:cubicBezTo>
                    <a:pt x="633036" y="243770"/>
                    <a:pt x="653867" y="243851"/>
                    <a:pt x="674374" y="246677"/>
                  </a:cubicBezTo>
                  <a:cubicBezTo>
                    <a:pt x="781031" y="261372"/>
                    <a:pt x="861609" y="368835"/>
                    <a:pt x="846430" y="475169"/>
                  </a:cubicBezTo>
                  <a:cubicBezTo>
                    <a:pt x="831008" y="583198"/>
                    <a:pt x="745425" y="657397"/>
                    <a:pt x="635943" y="657478"/>
                  </a:cubicBezTo>
                  <a:cubicBezTo>
                    <a:pt x="621975" y="657478"/>
                    <a:pt x="608007" y="657155"/>
                    <a:pt x="594120" y="657639"/>
                  </a:cubicBezTo>
                  <a:cubicBezTo>
                    <a:pt x="583785" y="657962"/>
                    <a:pt x="576519" y="666036"/>
                    <a:pt x="576519" y="676048"/>
                  </a:cubicBezTo>
                  <a:cubicBezTo>
                    <a:pt x="576438" y="685736"/>
                    <a:pt x="583301" y="694214"/>
                    <a:pt x="592990" y="694295"/>
                  </a:cubicBezTo>
                  <a:cubicBezTo>
                    <a:pt x="626335" y="694537"/>
                    <a:pt x="659761" y="696878"/>
                    <a:pt x="692783" y="689289"/>
                  </a:cubicBezTo>
                  <a:cubicBezTo>
                    <a:pt x="820997" y="660061"/>
                    <a:pt x="901332" y="541859"/>
                    <a:pt x="881793" y="410981"/>
                  </a:cubicBezTo>
                  <a:close/>
                </a:path>
              </a:pathLst>
            </a:custGeom>
            <a:grpFill/>
            <a:ln w="8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Graphic 16">
              <a:extLst>
                <a:ext uri="{FF2B5EF4-FFF2-40B4-BE49-F238E27FC236}">
                  <a16:creationId xmlns:a16="http://schemas.microsoft.com/office/drawing/2014/main" id="{02EF7895-3BF2-429F-947C-C6C644001CD0}"/>
                </a:ext>
              </a:extLst>
            </p:cNvPr>
            <p:cNvSpPr/>
            <p:nvPr/>
          </p:nvSpPr>
          <p:spPr>
            <a:xfrm>
              <a:off x="7302743" y="4000783"/>
              <a:ext cx="443541" cy="306119"/>
            </a:xfrm>
            <a:custGeom>
              <a:avLst/>
              <a:gdLst>
                <a:gd name="connsiteX0" fmla="*/ 217041 w 443541"/>
                <a:gd name="connsiteY0" fmla="*/ 191179 h 306119"/>
                <a:gd name="connsiteX1" fmla="*/ 241343 w 443541"/>
                <a:gd name="connsiteY1" fmla="*/ 191179 h 306119"/>
                <a:gd name="connsiteX2" fmla="*/ 416144 w 443541"/>
                <a:gd name="connsiteY2" fmla="*/ 295736 h 306119"/>
                <a:gd name="connsiteX3" fmla="*/ 435682 w 443541"/>
                <a:gd name="connsiteY3" fmla="*/ 304698 h 306119"/>
                <a:gd name="connsiteX4" fmla="*/ 440850 w 443541"/>
                <a:gd name="connsiteY4" fmla="*/ 283141 h 306119"/>
                <a:gd name="connsiteX5" fmla="*/ 277595 w 443541"/>
                <a:gd name="connsiteY5" fmla="*/ 166311 h 306119"/>
                <a:gd name="connsiteX6" fmla="*/ 196049 w 443541"/>
                <a:gd name="connsiteY6" fmla="*/ 163889 h 306119"/>
                <a:gd name="connsiteX7" fmla="*/ 181839 w 443541"/>
                <a:gd name="connsiteY7" fmla="*/ 155492 h 306119"/>
                <a:gd name="connsiteX8" fmla="*/ 165610 w 443541"/>
                <a:gd name="connsiteY8" fmla="*/ 126749 h 306119"/>
                <a:gd name="connsiteX9" fmla="*/ 22460 w 443541"/>
                <a:gd name="connsiteY9" fmla="*/ 2249 h 306119"/>
                <a:gd name="connsiteX10" fmla="*/ 1548 w 443541"/>
                <a:gd name="connsiteY10" fmla="*/ 7497 h 306119"/>
                <a:gd name="connsiteX11" fmla="*/ 11156 w 443541"/>
                <a:gd name="connsiteY11" fmla="*/ 27521 h 306119"/>
                <a:gd name="connsiteX12" fmla="*/ 37962 w 443541"/>
                <a:gd name="connsiteY12" fmla="*/ 41246 h 306119"/>
                <a:gd name="connsiteX13" fmla="*/ 161977 w 443541"/>
                <a:gd name="connsiteY13" fmla="*/ 178099 h 306119"/>
                <a:gd name="connsiteX14" fmla="*/ 182969 w 443541"/>
                <a:gd name="connsiteY14" fmla="*/ 191421 h 306119"/>
                <a:gd name="connsiteX15" fmla="*/ 217041 w 443541"/>
                <a:gd name="connsiteY15" fmla="*/ 191179 h 306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3541" h="306119">
                  <a:moveTo>
                    <a:pt x="217041" y="191179"/>
                  </a:moveTo>
                  <a:cubicBezTo>
                    <a:pt x="225115" y="191179"/>
                    <a:pt x="233269" y="191098"/>
                    <a:pt x="241343" y="191179"/>
                  </a:cubicBezTo>
                  <a:cubicBezTo>
                    <a:pt x="319902" y="192067"/>
                    <a:pt x="378277" y="226704"/>
                    <a:pt x="416144" y="295736"/>
                  </a:cubicBezTo>
                  <a:cubicBezTo>
                    <a:pt x="421311" y="305102"/>
                    <a:pt x="428093" y="308250"/>
                    <a:pt x="435682" y="304698"/>
                  </a:cubicBezTo>
                  <a:cubicBezTo>
                    <a:pt x="443595" y="300984"/>
                    <a:pt x="445936" y="292668"/>
                    <a:pt x="440850" y="283141"/>
                  </a:cubicBezTo>
                  <a:cubicBezTo>
                    <a:pt x="405809" y="217177"/>
                    <a:pt x="351552" y="176969"/>
                    <a:pt x="277595" y="166311"/>
                  </a:cubicBezTo>
                  <a:cubicBezTo>
                    <a:pt x="250871" y="162436"/>
                    <a:pt x="223258" y="164131"/>
                    <a:pt x="196049" y="163889"/>
                  </a:cubicBezTo>
                  <a:cubicBezTo>
                    <a:pt x="189024" y="163808"/>
                    <a:pt x="184987" y="162113"/>
                    <a:pt x="181839" y="155492"/>
                  </a:cubicBezTo>
                  <a:cubicBezTo>
                    <a:pt x="177156" y="145561"/>
                    <a:pt x="171585" y="136034"/>
                    <a:pt x="165610" y="126749"/>
                  </a:cubicBezTo>
                  <a:cubicBezTo>
                    <a:pt x="129923" y="71443"/>
                    <a:pt x="82933" y="29055"/>
                    <a:pt x="22460" y="2249"/>
                  </a:cubicBezTo>
                  <a:cubicBezTo>
                    <a:pt x="12690" y="-2111"/>
                    <a:pt x="5101" y="-11"/>
                    <a:pt x="1548" y="7497"/>
                  </a:cubicBezTo>
                  <a:cubicBezTo>
                    <a:pt x="-2327" y="15571"/>
                    <a:pt x="1145" y="22596"/>
                    <a:pt x="11156" y="27521"/>
                  </a:cubicBezTo>
                  <a:cubicBezTo>
                    <a:pt x="20118" y="31961"/>
                    <a:pt x="29322" y="36160"/>
                    <a:pt x="37962" y="41246"/>
                  </a:cubicBezTo>
                  <a:cubicBezTo>
                    <a:pt x="93591" y="73865"/>
                    <a:pt x="134687" y="119805"/>
                    <a:pt x="161977" y="178099"/>
                  </a:cubicBezTo>
                  <a:cubicBezTo>
                    <a:pt x="166418" y="187626"/>
                    <a:pt x="172311" y="192067"/>
                    <a:pt x="182969" y="191421"/>
                  </a:cubicBezTo>
                  <a:cubicBezTo>
                    <a:pt x="194353" y="190694"/>
                    <a:pt x="205737" y="191179"/>
                    <a:pt x="217041" y="191179"/>
                  </a:cubicBezTo>
                  <a:close/>
                </a:path>
              </a:pathLst>
            </a:custGeom>
            <a:grpFill/>
            <a:ln w="8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6">
              <a:extLst>
                <a:ext uri="{FF2B5EF4-FFF2-40B4-BE49-F238E27FC236}">
                  <a16:creationId xmlns:a16="http://schemas.microsoft.com/office/drawing/2014/main" id="{3A683C04-A9BA-47C9-B393-14B04A365401}"/>
                </a:ext>
              </a:extLst>
            </p:cNvPr>
            <p:cNvSpPr/>
            <p:nvPr/>
          </p:nvSpPr>
          <p:spPr>
            <a:xfrm>
              <a:off x="7731296" y="4321562"/>
              <a:ext cx="36276" cy="75235"/>
            </a:xfrm>
            <a:custGeom>
              <a:avLst/>
              <a:gdLst>
                <a:gd name="connsiteX0" fmla="*/ 26911 w 36276"/>
                <a:gd name="connsiteY0" fmla="*/ 10320 h 75235"/>
                <a:gd name="connsiteX1" fmla="*/ 10602 w 36276"/>
                <a:gd name="connsiteY1" fmla="*/ 551 h 75235"/>
                <a:gd name="connsiteX2" fmla="*/ 267 w 36276"/>
                <a:gd name="connsiteY2" fmla="*/ 16699 h 75235"/>
                <a:gd name="connsiteX3" fmla="*/ 8099 w 36276"/>
                <a:gd name="connsiteY3" fmla="*/ 64577 h 75235"/>
                <a:gd name="connsiteX4" fmla="*/ 21259 w 36276"/>
                <a:gd name="connsiteY4" fmla="*/ 75235 h 75235"/>
                <a:gd name="connsiteX5" fmla="*/ 34662 w 36276"/>
                <a:gd name="connsiteY5" fmla="*/ 64900 h 75235"/>
                <a:gd name="connsiteX6" fmla="*/ 34743 w 36276"/>
                <a:gd name="connsiteY6" fmla="*/ 56180 h 75235"/>
                <a:gd name="connsiteX7" fmla="*/ 36277 w 36276"/>
                <a:gd name="connsiteY7" fmla="*/ 55938 h 75235"/>
                <a:gd name="connsiteX8" fmla="*/ 26911 w 36276"/>
                <a:gd name="connsiteY8" fmla="*/ 10320 h 7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76" h="75235">
                  <a:moveTo>
                    <a:pt x="26911" y="10320"/>
                  </a:moveTo>
                  <a:cubicBezTo>
                    <a:pt x="24973" y="2489"/>
                    <a:pt x="18917" y="-1548"/>
                    <a:pt x="10602" y="551"/>
                  </a:cubicBezTo>
                  <a:cubicBezTo>
                    <a:pt x="2366" y="2569"/>
                    <a:pt x="-1025" y="8544"/>
                    <a:pt x="267" y="16699"/>
                  </a:cubicBezTo>
                  <a:cubicBezTo>
                    <a:pt x="2689" y="32685"/>
                    <a:pt x="5192" y="48672"/>
                    <a:pt x="8099" y="64577"/>
                  </a:cubicBezTo>
                  <a:cubicBezTo>
                    <a:pt x="9310" y="71440"/>
                    <a:pt x="14235" y="75073"/>
                    <a:pt x="21259" y="75235"/>
                  </a:cubicBezTo>
                  <a:cubicBezTo>
                    <a:pt x="28364" y="75315"/>
                    <a:pt x="32967" y="71601"/>
                    <a:pt x="34662" y="64900"/>
                  </a:cubicBezTo>
                  <a:cubicBezTo>
                    <a:pt x="35389" y="62155"/>
                    <a:pt x="34743" y="59087"/>
                    <a:pt x="34743" y="56180"/>
                  </a:cubicBezTo>
                  <a:cubicBezTo>
                    <a:pt x="35227" y="56099"/>
                    <a:pt x="35711" y="56019"/>
                    <a:pt x="36277" y="55938"/>
                  </a:cubicBezTo>
                  <a:cubicBezTo>
                    <a:pt x="33208" y="40678"/>
                    <a:pt x="30544" y="25419"/>
                    <a:pt x="26911" y="10320"/>
                  </a:cubicBezTo>
                  <a:close/>
                </a:path>
              </a:pathLst>
            </a:custGeom>
            <a:grpFill/>
            <a:ln w="8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6">
              <a:extLst>
                <a:ext uri="{FF2B5EF4-FFF2-40B4-BE49-F238E27FC236}">
                  <a16:creationId xmlns:a16="http://schemas.microsoft.com/office/drawing/2014/main" id="{4A5A3176-6DE1-4450-9A49-A1069B80D163}"/>
                </a:ext>
              </a:extLst>
            </p:cNvPr>
            <p:cNvSpPr/>
            <p:nvPr/>
          </p:nvSpPr>
          <p:spPr>
            <a:xfrm>
              <a:off x="7479002" y="4528805"/>
              <a:ext cx="43774" cy="37140"/>
            </a:xfrm>
            <a:custGeom>
              <a:avLst/>
              <a:gdLst>
                <a:gd name="connsiteX0" fmla="*/ 21889 w 43774"/>
                <a:gd name="connsiteY0" fmla="*/ 1 h 37140"/>
                <a:gd name="connsiteX1" fmla="*/ 9 w 43774"/>
                <a:gd name="connsiteY1" fmla="*/ 18248 h 37140"/>
                <a:gd name="connsiteX2" fmla="*/ 22050 w 43774"/>
                <a:gd name="connsiteY2" fmla="*/ 37141 h 37140"/>
                <a:gd name="connsiteX3" fmla="*/ 43769 w 43774"/>
                <a:gd name="connsiteY3" fmla="*/ 19055 h 37140"/>
                <a:gd name="connsiteX4" fmla="*/ 21889 w 43774"/>
                <a:gd name="connsiteY4" fmla="*/ 1 h 3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74" h="37140">
                  <a:moveTo>
                    <a:pt x="21889" y="1"/>
                  </a:moveTo>
                  <a:cubicBezTo>
                    <a:pt x="8890" y="1"/>
                    <a:pt x="331" y="7187"/>
                    <a:pt x="9" y="18248"/>
                  </a:cubicBezTo>
                  <a:cubicBezTo>
                    <a:pt x="-314" y="29632"/>
                    <a:pt x="8405" y="37141"/>
                    <a:pt x="22050" y="37141"/>
                  </a:cubicBezTo>
                  <a:cubicBezTo>
                    <a:pt x="35292" y="37141"/>
                    <a:pt x="43527" y="30278"/>
                    <a:pt x="43769" y="19055"/>
                  </a:cubicBezTo>
                  <a:cubicBezTo>
                    <a:pt x="44011" y="7348"/>
                    <a:pt x="35534" y="-80"/>
                    <a:pt x="21889" y="1"/>
                  </a:cubicBezTo>
                  <a:close/>
                </a:path>
              </a:pathLst>
            </a:custGeom>
            <a:grpFill/>
            <a:ln w="8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Oval 68">
            <a:extLst>
              <a:ext uri="{FF2B5EF4-FFF2-40B4-BE49-F238E27FC236}">
                <a16:creationId xmlns:a16="http://schemas.microsoft.com/office/drawing/2014/main" id="{60424C4B-E6D7-43B2-B7F7-1D15601A1786}"/>
              </a:ext>
            </a:extLst>
          </p:cNvPr>
          <p:cNvSpPr/>
          <p:nvPr/>
        </p:nvSpPr>
        <p:spPr>
          <a:xfrm rot="205243">
            <a:off x="10531024" y="2606328"/>
            <a:ext cx="1057079" cy="921820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7" name="Oval 68">
            <a:extLst>
              <a:ext uri="{FF2B5EF4-FFF2-40B4-BE49-F238E27FC236}">
                <a16:creationId xmlns:a16="http://schemas.microsoft.com/office/drawing/2014/main" id="{6BC58261-2B6C-445F-BCFF-3DA0CCE0DAAE}"/>
              </a:ext>
            </a:extLst>
          </p:cNvPr>
          <p:cNvSpPr/>
          <p:nvPr/>
        </p:nvSpPr>
        <p:spPr>
          <a:xfrm rot="285145" flipV="1">
            <a:off x="10716189" y="4067429"/>
            <a:ext cx="1057079" cy="921820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8" name="Oval 68">
            <a:extLst>
              <a:ext uri="{FF2B5EF4-FFF2-40B4-BE49-F238E27FC236}">
                <a16:creationId xmlns:a16="http://schemas.microsoft.com/office/drawing/2014/main" id="{1D260E7C-0915-447E-BA6C-A80C67475B43}"/>
              </a:ext>
            </a:extLst>
          </p:cNvPr>
          <p:cNvSpPr/>
          <p:nvPr/>
        </p:nvSpPr>
        <p:spPr>
          <a:xfrm rot="21302571" flipH="1">
            <a:off x="6042026" y="2619561"/>
            <a:ext cx="1057079" cy="921820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9" name="Oval 68">
            <a:extLst>
              <a:ext uri="{FF2B5EF4-FFF2-40B4-BE49-F238E27FC236}">
                <a16:creationId xmlns:a16="http://schemas.microsoft.com/office/drawing/2014/main" id="{3C726E3C-F4D8-4073-A901-6AE968D94D64}"/>
              </a:ext>
            </a:extLst>
          </p:cNvPr>
          <p:cNvSpPr/>
          <p:nvPr/>
        </p:nvSpPr>
        <p:spPr>
          <a:xfrm rot="726905" flipH="1" flipV="1">
            <a:off x="5921297" y="4008972"/>
            <a:ext cx="1057079" cy="921820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30" name="Rectangle 36">
            <a:extLst>
              <a:ext uri="{FF2B5EF4-FFF2-40B4-BE49-F238E27FC236}">
                <a16:creationId xmlns:a16="http://schemas.microsoft.com/office/drawing/2014/main" id="{DB04F3DF-6446-4057-AEEE-66E6F9189A93}"/>
              </a:ext>
            </a:extLst>
          </p:cNvPr>
          <p:cNvSpPr/>
          <p:nvPr/>
        </p:nvSpPr>
        <p:spPr>
          <a:xfrm>
            <a:off x="10961231" y="2881022"/>
            <a:ext cx="429940" cy="35939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8915CD45-4F45-49C4-899A-805C718129F9}"/>
              </a:ext>
            </a:extLst>
          </p:cNvPr>
          <p:cNvSpPr/>
          <p:nvPr/>
        </p:nvSpPr>
        <p:spPr>
          <a:xfrm>
            <a:off x="6285272" y="2936347"/>
            <a:ext cx="451418" cy="296678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2" name="Oval 21">
            <a:extLst>
              <a:ext uri="{FF2B5EF4-FFF2-40B4-BE49-F238E27FC236}">
                <a16:creationId xmlns:a16="http://schemas.microsoft.com/office/drawing/2014/main" id="{87BE0C42-9FD8-44A4-BEAC-0403F126D1EC}"/>
              </a:ext>
            </a:extLst>
          </p:cNvPr>
          <p:cNvSpPr>
            <a:spLocks noChangeAspect="1"/>
          </p:cNvSpPr>
          <p:nvPr/>
        </p:nvSpPr>
        <p:spPr>
          <a:xfrm>
            <a:off x="11107952" y="4316696"/>
            <a:ext cx="388615" cy="39186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3" name="Rounded Rectangle 27">
            <a:extLst>
              <a:ext uri="{FF2B5EF4-FFF2-40B4-BE49-F238E27FC236}">
                <a16:creationId xmlns:a16="http://schemas.microsoft.com/office/drawing/2014/main" id="{E705DAC6-AD1B-43D8-B3E1-A18AA549739F}"/>
              </a:ext>
            </a:extLst>
          </p:cNvPr>
          <p:cNvSpPr/>
          <p:nvPr/>
        </p:nvSpPr>
        <p:spPr>
          <a:xfrm>
            <a:off x="6197898" y="4271617"/>
            <a:ext cx="406874" cy="31253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6CF7C9-2572-4FF2-8CD1-DD37811ED98C}"/>
              </a:ext>
            </a:extLst>
          </p:cNvPr>
          <p:cNvSpPr txBox="1"/>
          <p:nvPr/>
        </p:nvSpPr>
        <p:spPr>
          <a:xfrm>
            <a:off x="1530869" y="2058895"/>
            <a:ext cx="553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Prva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verzija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aplikacije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hr-HR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izrađena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je 2012.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godine</a:t>
            </a: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63C8F2C-5CCB-4260-B05A-1FBFE47B8286}"/>
              </a:ext>
            </a:extLst>
          </p:cNvPr>
          <p:cNvSpPr/>
          <p:nvPr/>
        </p:nvSpPr>
        <p:spPr>
          <a:xfrm>
            <a:off x="730491" y="1879842"/>
            <a:ext cx="688032" cy="688032"/>
          </a:xfrm>
          <a:prstGeom prst="ellipse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947516-F492-49DD-BBE0-ED4525AFEA4B}"/>
              </a:ext>
            </a:extLst>
          </p:cNvPr>
          <p:cNvSpPr txBox="1"/>
          <p:nvPr/>
        </p:nvSpPr>
        <p:spPr>
          <a:xfrm>
            <a:off x="751951" y="1974950"/>
            <a:ext cx="6273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B7D9BD-FE8A-4398-8A95-454D2550524D}"/>
              </a:ext>
            </a:extLst>
          </p:cNvPr>
          <p:cNvSpPr txBox="1"/>
          <p:nvPr/>
        </p:nvSpPr>
        <p:spPr>
          <a:xfrm>
            <a:off x="1558855" y="2882287"/>
            <a:ext cx="430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Redizajn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hr-HR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sučelja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napravljen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je 2020.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godine</a:t>
            </a: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8F857C6-C18D-44AF-AC60-DF5DA8B6C224}"/>
              </a:ext>
            </a:extLst>
          </p:cNvPr>
          <p:cNvSpPr/>
          <p:nvPr/>
        </p:nvSpPr>
        <p:spPr>
          <a:xfrm>
            <a:off x="730491" y="2743938"/>
            <a:ext cx="688032" cy="688032"/>
          </a:xfrm>
          <a:prstGeom prst="ellipse">
            <a:avLst/>
          </a:prstGeom>
          <a:solidFill>
            <a:schemeClr val="accent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B5ECBE-9104-4504-B7DE-38CA3ACE8410}"/>
              </a:ext>
            </a:extLst>
          </p:cNvPr>
          <p:cNvSpPr txBox="1"/>
          <p:nvPr/>
        </p:nvSpPr>
        <p:spPr>
          <a:xfrm>
            <a:off x="751951" y="2826346"/>
            <a:ext cx="6273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53DADA-491A-40BC-BA97-3DFE0F92122B}"/>
              </a:ext>
            </a:extLst>
          </p:cNvPr>
          <p:cNvSpPr txBox="1"/>
          <p:nvPr/>
        </p:nvSpPr>
        <p:spPr>
          <a:xfrm>
            <a:off x="1574244" y="3766168"/>
            <a:ext cx="4305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Preko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milijun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jedinstvenih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korisnika</a:t>
            </a: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31300EC-30EA-493D-8CF9-4CD7E61E4086}"/>
              </a:ext>
            </a:extLst>
          </p:cNvPr>
          <p:cNvSpPr/>
          <p:nvPr/>
        </p:nvSpPr>
        <p:spPr>
          <a:xfrm>
            <a:off x="730491" y="3608034"/>
            <a:ext cx="688032" cy="688032"/>
          </a:xfrm>
          <a:prstGeom prst="ellipse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23FA54-4576-451A-AE05-51D8B37E7BAD}"/>
              </a:ext>
            </a:extLst>
          </p:cNvPr>
          <p:cNvSpPr txBox="1"/>
          <p:nvPr/>
        </p:nvSpPr>
        <p:spPr>
          <a:xfrm>
            <a:off x="751951" y="3703142"/>
            <a:ext cx="6273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0C7846D-BABA-4EEE-8894-1DF9DF1BF902}"/>
              </a:ext>
            </a:extLst>
          </p:cNvPr>
          <p:cNvSpPr txBox="1"/>
          <p:nvPr/>
        </p:nvSpPr>
        <p:spPr>
          <a:xfrm>
            <a:off x="1578678" y="4491525"/>
            <a:ext cx="452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Od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rujna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2021. </a:t>
            </a:r>
            <a:r>
              <a:rPr lang="hr-HR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dostupna je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mobilna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verzija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aplikacije</a:t>
            </a: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4F0634A-D3B3-4EBD-ABFF-862BAE82F27D}"/>
              </a:ext>
            </a:extLst>
          </p:cNvPr>
          <p:cNvSpPr/>
          <p:nvPr/>
        </p:nvSpPr>
        <p:spPr>
          <a:xfrm>
            <a:off x="730491" y="4472130"/>
            <a:ext cx="688032" cy="688032"/>
          </a:xfrm>
          <a:prstGeom prst="ellipse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E1CB92-4E1F-43AD-A7DA-290DA4DD3D22}"/>
              </a:ext>
            </a:extLst>
          </p:cNvPr>
          <p:cNvSpPr txBox="1"/>
          <p:nvPr/>
        </p:nvSpPr>
        <p:spPr>
          <a:xfrm>
            <a:off x="751951" y="4554538"/>
            <a:ext cx="62736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12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F8EF26-7AD5-4E7F-95B3-9A57CF80C483}"/>
              </a:ext>
            </a:extLst>
          </p:cNvPr>
          <p:cNvSpPr txBox="1"/>
          <p:nvPr/>
        </p:nvSpPr>
        <p:spPr>
          <a:xfrm>
            <a:off x="1" y="4714489"/>
            <a:ext cx="1219199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 err="1">
                <a:solidFill>
                  <a:schemeClr val="bg1"/>
                </a:solidFill>
                <a:cs typeface="Arial" pitchFamily="34" charset="0"/>
              </a:rPr>
              <a:t>Planovi</a:t>
            </a:r>
            <a:r>
              <a:rPr lang="en-US" altLang="ko-KR" sz="6000" dirty="0">
                <a:solidFill>
                  <a:schemeClr val="bg1"/>
                </a:solidFill>
                <a:cs typeface="Arial" pitchFamily="34" charset="0"/>
              </a:rPr>
              <a:t> za </a:t>
            </a:r>
            <a:r>
              <a:rPr lang="en-US" altLang="ko-KR" sz="6000" dirty="0" err="1">
                <a:solidFill>
                  <a:schemeClr val="bg1"/>
                </a:solidFill>
                <a:cs typeface="Arial" pitchFamily="34" charset="0"/>
              </a:rPr>
              <a:t>budućnost</a:t>
            </a:r>
            <a:endParaRPr lang="ko-KR" altLang="en-US" sz="60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0AEDE2-6C47-0445-BCAB-E60F9BCD8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6047777"/>
            <a:ext cx="2070100" cy="48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BB06BEA-B77C-3945-A024-B02E96B1D8C2}"/>
              </a:ext>
            </a:extLst>
          </p:cNvPr>
          <p:cNvGrpSpPr/>
          <p:nvPr/>
        </p:nvGrpSpPr>
        <p:grpSpPr>
          <a:xfrm>
            <a:off x="4702815" y="807677"/>
            <a:ext cx="2386797" cy="2329223"/>
            <a:chOff x="8313052" y="4941930"/>
            <a:chExt cx="2055794" cy="2055794"/>
          </a:xfrm>
          <a:solidFill>
            <a:schemeClr val="accent1">
              <a:lumMod val="75000"/>
            </a:schemeClr>
          </a:solidFill>
          <a:effectLst>
            <a:outerShdw blurRad="101600" dist="63500" dir="7200000" algn="tl" rotWithShape="0">
              <a:prstClr val="black">
                <a:alpha val="30000"/>
              </a:prstClr>
            </a:outerShd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8F190A0-D753-0E45-9BEF-9C041EC41322}"/>
                </a:ext>
              </a:extLst>
            </p:cNvPr>
            <p:cNvSpPr/>
            <p:nvPr/>
          </p:nvSpPr>
          <p:spPr>
            <a:xfrm>
              <a:off x="8440949" y="5069827"/>
              <a:ext cx="1800000" cy="1800000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altLang="ko-KR" sz="2800" b="1" dirty="0"/>
                <a:t>START</a:t>
              </a:r>
              <a:endParaRPr lang="ko-KR" altLang="en-US" sz="2800" b="1" dirty="0"/>
            </a:p>
          </p:txBody>
        </p:sp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1262B011-4F59-244E-9EBC-0C8B4D992EF4}"/>
                </a:ext>
              </a:extLst>
            </p:cNvPr>
            <p:cNvSpPr/>
            <p:nvPr/>
          </p:nvSpPr>
          <p:spPr>
            <a:xfrm>
              <a:off x="8313052" y="4941930"/>
              <a:ext cx="2055794" cy="2055794"/>
            </a:xfrm>
            <a:custGeom>
              <a:avLst/>
              <a:gdLst/>
              <a:ahLst/>
              <a:cxnLst/>
              <a:rect l="l" t="t" r="r" b="b"/>
              <a:pathLst>
                <a:path w="2055794" h="2055794">
                  <a:moveTo>
                    <a:pt x="1027897" y="217897"/>
                  </a:moveTo>
                  <a:cubicBezTo>
                    <a:pt x="580546" y="217897"/>
                    <a:pt x="217897" y="580546"/>
                    <a:pt x="217897" y="1027897"/>
                  </a:cubicBezTo>
                  <a:cubicBezTo>
                    <a:pt x="217897" y="1475248"/>
                    <a:pt x="580546" y="1837897"/>
                    <a:pt x="1027897" y="1837897"/>
                  </a:cubicBezTo>
                  <a:cubicBezTo>
                    <a:pt x="1475248" y="1837897"/>
                    <a:pt x="1837897" y="1475248"/>
                    <a:pt x="1837897" y="1027897"/>
                  </a:cubicBezTo>
                  <a:cubicBezTo>
                    <a:pt x="1837897" y="580546"/>
                    <a:pt x="1475248" y="217897"/>
                    <a:pt x="1027897" y="217897"/>
                  </a:cubicBezTo>
                  <a:close/>
                  <a:moveTo>
                    <a:pt x="1027897" y="0"/>
                  </a:moveTo>
                  <a:cubicBezTo>
                    <a:pt x="1595589" y="0"/>
                    <a:pt x="2055794" y="460205"/>
                    <a:pt x="2055794" y="1027897"/>
                  </a:cubicBezTo>
                  <a:cubicBezTo>
                    <a:pt x="2055794" y="1595589"/>
                    <a:pt x="1595589" y="2055794"/>
                    <a:pt x="1027897" y="2055794"/>
                  </a:cubicBezTo>
                  <a:cubicBezTo>
                    <a:pt x="460205" y="2055794"/>
                    <a:pt x="0" y="1595589"/>
                    <a:pt x="0" y="1027897"/>
                  </a:cubicBezTo>
                  <a:cubicBezTo>
                    <a:pt x="0" y="460205"/>
                    <a:pt x="460205" y="0"/>
                    <a:pt x="1027897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64FADF01-2079-A346-A0C7-F9AEEF44D2ED}"/>
              </a:ext>
            </a:extLst>
          </p:cNvPr>
          <p:cNvSpPr/>
          <p:nvPr/>
        </p:nvSpPr>
        <p:spPr>
          <a:xfrm>
            <a:off x="-3016248" y="3415289"/>
            <a:ext cx="12153901" cy="2635034"/>
          </a:xfrm>
          <a:custGeom>
            <a:avLst/>
            <a:gdLst>
              <a:gd name="connsiteX0" fmla="*/ 0 w 9096375"/>
              <a:gd name="connsiteY0" fmla="*/ 2457450 h 2466975"/>
              <a:gd name="connsiteX1" fmla="*/ 6610350 w 9096375"/>
              <a:gd name="connsiteY1" fmla="*/ 2457450 h 2466975"/>
              <a:gd name="connsiteX2" fmla="*/ 6591300 w 9096375"/>
              <a:gd name="connsiteY2" fmla="*/ 2219325 h 2466975"/>
              <a:gd name="connsiteX3" fmla="*/ 6000750 w 9096375"/>
              <a:gd name="connsiteY3" fmla="*/ 1152525 h 2466975"/>
              <a:gd name="connsiteX4" fmla="*/ 6124575 w 9096375"/>
              <a:gd name="connsiteY4" fmla="*/ 1009650 h 2466975"/>
              <a:gd name="connsiteX5" fmla="*/ 6619875 w 9096375"/>
              <a:gd name="connsiteY5" fmla="*/ 1466850 h 2466975"/>
              <a:gd name="connsiteX6" fmla="*/ 6562725 w 9096375"/>
              <a:gd name="connsiteY6" fmla="*/ 0 h 2466975"/>
              <a:gd name="connsiteX7" fmla="*/ 6838950 w 9096375"/>
              <a:gd name="connsiteY7" fmla="*/ 9525 h 2466975"/>
              <a:gd name="connsiteX8" fmla="*/ 6905625 w 9096375"/>
              <a:gd name="connsiteY8" fmla="*/ 981075 h 2466975"/>
              <a:gd name="connsiteX9" fmla="*/ 7239000 w 9096375"/>
              <a:gd name="connsiteY9" fmla="*/ 981075 h 2466975"/>
              <a:gd name="connsiteX10" fmla="*/ 7629525 w 9096375"/>
              <a:gd name="connsiteY10" fmla="*/ 981075 h 2466975"/>
              <a:gd name="connsiteX11" fmla="*/ 7915275 w 9096375"/>
              <a:gd name="connsiteY11" fmla="*/ 981075 h 2466975"/>
              <a:gd name="connsiteX12" fmla="*/ 7896225 w 9096375"/>
              <a:gd name="connsiteY12" fmla="*/ 1781175 h 2466975"/>
              <a:gd name="connsiteX13" fmla="*/ 7658100 w 9096375"/>
              <a:gd name="connsiteY13" fmla="*/ 2466975 h 2466975"/>
              <a:gd name="connsiteX14" fmla="*/ 9096375 w 9096375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57493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553469 h 2562994"/>
              <a:gd name="connsiteX1" fmla="*/ 6592062 w 9144000"/>
              <a:gd name="connsiteY1" fmla="*/ 2560785 h 2562994"/>
              <a:gd name="connsiteX2" fmla="*/ 6591300 w 9144000"/>
              <a:gd name="connsiteY2" fmla="*/ 2315344 h 2562994"/>
              <a:gd name="connsiteX3" fmla="*/ 6000750 w 9144000"/>
              <a:gd name="connsiteY3" fmla="*/ 1248544 h 2562994"/>
              <a:gd name="connsiteX4" fmla="*/ 6197726 w 9144000"/>
              <a:gd name="connsiteY4" fmla="*/ 1080065 h 2562994"/>
              <a:gd name="connsiteX5" fmla="*/ 6619875 w 9144000"/>
              <a:gd name="connsiteY5" fmla="*/ 1562869 h 2562994"/>
              <a:gd name="connsiteX6" fmla="*/ 6562725 w 9144000"/>
              <a:gd name="connsiteY6" fmla="*/ 96019 h 2562994"/>
              <a:gd name="connsiteX7" fmla="*/ 6838950 w 9144000"/>
              <a:gd name="connsiteY7" fmla="*/ 105544 h 2562994"/>
              <a:gd name="connsiteX8" fmla="*/ 6905625 w 9144000"/>
              <a:gd name="connsiteY8" fmla="*/ 1077094 h 2562994"/>
              <a:gd name="connsiteX9" fmla="*/ 7239000 w 9144000"/>
              <a:gd name="connsiteY9" fmla="*/ 1077094 h 2562994"/>
              <a:gd name="connsiteX10" fmla="*/ 7629525 w 9144000"/>
              <a:gd name="connsiteY10" fmla="*/ 1077094 h 2562994"/>
              <a:gd name="connsiteX11" fmla="*/ 7915275 w 9144000"/>
              <a:gd name="connsiteY11" fmla="*/ 1077094 h 2562994"/>
              <a:gd name="connsiteX12" fmla="*/ 7896225 w 9144000"/>
              <a:gd name="connsiteY12" fmla="*/ 1877194 h 2562994"/>
              <a:gd name="connsiteX13" fmla="*/ 7658100 w 9144000"/>
              <a:gd name="connsiteY13" fmla="*/ 2562994 h 2562994"/>
              <a:gd name="connsiteX14" fmla="*/ 9144000 w 9144000"/>
              <a:gd name="connsiteY14" fmla="*/ 2562994 h 2562994"/>
              <a:gd name="connsiteX0" fmla="*/ 0 w 9144000"/>
              <a:gd name="connsiteY0" fmla="*/ 2613374 h 2622899"/>
              <a:gd name="connsiteX1" fmla="*/ 6592062 w 9144000"/>
              <a:gd name="connsiteY1" fmla="*/ 2620690 h 2622899"/>
              <a:gd name="connsiteX2" fmla="*/ 6591300 w 9144000"/>
              <a:gd name="connsiteY2" fmla="*/ 2375249 h 2622899"/>
              <a:gd name="connsiteX3" fmla="*/ 6000750 w 9144000"/>
              <a:gd name="connsiteY3" fmla="*/ 1308449 h 2622899"/>
              <a:gd name="connsiteX4" fmla="*/ 6197726 w 9144000"/>
              <a:gd name="connsiteY4" fmla="*/ 1139970 h 2622899"/>
              <a:gd name="connsiteX5" fmla="*/ 6619875 w 9144000"/>
              <a:gd name="connsiteY5" fmla="*/ 1622774 h 2622899"/>
              <a:gd name="connsiteX6" fmla="*/ 6562725 w 9144000"/>
              <a:gd name="connsiteY6" fmla="*/ 155924 h 2622899"/>
              <a:gd name="connsiteX7" fmla="*/ 6838950 w 9144000"/>
              <a:gd name="connsiteY7" fmla="*/ 165449 h 2622899"/>
              <a:gd name="connsiteX8" fmla="*/ 6905625 w 9144000"/>
              <a:gd name="connsiteY8" fmla="*/ 1136999 h 2622899"/>
              <a:gd name="connsiteX9" fmla="*/ 7239000 w 9144000"/>
              <a:gd name="connsiteY9" fmla="*/ 1136999 h 2622899"/>
              <a:gd name="connsiteX10" fmla="*/ 7629525 w 9144000"/>
              <a:gd name="connsiteY10" fmla="*/ 1136999 h 2622899"/>
              <a:gd name="connsiteX11" fmla="*/ 7915275 w 9144000"/>
              <a:gd name="connsiteY11" fmla="*/ 1136999 h 2622899"/>
              <a:gd name="connsiteX12" fmla="*/ 7896225 w 9144000"/>
              <a:gd name="connsiteY12" fmla="*/ 1937099 h 2622899"/>
              <a:gd name="connsiteX13" fmla="*/ 7658100 w 9144000"/>
              <a:gd name="connsiteY13" fmla="*/ 2622899 h 2622899"/>
              <a:gd name="connsiteX14" fmla="*/ 9144000 w 9144000"/>
              <a:gd name="connsiteY14" fmla="*/ 2622899 h 2622899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22590 w 9144000"/>
              <a:gd name="connsiteY11" fmla="*/ 1167422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22590 w 9144000"/>
              <a:gd name="connsiteY11" fmla="*/ 1167422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732165 w 9144000"/>
              <a:gd name="connsiteY11" fmla="*/ 854927 h 2635034"/>
              <a:gd name="connsiteX12" fmla="*/ 7922590 w 9144000"/>
              <a:gd name="connsiteY12" fmla="*/ 1167422 h 2635034"/>
              <a:gd name="connsiteX13" fmla="*/ 7877937 w 9144000"/>
              <a:gd name="connsiteY13" fmla="*/ 1945576 h 2635034"/>
              <a:gd name="connsiteX14" fmla="*/ 7658100 w 9144000"/>
              <a:gd name="connsiteY14" fmla="*/ 2635034 h 2635034"/>
              <a:gd name="connsiteX15" fmla="*/ 9144000 w 9144000"/>
              <a:gd name="connsiteY15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399324 w 9144000"/>
              <a:gd name="connsiteY10" fmla="*/ 792748 h 2635034"/>
              <a:gd name="connsiteX11" fmla="*/ 7625868 w 9144000"/>
              <a:gd name="connsiteY11" fmla="*/ 1178395 h 2635034"/>
              <a:gd name="connsiteX12" fmla="*/ 7732165 w 9144000"/>
              <a:gd name="connsiteY12" fmla="*/ 854927 h 2635034"/>
              <a:gd name="connsiteX13" fmla="*/ 7922590 w 9144000"/>
              <a:gd name="connsiteY13" fmla="*/ 1167422 h 2635034"/>
              <a:gd name="connsiteX14" fmla="*/ 7877937 w 9144000"/>
              <a:gd name="connsiteY14" fmla="*/ 1945576 h 2635034"/>
              <a:gd name="connsiteX15" fmla="*/ 7658100 w 9144000"/>
              <a:gd name="connsiteY15" fmla="*/ 2635034 h 2635034"/>
              <a:gd name="connsiteX16" fmla="*/ 9144000 w 9144000"/>
              <a:gd name="connsiteY16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56449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106715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723937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723937 w 9144000"/>
              <a:gd name="connsiteY17" fmla="*/ 2635034 h 2635034"/>
              <a:gd name="connsiteX18" fmla="*/ 9144000 w 9144000"/>
              <a:gd name="connsiteY18" fmla="*/ 2635034 h 2635034"/>
              <a:gd name="connsiteX0" fmla="*/ 0 w 9982200"/>
              <a:gd name="connsiteY0" fmla="*/ 2625509 h 2635034"/>
              <a:gd name="connsiteX1" fmla="*/ 6592062 w 9982200"/>
              <a:gd name="connsiteY1" fmla="*/ 2632825 h 2635034"/>
              <a:gd name="connsiteX2" fmla="*/ 6591300 w 9982200"/>
              <a:gd name="connsiteY2" fmla="*/ 2387384 h 2635034"/>
              <a:gd name="connsiteX3" fmla="*/ 6000750 w 9982200"/>
              <a:gd name="connsiteY3" fmla="*/ 1320584 h 2635034"/>
              <a:gd name="connsiteX4" fmla="*/ 6197726 w 9982200"/>
              <a:gd name="connsiteY4" fmla="*/ 1152105 h 2635034"/>
              <a:gd name="connsiteX5" fmla="*/ 6619875 w 9982200"/>
              <a:gd name="connsiteY5" fmla="*/ 1634909 h 2635034"/>
              <a:gd name="connsiteX6" fmla="*/ 6562725 w 9982200"/>
              <a:gd name="connsiteY6" fmla="*/ 168059 h 2635034"/>
              <a:gd name="connsiteX7" fmla="*/ 6838950 w 9982200"/>
              <a:gd name="connsiteY7" fmla="*/ 177584 h 2635034"/>
              <a:gd name="connsiteX8" fmla="*/ 6905625 w 9982200"/>
              <a:gd name="connsiteY8" fmla="*/ 1149134 h 2635034"/>
              <a:gd name="connsiteX9" fmla="*/ 7092084 w 9982200"/>
              <a:gd name="connsiteY9" fmla="*/ 723252 h 2635034"/>
              <a:gd name="connsiteX10" fmla="*/ 7260945 w 9982200"/>
              <a:gd name="connsiteY10" fmla="*/ 1152791 h 2635034"/>
              <a:gd name="connsiteX11" fmla="*/ 7446873 w 9982200"/>
              <a:gd name="connsiteY11" fmla="*/ 763487 h 2635034"/>
              <a:gd name="connsiteX12" fmla="*/ 7622210 w 9982200"/>
              <a:gd name="connsiteY12" fmla="*/ 1178395 h 2635034"/>
              <a:gd name="connsiteX13" fmla="*/ 7776056 w 9982200"/>
              <a:gd name="connsiteY13" fmla="*/ 840297 h 2635034"/>
              <a:gd name="connsiteX14" fmla="*/ 7922590 w 9982200"/>
              <a:gd name="connsiteY14" fmla="*/ 1167422 h 2635034"/>
              <a:gd name="connsiteX15" fmla="*/ 7914513 w 9982200"/>
              <a:gd name="connsiteY15" fmla="*/ 1945576 h 2635034"/>
              <a:gd name="connsiteX16" fmla="*/ 7798002 w 9982200"/>
              <a:gd name="connsiteY16" fmla="*/ 2317968 h 2635034"/>
              <a:gd name="connsiteX17" fmla="*/ 7723937 w 9982200"/>
              <a:gd name="connsiteY17" fmla="*/ 2635034 h 2635034"/>
              <a:gd name="connsiteX18" fmla="*/ 9982200 w 9982200"/>
              <a:gd name="connsiteY18" fmla="*/ 2635034 h 2635034"/>
              <a:gd name="connsiteX0" fmla="*/ 0 w 12220575"/>
              <a:gd name="connsiteY0" fmla="*/ 2615984 h 2635034"/>
              <a:gd name="connsiteX1" fmla="*/ 8830437 w 12220575"/>
              <a:gd name="connsiteY1" fmla="*/ 2632825 h 2635034"/>
              <a:gd name="connsiteX2" fmla="*/ 8829675 w 12220575"/>
              <a:gd name="connsiteY2" fmla="*/ 2387384 h 2635034"/>
              <a:gd name="connsiteX3" fmla="*/ 8239125 w 12220575"/>
              <a:gd name="connsiteY3" fmla="*/ 1320584 h 2635034"/>
              <a:gd name="connsiteX4" fmla="*/ 8436101 w 12220575"/>
              <a:gd name="connsiteY4" fmla="*/ 1152105 h 2635034"/>
              <a:gd name="connsiteX5" fmla="*/ 8858250 w 12220575"/>
              <a:gd name="connsiteY5" fmla="*/ 1634909 h 2635034"/>
              <a:gd name="connsiteX6" fmla="*/ 8801100 w 12220575"/>
              <a:gd name="connsiteY6" fmla="*/ 168059 h 2635034"/>
              <a:gd name="connsiteX7" fmla="*/ 9077325 w 12220575"/>
              <a:gd name="connsiteY7" fmla="*/ 177584 h 2635034"/>
              <a:gd name="connsiteX8" fmla="*/ 9144000 w 12220575"/>
              <a:gd name="connsiteY8" fmla="*/ 1149134 h 2635034"/>
              <a:gd name="connsiteX9" fmla="*/ 9330459 w 12220575"/>
              <a:gd name="connsiteY9" fmla="*/ 723252 h 2635034"/>
              <a:gd name="connsiteX10" fmla="*/ 9499320 w 12220575"/>
              <a:gd name="connsiteY10" fmla="*/ 1152791 h 2635034"/>
              <a:gd name="connsiteX11" fmla="*/ 9685248 w 12220575"/>
              <a:gd name="connsiteY11" fmla="*/ 763487 h 2635034"/>
              <a:gd name="connsiteX12" fmla="*/ 9860585 w 12220575"/>
              <a:gd name="connsiteY12" fmla="*/ 1178395 h 2635034"/>
              <a:gd name="connsiteX13" fmla="*/ 10014431 w 12220575"/>
              <a:gd name="connsiteY13" fmla="*/ 840297 h 2635034"/>
              <a:gd name="connsiteX14" fmla="*/ 10160965 w 12220575"/>
              <a:gd name="connsiteY14" fmla="*/ 1167422 h 2635034"/>
              <a:gd name="connsiteX15" fmla="*/ 10152888 w 12220575"/>
              <a:gd name="connsiteY15" fmla="*/ 1945576 h 2635034"/>
              <a:gd name="connsiteX16" fmla="*/ 10036377 w 12220575"/>
              <a:gd name="connsiteY16" fmla="*/ 2317968 h 2635034"/>
              <a:gd name="connsiteX17" fmla="*/ 9962312 w 12220575"/>
              <a:gd name="connsiteY17" fmla="*/ 2635034 h 2635034"/>
              <a:gd name="connsiteX18" fmla="*/ 12220575 w 12220575"/>
              <a:gd name="connsiteY18" fmla="*/ 2635034 h 2635034"/>
              <a:gd name="connsiteX0" fmla="*/ 0 w 12153900"/>
              <a:gd name="connsiteY0" fmla="*/ 2615984 h 2635034"/>
              <a:gd name="connsiteX1" fmla="*/ 8763762 w 12153900"/>
              <a:gd name="connsiteY1" fmla="*/ 2632825 h 2635034"/>
              <a:gd name="connsiteX2" fmla="*/ 8763000 w 12153900"/>
              <a:gd name="connsiteY2" fmla="*/ 2387384 h 2635034"/>
              <a:gd name="connsiteX3" fmla="*/ 8172450 w 12153900"/>
              <a:gd name="connsiteY3" fmla="*/ 1320584 h 2635034"/>
              <a:gd name="connsiteX4" fmla="*/ 8369426 w 12153900"/>
              <a:gd name="connsiteY4" fmla="*/ 1152105 h 2635034"/>
              <a:gd name="connsiteX5" fmla="*/ 8791575 w 12153900"/>
              <a:gd name="connsiteY5" fmla="*/ 1634909 h 2635034"/>
              <a:gd name="connsiteX6" fmla="*/ 8734425 w 12153900"/>
              <a:gd name="connsiteY6" fmla="*/ 168059 h 2635034"/>
              <a:gd name="connsiteX7" fmla="*/ 9010650 w 12153900"/>
              <a:gd name="connsiteY7" fmla="*/ 177584 h 2635034"/>
              <a:gd name="connsiteX8" fmla="*/ 9077325 w 12153900"/>
              <a:gd name="connsiteY8" fmla="*/ 1149134 h 2635034"/>
              <a:gd name="connsiteX9" fmla="*/ 9263784 w 12153900"/>
              <a:gd name="connsiteY9" fmla="*/ 723252 h 2635034"/>
              <a:gd name="connsiteX10" fmla="*/ 9432645 w 12153900"/>
              <a:gd name="connsiteY10" fmla="*/ 1152791 h 2635034"/>
              <a:gd name="connsiteX11" fmla="*/ 9618573 w 12153900"/>
              <a:gd name="connsiteY11" fmla="*/ 763487 h 2635034"/>
              <a:gd name="connsiteX12" fmla="*/ 9793910 w 12153900"/>
              <a:gd name="connsiteY12" fmla="*/ 1178395 h 2635034"/>
              <a:gd name="connsiteX13" fmla="*/ 9947756 w 12153900"/>
              <a:gd name="connsiteY13" fmla="*/ 840297 h 2635034"/>
              <a:gd name="connsiteX14" fmla="*/ 10094290 w 12153900"/>
              <a:gd name="connsiteY14" fmla="*/ 1167422 h 2635034"/>
              <a:gd name="connsiteX15" fmla="*/ 10086213 w 12153900"/>
              <a:gd name="connsiteY15" fmla="*/ 1945576 h 2635034"/>
              <a:gd name="connsiteX16" fmla="*/ 9969702 w 12153900"/>
              <a:gd name="connsiteY16" fmla="*/ 2317968 h 2635034"/>
              <a:gd name="connsiteX17" fmla="*/ 9895637 w 12153900"/>
              <a:gd name="connsiteY17" fmla="*/ 2635034 h 2635034"/>
              <a:gd name="connsiteX18" fmla="*/ 12153900 w 12153900"/>
              <a:gd name="connsiteY18" fmla="*/ 2635034 h 26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53900" h="2635034">
                <a:moveTo>
                  <a:pt x="0" y="2615984"/>
                </a:moveTo>
                <a:lnTo>
                  <a:pt x="8763762" y="2632825"/>
                </a:lnTo>
                <a:cubicBezTo>
                  <a:pt x="8819592" y="2637574"/>
                  <a:pt x="8831529" y="2455787"/>
                  <a:pt x="8763000" y="2387384"/>
                </a:cubicBezTo>
                <a:cubicBezTo>
                  <a:pt x="8427160" y="2024470"/>
                  <a:pt x="8486344" y="1782254"/>
                  <a:pt x="8172450" y="1320584"/>
                </a:cubicBezTo>
                <a:cubicBezTo>
                  <a:pt x="7992591" y="1069504"/>
                  <a:pt x="8236712" y="1013193"/>
                  <a:pt x="8369426" y="1152105"/>
                </a:cubicBezTo>
                <a:cubicBezTo>
                  <a:pt x="8468689" y="1271587"/>
                  <a:pt x="8633790" y="1380096"/>
                  <a:pt x="8791575" y="1634909"/>
                </a:cubicBezTo>
                <a:lnTo>
                  <a:pt x="8734425" y="168059"/>
                </a:lnTo>
                <a:cubicBezTo>
                  <a:pt x="8724087" y="-51879"/>
                  <a:pt x="8999042" y="-63335"/>
                  <a:pt x="9010650" y="177584"/>
                </a:cubicBezTo>
                <a:lnTo>
                  <a:pt x="9077325" y="1149134"/>
                </a:lnTo>
                <a:cubicBezTo>
                  <a:pt x="9059774" y="1014527"/>
                  <a:pt x="9105809" y="723252"/>
                  <a:pt x="9263784" y="723252"/>
                </a:cubicBezTo>
                <a:cubicBezTo>
                  <a:pt x="9451019" y="730567"/>
                  <a:pt x="9431427" y="1003438"/>
                  <a:pt x="9432645" y="1152791"/>
                </a:cubicBezTo>
                <a:cubicBezTo>
                  <a:pt x="9445434" y="965376"/>
                  <a:pt x="9477286" y="758611"/>
                  <a:pt x="9618573" y="763487"/>
                </a:cubicBezTo>
                <a:cubicBezTo>
                  <a:pt x="9785465" y="761048"/>
                  <a:pt x="9789642" y="977838"/>
                  <a:pt x="9793910" y="1178395"/>
                </a:cubicBezTo>
                <a:cubicBezTo>
                  <a:pt x="9791980" y="1019633"/>
                  <a:pt x="9792232" y="838468"/>
                  <a:pt x="9947756" y="840297"/>
                </a:cubicBezTo>
                <a:cubicBezTo>
                  <a:pt x="10059388" y="849440"/>
                  <a:pt x="10069995" y="985647"/>
                  <a:pt x="10094290" y="1167422"/>
                </a:cubicBezTo>
                <a:cubicBezTo>
                  <a:pt x="10120859" y="1474356"/>
                  <a:pt x="10114508" y="1624012"/>
                  <a:pt x="10086213" y="1945576"/>
                </a:cubicBezTo>
                <a:cubicBezTo>
                  <a:pt x="10065448" y="2148306"/>
                  <a:pt x="10012438" y="2203058"/>
                  <a:pt x="9969702" y="2317968"/>
                </a:cubicBezTo>
                <a:cubicBezTo>
                  <a:pt x="9897706" y="2425562"/>
                  <a:pt x="9876129" y="2424913"/>
                  <a:pt x="9895637" y="2635034"/>
                </a:cubicBezTo>
                <a:lnTo>
                  <a:pt x="12153900" y="2635034"/>
                </a:lnTo>
              </a:path>
            </a:pathLst>
          </a:cu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2" descr="Funnel chart&#10;&#10;Description automatically generated">
            <a:extLst>
              <a:ext uri="{FF2B5EF4-FFF2-40B4-BE49-F238E27FC236}">
                <a16:creationId xmlns:a16="http://schemas.microsoft.com/office/drawing/2014/main" id="{DA5DCB44-0BA3-0446-A152-D0CCD0B1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3" y="5457663"/>
            <a:ext cx="3207215" cy="1400337"/>
          </a:xfrm>
          <a:prstGeom prst="rect">
            <a:avLst/>
          </a:prstGeom>
          <a:noFill/>
          <a:effectLst>
            <a:softEdge rad="19873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081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6662</TotalTime>
  <Words>231</Words>
  <Application>Microsoft Office PowerPoint</Application>
  <PresentationFormat>Widescreen</PresentationFormat>
  <Paragraphs>53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Katarina Plenković</cp:lastModifiedBy>
  <cp:revision>96</cp:revision>
  <dcterms:created xsi:type="dcterms:W3CDTF">2020-01-20T05:08:25Z</dcterms:created>
  <dcterms:modified xsi:type="dcterms:W3CDTF">2021-11-03T13:48:22Z</dcterms:modified>
</cp:coreProperties>
</file>