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  <p:sldMasterId id="2147483687" r:id="rId5"/>
  </p:sldMasterIdLst>
  <p:notesMasterIdLst>
    <p:notesMasterId r:id="rId48"/>
  </p:notesMasterIdLst>
  <p:handoutMasterIdLst>
    <p:handoutMasterId r:id="rId49"/>
  </p:handoutMasterIdLst>
  <p:sldIdLst>
    <p:sldId id="287" r:id="rId6"/>
    <p:sldId id="256" r:id="rId7"/>
    <p:sldId id="288" r:id="rId8"/>
    <p:sldId id="3306" r:id="rId9"/>
    <p:sldId id="262" r:id="rId10"/>
    <p:sldId id="263" r:id="rId11"/>
    <p:sldId id="3307" r:id="rId12"/>
    <p:sldId id="3314" r:id="rId13"/>
    <p:sldId id="3321" r:id="rId14"/>
    <p:sldId id="3308" r:id="rId15"/>
    <p:sldId id="3309" r:id="rId16"/>
    <p:sldId id="3322" r:id="rId17"/>
    <p:sldId id="3310" r:id="rId18"/>
    <p:sldId id="3311" r:id="rId19"/>
    <p:sldId id="3323" r:id="rId20"/>
    <p:sldId id="3312" r:id="rId21"/>
    <p:sldId id="3313" r:id="rId22"/>
    <p:sldId id="3324" r:id="rId23"/>
    <p:sldId id="265" r:id="rId24"/>
    <p:sldId id="284" r:id="rId25"/>
    <p:sldId id="259" r:id="rId26"/>
    <p:sldId id="285" r:id="rId27"/>
    <p:sldId id="286" r:id="rId28"/>
    <p:sldId id="266" r:id="rId29"/>
    <p:sldId id="267" r:id="rId30"/>
    <p:sldId id="269" r:id="rId31"/>
    <p:sldId id="270" r:id="rId32"/>
    <p:sldId id="272" r:id="rId33"/>
    <p:sldId id="273" r:id="rId34"/>
    <p:sldId id="274" r:id="rId35"/>
    <p:sldId id="282" r:id="rId36"/>
    <p:sldId id="275" r:id="rId37"/>
    <p:sldId id="276" r:id="rId38"/>
    <p:sldId id="283" r:id="rId39"/>
    <p:sldId id="277" r:id="rId40"/>
    <p:sldId id="278" r:id="rId41"/>
    <p:sldId id="279" r:id="rId42"/>
    <p:sldId id="3325" r:id="rId43"/>
    <p:sldId id="280" r:id="rId44"/>
    <p:sldId id="281" r:id="rId45"/>
    <p:sldId id="264" r:id="rId46"/>
    <p:sldId id="260" r:id="rId47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SREDSTVA OSNIVAČA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DECENTRALIZIRANA SREDSTVA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3"/>
                <c:pt idx="0">
                  <c:v>2009.</c:v>
                </c:pt>
                <c:pt idx="1">
                  <c:v>2018.</c:v>
                </c:pt>
                <c:pt idx="2">
                  <c:v>2020.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383542</c:v>
                </c:pt>
                <c:pt idx="1">
                  <c:v>327489</c:v>
                </c:pt>
                <c:pt idx="2">
                  <c:v>235528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INVESTICIJSKO ODRŽAVANJE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3"/>
                <c:pt idx="0">
                  <c:v>2009.</c:v>
                </c:pt>
                <c:pt idx="1">
                  <c:v>2018.</c:v>
                </c:pt>
                <c:pt idx="2">
                  <c:v>2020.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 formatCode="#,##0.00">
                  <c:v>96420.68</c:v>
                </c:pt>
                <c:pt idx="1">
                  <c:v>56000</c:v>
                </c:pt>
                <c:pt idx="2">
                  <c:v>18000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3"/>
                <c:pt idx="0">
                  <c:v>2009.</c:v>
                </c:pt>
                <c:pt idx="1">
                  <c:v>2018.</c:v>
                </c:pt>
                <c:pt idx="2">
                  <c:v>2020.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potrošnja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 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2589</c:v>
                </c:pt>
                <c:pt idx="1">
                  <c:v>3699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Stupac2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potrošnja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 m3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636</c:v>
                </c:pt>
                <c:pt idx="1">
                  <c:v>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Stupac2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trošak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 kunama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#,##0.00</c:formatCode>
                <c:ptCount val="4"/>
                <c:pt idx="0">
                  <c:v>9160.2099999999991</c:v>
                </c:pt>
                <c:pt idx="1">
                  <c:v>8533.0499999999993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Stupac2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potrošnja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 m3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29786</c:v>
                </c:pt>
                <c:pt idx="1">
                  <c:v>27035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Stupac2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trošak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 kunama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#,##0.00</c:formatCode>
                <c:ptCount val="4"/>
                <c:pt idx="0">
                  <c:v>74892.86</c:v>
                </c:pt>
                <c:pt idx="1">
                  <c:v>68518.009999999995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Stupac2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POTROŠNJA</a:t>
            </a:r>
            <a:r>
              <a:rPr lang="hr-HR" baseline="0" dirty="0"/>
              <a:t> STRUJE U KWH</a:t>
            </a:r>
            <a:endParaRPr lang="hr-H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VIŠA TARIFA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31195</c:v>
                </c:pt>
                <c:pt idx="1">
                  <c:v>25108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NIŽA TARIFA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6107</c:v>
                </c:pt>
                <c:pt idx="1">
                  <c:v>5067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trošak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 kunama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List1!$B$2:$B$5</c:f>
              <c:numCache>
                <c:formatCode>#,##0.00</c:formatCode>
                <c:ptCount val="4"/>
                <c:pt idx="0">
                  <c:v>38333.269999999997</c:v>
                </c:pt>
                <c:pt idx="1">
                  <c:v>48436.18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3-496C-AB4A-FFBDF35EF61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Stupac2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DE3-496C-AB4A-FFBDF35EF61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Stupac1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2"/>
                <c:pt idx="0">
                  <c:v>2009.</c:v>
                </c:pt>
                <c:pt idx="1">
                  <c:v>2018.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DE3-496C-AB4A-FFBDF35EF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869131039"/>
        <c:axId val="883977295"/>
        <c:axId val="0"/>
      </c:bar3DChart>
      <c:catAx>
        <c:axId val="869131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883977295"/>
        <c:crosses val="autoZero"/>
        <c:auto val="1"/>
        <c:lblAlgn val="ctr"/>
        <c:lblOffset val="100"/>
        <c:noMultiLvlLbl val="0"/>
      </c:catAx>
      <c:valAx>
        <c:axId val="883977295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86913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CF10206F-1817-4056-9942-F7F86018C9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120B493-2F04-4AA1-A10C-7E56AA91DB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05D05-8124-404B-BFDB-A76740078492}" type="datetime1">
              <a:rPr lang="hr-HR" smtClean="0"/>
              <a:t>3.11.2021.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42DD0EA-18F9-40E4-8D50-8D911216B4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DC7A75E-2037-42BB-979F-A2257E727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1E6B8-4243-491A-A2E3-78FDF0B5CB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077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B9F84-7518-4EEE-A485-3A0CEA04B09A}" type="datetime1">
              <a:rPr lang="hr-HR" smtClean="0"/>
              <a:pPr/>
              <a:t>3.11.2021.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28E0A-EC42-4924-AF45-C7FDB59DC159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871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8E0A-EC42-4924-AF45-C7FDB59DC159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9896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8E0A-EC42-4924-AF45-C7FDB59DC159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079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28E0A-EC42-4924-AF45-C7FDB59DC159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270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ka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Pravokutnik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Prostoručni oblik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Prostoručni oblik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Pravokutnik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Prostoručni oblik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Prostoručni oblik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Prostoručni oblik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Prostoručni oblik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Prostoručni oblik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Prostoručni oblik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Prostoručni oblik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Prostoručni oblik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Prostoručni oblik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Prostoručni oblik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Prostoručni oblik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Prostoručni oblik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Prostoručni oblik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Prostoručni oblik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Prostoručni oblik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Prostoručni oblik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Prostoručni oblik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Prostoručni oblik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Prostoručni oblik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Prostoručni oblik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Prostoručni oblik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Prostoručni oblik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Prostoručni oblik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Prostoručni oblik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Pravokutnik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Prostoručni oblik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Prostoručni oblik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Prostoručni oblik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Prostoručni oblik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Prostoručni oblik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Prostoručni oblik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Prostoručni oblik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Prostoručni oblik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Prostoručni oblik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Prostoručni oblik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Prostoručni oblik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Pravokutnik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Prostoručni oblik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Prostoručni oblik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Prostoručni oblik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Prostoručni oblik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Prostoručni oblik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Prostoručni oblik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Prostoručni oblik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Prostoručni oblik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Prostoručni oblik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Prostoručni oblik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Prostoručni oblik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Prostoručni oblik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Prostoručni oblik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B6FEFCD2-B362-4CCA-9A32-F3C8B5D03031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7A133A-F244-4BEE-8B11-943353C003F2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72E24D-0DBD-4349-BFA6-F986407013D3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39B289-FF48-4205-B28A-651CAE84C8C9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  <p:sp>
        <p:nvSpPr>
          <p:cNvPr id="60" name="Tekstni okvir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-HR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kstni okvir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r-HR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995720-3490-48E7-A8E8-A56CAE71FEFD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7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8" name="Rezervirano mjesto za tekst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9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10" name="Rezervirano mjesto za tekst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11" name="Rezervirano mjesto za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12" name="Rezervirano mjesto za tekst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A1B748-6A98-4ED4-87BD-0801501FC956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ac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19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20" name="Rezervirano mjesto za sliku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r-HR" noProof="0"/>
              <a:t>Kliknite ikonu da biste dodali sliku</a:t>
            </a:r>
          </a:p>
        </p:txBody>
      </p:sp>
      <p:sp>
        <p:nvSpPr>
          <p:cNvPr id="21" name="Rezervirano mjesto za tekst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22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23" name="Rezervirano mjesto za sliku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r-HR" noProof="0"/>
              <a:t>Kliknite ikonu da biste dodali sliku</a:t>
            </a:r>
          </a:p>
        </p:txBody>
      </p:sp>
      <p:sp>
        <p:nvSpPr>
          <p:cNvPr id="24" name="Rezervirano mjesto za tekst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25" name="Rezervirano mjesto za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26" name="Rezervirano mjesto za sliku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r-HR" noProof="0"/>
              <a:t>Kliknite ikonu da biste dodali sliku</a:t>
            </a:r>
          </a:p>
        </p:txBody>
      </p:sp>
      <p:sp>
        <p:nvSpPr>
          <p:cNvPr id="27" name="Rezervirano mjesto za tekst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6D0D0B-6129-4721-9C83-0E49630D4957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A2F5E7-94E2-4BA2-942D-BC55D279DF83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BC9A64-865C-4424-81C0-722F26674EF7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6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1D6E9E-DB10-4CC0-AE04-952866E3D78F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041AE2-C46A-48D4-BE2F-4F51A2FC5BB4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9C3480-A21F-4EE2-99BA-2AE5E1CEBE67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B02A41-B9C6-4A97-A444-F9D8C910F62A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40FFF2-7F15-46BF-896C-1C2FB2E465C7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A785C0-9B5A-4086-B17D-C44565316A7E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6D17FF-CB6F-4016-8A8C-5ECB43281C8D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Uredite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1295E-A888-4713-815C-6ABDAE84D512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upa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Pravokutnik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Prostoručni oblik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Prostoručni oblik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Prostoručni oblik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Prostoručni oblik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Prostoručni oblik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Prostoručni oblik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Prostoručni oblik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Prostoručni oblik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Prostoručni oblik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Prostoručni oblik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Crt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Prostoručni oblik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Prostoručni oblik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Prostoručni oblik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Prostoručni oblik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Pravokutnik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Prostoručni oblik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Prostoručni oblik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Prostoručni oblik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Prostoručni oblik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Prostoručni oblik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Prostoručni oblik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Prostoručni oblik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Prostoručni oblik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Prostoručni oblik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Prostoručni oblik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upa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Prostoručni oblik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Prostoručni oblik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Prostoručni oblik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Prostoručni oblik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Prostoručni oblik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Prostoručni oblik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Prostoručni oblik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Prostoručni oblik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Prostoručni oblik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Pravokutnik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138E6DC-8988-4BFC-A156-90FA5A669FED}" type="datetime1">
              <a:rPr lang="hr-HR" noProof="0" smtClean="0"/>
              <a:t>3.11.2021.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8FCD3ED0-5FFB-1D46-8522-EA609118D1B6}"/>
              </a:ext>
            </a:extLst>
          </p:cNvPr>
          <p:cNvSpPr/>
          <p:nvPr userDrawn="1"/>
        </p:nvSpPr>
        <p:spPr>
          <a:xfrm>
            <a:off x="11075076" y="387564"/>
            <a:ext cx="356709" cy="356616"/>
          </a:xfrm>
          <a:prstGeom prst="ellipse">
            <a:avLst/>
          </a:prstGeom>
          <a:solidFill>
            <a:srgbClr val="4D6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1085711" y="391180"/>
            <a:ext cx="356314" cy="367873"/>
          </a:xfrm>
          <a:prstGeom prst="ellipse">
            <a:avLst/>
          </a:prstGeom>
          <a:noFill/>
        </p:spPr>
        <p:txBody>
          <a:bodyPr wrap="square" lIns="22860" rIns="22860" rtlCol="0" anchor="ctr">
            <a:spAutoFit/>
          </a:bodyPr>
          <a:lstStyle/>
          <a:p>
            <a:pPr algn="ctr"/>
            <a:fld id="{C2130A1F-96FE-9345-9E91-FD9BE4197128}" type="slidenum">
              <a:rPr lang="en-US" sz="1100" b="0" i="0" spc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pPr algn="ctr"/>
              <a:t>‹#›</a:t>
            </a:fld>
            <a:endParaRPr lang="en-US" sz="1100" b="0" i="0" spc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28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rcezagorja.caster.fm/" TargetMode="External"/><Relationship Id="rId2" Type="http://schemas.openxmlformats.org/officeDocument/2006/relationships/hyperlink" Target="https://pljusak.com/m/mobile.php?stanica=brestove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someone@example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267D40-5763-4872-B323-4DB8DB082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Zip</a:t>
            </a:r>
            <a:r>
              <a:rPr lang="hr-HR" dirty="0"/>
              <a:t> škola – </a:t>
            </a:r>
            <a:br>
              <a:rPr lang="hr-HR" dirty="0"/>
            </a:br>
            <a:r>
              <a:rPr lang="hr-HR" dirty="0"/>
              <a:t>zelena i pametna škola </a:t>
            </a:r>
            <a:br>
              <a:rPr lang="hr-HR" dirty="0"/>
            </a:br>
            <a:r>
              <a:rPr lang="hr-HR" dirty="0"/>
              <a:t>u srcu zagorja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AFDC5E7-6590-45F7-807C-08DCC440DE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Karlo Kobeščak</a:t>
            </a:r>
            <a:br>
              <a:rPr lang="hr-HR" dirty="0"/>
            </a:br>
            <a:r>
              <a:rPr lang="hr-HR" dirty="0"/>
              <a:t>Zdenko </a:t>
            </a:r>
            <a:r>
              <a:rPr lang="hr-HR" dirty="0" err="1"/>
              <a:t>kobeščak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1A17BC7-7F26-4FCD-9DC9-233EC165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060" y="2880359"/>
            <a:ext cx="4493054" cy="33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7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voda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086961"/>
              </p:ext>
            </p:extLst>
          </p:nvPr>
        </p:nvGraphicFramePr>
        <p:xfrm>
          <a:off x="1141413" y="1550020"/>
          <a:ext cx="9906000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avokutnik 2">
            <a:extLst>
              <a:ext uri="{FF2B5EF4-FFF2-40B4-BE49-F238E27FC236}">
                <a16:creationId xmlns:a16="http://schemas.microsoft.com/office/drawing/2014/main" id="{C633FDE0-A615-4A36-93F9-1C6383FC7D9E}"/>
              </a:ext>
            </a:extLst>
          </p:cNvPr>
          <p:cNvSpPr/>
          <p:nvPr/>
        </p:nvSpPr>
        <p:spPr>
          <a:xfrm>
            <a:off x="8301819" y="3112301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- 21 %</a:t>
            </a:r>
            <a:endParaRPr lang="hr-H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21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voda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308024"/>
              </p:ext>
            </p:extLst>
          </p:nvPr>
        </p:nvGraphicFramePr>
        <p:xfrm>
          <a:off x="1141413" y="1550020"/>
          <a:ext cx="9906000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697851CA-6ED4-484B-8179-F5D9BD94F096}"/>
              </a:ext>
            </a:extLst>
          </p:cNvPr>
          <p:cNvSpPr/>
          <p:nvPr/>
        </p:nvSpPr>
        <p:spPr>
          <a:xfrm>
            <a:off x="8485363" y="3112301"/>
            <a:ext cx="180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- 7 %</a:t>
            </a:r>
            <a:endParaRPr lang="hr-H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41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3768">
            <a:extLst>
              <a:ext uri="{FF2B5EF4-FFF2-40B4-BE49-F238E27FC236}">
                <a16:creationId xmlns:a16="http://schemas.microsoft.com/office/drawing/2014/main" id="{2EE697F6-E4BF-472F-AEA9-1DA33BC53D4E}"/>
              </a:ext>
            </a:extLst>
          </p:cNvPr>
          <p:cNvSpPr/>
          <p:nvPr/>
        </p:nvSpPr>
        <p:spPr>
          <a:xfrm>
            <a:off x="5440385" y="1048877"/>
            <a:ext cx="785896" cy="1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5B944E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4" name="Shape 33771">
            <a:extLst>
              <a:ext uri="{FF2B5EF4-FFF2-40B4-BE49-F238E27FC236}">
                <a16:creationId xmlns:a16="http://schemas.microsoft.com/office/drawing/2014/main" id="{8D6B1EE4-6722-4AAD-8598-6A36D3FACC11}"/>
              </a:ext>
            </a:extLst>
          </p:cNvPr>
          <p:cNvSpPr/>
          <p:nvPr/>
        </p:nvSpPr>
        <p:spPr>
          <a:xfrm>
            <a:off x="6291924" y="1972661"/>
            <a:ext cx="785896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467643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5" name="Shape 33774">
            <a:extLst>
              <a:ext uri="{FF2B5EF4-FFF2-40B4-BE49-F238E27FC236}">
                <a16:creationId xmlns:a16="http://schemas.microsoft.com/office/drawing/2014/main" id="{DC6710E6-05A9-4308-ACC2-EE5AF6503A49}"/>
              </a:ext>
            </a:extLst>
          </p:cNvPr>
          <p:cNvSpPr/>
          <p:nvPr/>
        </p:nvSpPr>
        <p:spPr>
          <a:xfrm>
            <a:off x="6291924" y="1048877"/>
            <a:ext cx="785896" cy="1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5B944E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6" name="Shape 33777">
            <a:extLst>
              <a:ext uri="{FF2B5EF4-FFF2-40B4-BE49-F238E27FC236}">
                <a16:creationId xmlns:a16="http://schemas.microsoft.com/office/drawing/2014/main" id="{03C7F7EA-276F-4294-9829-AEAF02522C7E}"/>
              </a:ext>
            </a:extLst>
          </p:cNvPr>
          <p:cNvSpPr/>
          <p:nvPr/>
        </p:nvSpPr>
        <p:spPr>
          <a:xfrm>
            <a:off x="5927245" y="159821"/>
            <a:ext cx="663716" cy="1499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431" h="21600" extrusionOk="0">
                <a:moveTo>
                  <a:pt x="5216" y="0"/>
                </a:moveTo>
                <a:cubicBezTo>
                  <a:pt x="-5584" y="11692"/>
                  <a:pt x="3456" y="17640"/>
                  <a:pt x="5216" y="21600"/>
                </a:cubicBezTo>
                <a:cubicBezTo>
                  <a:pt x="6976" y="17640"/>
                  <a:pt x="16016" y="11692"/>
                  <a:pt x="5216" y="0"/>
                </a:cubicBezTo>
                <a:close/>
              </a:path>
            </a:pathLst>
          </a:custGeom>
          <a:solidFill>
            <a:srgbClr val="81B04C"/>
          </a:solidFill>
          <a:ln w="12700" cap="flat">
            <a:noFill/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7" name="Shape 33780">
            <a:extLst>
              <a:ext uri="{FF2B5EF4-FFF2-40B4-BE49-F238E27FC236}">
                <a16:creationId xmlns:a16="http://schemas.microsoft.com/office/drawing/2014/main" id="{D1A6A37B-C04C-48D1-9B7E-ABD913B6D511}"/>
              </a:ext>
            </a:extLst>
          </p:cNvPr>
          <p:cNvSpPr/>
          <p:nvPr/>
        </p:nvSpPr>
        <p:spPr>
          <a:xfrm>
            <a:off x="6291924" y="2896443"/>
            <a:ext cx="785896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335F35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8" name="Shape 33783">
            <a:extLst>
              <a:ext uri="{FF2B5EF4-FFF2-40B4-BE49-F238E27FC236}">
                <a16:creationId xmlns:a16="http://schemas.microsoft.com/office/drawing/2014/main" id="{6DDF53DC-8727-4B41-ADF6-DFC0672D99F5}"/>
              </a:ext>
            </a:extLst>
          </p:cNvPr>
          <p:cNvSpPr/>
          <p:nvPr/>
        </p:nvSpPr>
        <p:spPr>
          <a:xfrm>
            <a:off x="5440386" y="1972661"/>
            <a:ext cx="785894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46764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9" name="Shape 33786">
            <a:extLst>
              <a:ext uri="{FF2B5EF4-FFF2-40B4-BE49-F238E27FC236}">
                <a16:creationId xmlns:a16="http://schemas.microsoft.com/office/drawing/2014/main" id="{B7CF0AA8-4F9B-4C62-AE0E-1948E56B66DA}"/>
              </a:ext>
            </a:extLst>
          </p:cNvPr>
          <p:cNvSpPr/>
          <p:nvPr/>
        </p:nvSpPr>
        <p:spPr>
          <a:xfrm>
            <a:off x="5440386" y="2896443"/>
            <a:ext cx="785894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335F35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0" name="Shape 33790">
            <a:extLst>
              <a:ext uri="{FF2B5EF4-FFF2-40B4-BE49-F238E27FC236}">
                <a16:creationId xmlns:a16="http://schemas.microsoft.com/office/drawing/2014/main" id="{4B755F3B-7450-480F-8334-A0A5C9A9FD9D}"/>
              </a:ext>
            </a:extLst>
          </p:cNvPr>
          <p:cNvSpPr/>
          <p:nvPr/>
        </p:nvSpPr>
        <p:spPr>
          <a:xfrm>
            <a:off x="3731201" y="4466485"/>
            <a:ext cx="4466316" cy="2142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445" extrusionOk="0">
                <a:moveTo>
                  <a:pt x="21065" y="865"/>
                </a:moveTo>
                <a:cubicBezTo>
                  <a:pt x="21115" y="963"/>
                  <a:pt x="21162" y="1072"/>
                  <a:pt x="21205" y="1193"/>
                </a:cubicBezTo>
                <a:cubicBezTo>
                  <a:pt x="21600" y="2305"/>
                  <a:pt x="21463" y="3974"/>
                  <a:pt x="20940" y="4708"/>
                </a:cubicBezTo>
                <a:cubicBezTo>
                  <a:pt x="20696" y="4400"/>
                  <a:pt x="20419" y="4271"/>
                  <a:pt x="20147" y="4329"/>
                </a:cubicBezTo>
                <a:cubicBezTo>
                  <a:pt x="19875" y="4387"/>
                  <a:pt x="19608" y="4633"/>
                  <a:pt x="19383" y="5075"/>
                </a:cubicBezTo>
                <a:lnTo>
                  <a:pt x="17434" y="8893"/>
                </a:lnTo>
                <a:cubicBezTo>
                  <a:pt x="17434" y="8892"/>
                  <a:pt x="17434" y="8891"/>
                  <a:pt x="17434" y="8890"/>
                </a:cubicBezTo>
                <a:cubicBezTo>
                  <a:pt x="17434" y="8889"/>
                  <a:pt x="17435" y="8887"/>
                  <a:pt x="17435" y="8886"/>
                </a:cubicBezTo>
                <a:lnTo>
                  <a:pt x="17328" y="9093"/>
                </a:lnTo>
                <a:cubicBezTo>
                  <a:pt x="17321" y="8392"/>
                  <a:pt x="17216" y="7715"/>
                  <a:pt x="17026" y="7177"/>
                </a:cubicBezTo>
                <a:cubicBezTo>
                  <a:pt x="16971" y="7020"/>
                  <a:pt x="16908" y="6877"/>
                  <a:pt x="16841" y="6749"/>
                </a:cubicBezTo>
                <a:lnTo>
                  <a:pt x="19835" y="893"/>
                </a:lnTo>
                <a:cubicBezTo>
                  <a:pt x="19885" y="793"/>
                  <a:pt x="19940" y="706"/>
                  <a:pt x="19998" y="634"/>
                </a:cubicBezTo>
                <a:cubicBezTo>
                  <a:pt x="20281" y="279"/>
                  <a:pt x="20620" y="277"/>
                  <a:pt x="20905" y="622"/>
                </a:cubicBezTo>
                <a:cubicBezTo>
                  <a:pt x="20962" y="690"/>
                  <a:pt x="21015" y="768"/>
                  <a:pt x="21065" y="865"/>
                </a:cubicBezTo>
                <a:close/>
                <a:moveTo>
                  <a:pt x="18952" y="583"/>
                </a:moveTo>
                <a:cubicBezTo>
                  <a:pt x="19002" y="679"/>
                  <a:pt x="19050" y="789"/>
                  <a:pt x="19092" y="911"/>
                </a:cubicBezTo>
                <a:cubicBezTo>
                  <a:pt x="19100" y="933"/>
                  <a:pt x="19107" y="954"/>
                  <a:pt x="19114" y="976"/>
                </a:cubicBezTo>
                <a:lnTo>
                  <a:pt x="16451" y="6193"/>
                </a:lnTo>
                <a:cubicBezTo>
                  <a:pt x="16382" y="6136"/>
                  <a:pt x="16311" y="6093"/>
                  <a:pt x="16239" y="6064"/>
                </a:cubicBezTo>
                <a:cubicBezTo>
                  <a:pt x="16166" y="6035"/>
                  <a:pt x="16092" y="6020"/>
                  <a:pt x="16019" y="6020"/>
                </a:cubicBezTo>
                <a:lnTo>
                  <a:pt x="14956" y="6024"/>
                </a:lnTo>
                <a:lnTo>
                  <a:pt x="17721" y="609"/>
                </a:lnTo>
                <a:cubicBezTo>
                  <a:pt x="18031" y="2"/>
                  <a:pt x="18455" y="-78"/>
                  <a:pt x="18792" y="336"/>
                </a:cubicBezTo>
                <a:cubicBezTo>
                  <a:pt x="18848" y="404"/>
                  <a:pt x="18901" y="487"/>
                  <a:pt x="18952" y="583"/>
                </a:cubicBezTo>
                <a:close/>
                <a:moveTo>
                  <a:pt x="20964" y="6292"/>
                </a:moveTo>
                <a:cubicBezTo>
                  <a:pt x="21306" y="7269"/>
                  <a:pt x="21250" y="8715"/>
                  <a:pt x="20838" y="9528"/>
                </a:cubicBezTo>
                <a:lnTo>
                  <a:pt x="17513" y="16042"/>
                </a:lnTo>
                <a:cubicBezTo>
                  <a:pt x="17303" y="16454"/>
                  <a:pt x="16933" y="16638"/>
                  <a:pt x="16616" y="16719"/>
                </a:cubicBezTo>
                <a:cubicBezTo>
                  <a:pt x="16298" y="16800"/>
                  <a:pt x="16034" y="16779"/>
                  <a:pt x="16034" y="16779"/>
                </a:cubicBezTo>
                <a:lnTo>
                  <a:pt x="11044" y="16788"/>
                </a:lnTo>
                <a:cubicBezTo>
                  <a:pt x="11011" y="16788"/>
                  <a:pt x="10978" y="16784"/>
                  <a:pt x="10946" y="16777"/>
                </a:cubicBezTo>
                <a:cubicBezTo>
                  <a:pt x="10914" y="16769"/>
                  <a:pt x="10882" y="16758"/>
                  <a:pt x="10851" y="16744"/>
                </a:cubicBezTo>
                <a:cubicBezTo>
                  <a:pt x="10600" y="16668"/>
                  <a:pt x="10142" y="16532"/>
                  <a:pt x="9575" y="16099"/>
                </a:cubicBezTo>
                <a:cubicBezTo>
                  <a:pt x="9008" y="15666"/>
                  <a:pt x="8332" y="14938"/>
                  <a:pt x="7644" y="13678"/>
                </a:cubicBezTo>
                <a:lnTo>
                  <a:pt x="3729" y="21445"/>
                </a:lnTo>
                <a:lnTo>
                  <a:pt x="0" y="15037"/>
                </a:lnTo>
                <a:cubicBezTo>
                  <a:pt x="1576" y="11886"/>
                  <a:pt x="3171" y="8790"/>
                  <a:pt x="4777" y="5727"/>
                </a:cubicBezTo>
                <a:cubicBezTo>
                  <a:pt x="5291" y="4746"/>
                  <a:pt x="5676" y="4005"/>
                  <a:pt x="6272" y="3325"/>
                </a:cubicBezTo>
                <a:cubicBezTo>
                  <a:pt x="7715" y="1679"/>
                  <a:pt x="9186" y="2709"/>
                  <a:pt x="11615" y="6867"/>
                </a:cubicBezTo>
                <a:lnTo>
                  <a:pt x="16011" y="6857"/>
                </a:lnTo>
                <a:cubicBezTo>
                  <a:pt x="16313" y="6857"/>
                  <a:pt x="16584" y="7182"/>
                  <a:pt x="16763" y="7693"/>
                </a:cubicBezTo>
                <a:cubicBezTo>
                  <a:pt x="16903" y="8091"/>
                  <a:pt x="16988" y="8603"/>
                  <a:pt x="16988" y="9158"/>
                </a:cubicBezTo>
                <a:cubicBezTo>
                  <a:pt x="16989" y="9651"/>
                  <a:pt x="16923" y="10122"/>
                  <a:pt x="16804" y="10511"/>
                </a:cubicBezTo>
                <a:cubicBezTo>
                  <a:pt x="16726" y="10765"/>
                  <a:pt x="16626" y="10978"/>
                  <a:pt x="16512" y="11138"/>
                </a:cubicBezTo>
                <a:cubicBezTo>
                  <a:pt x="16362" y="11347"/>
                  <a:pt x="16191" y="11458"/>
                  <a:pt x="16017" y="11460"/>
                </a:cubicBezTo>
                <a:lnTo>
                  <a:pt x="11134" y="11495"/>
                </a:lnTo>
                <a:cubicBezTo>
                  <a:pt x="11029" y="11465"/>
                  <a:pt x="10938" y="11668"/>
                  <a:pt x="10945" y="11917"/>
                </a:cubicBezTo>
                <a:cubicBezTo>
                  <a:pt x="10951" y="12114"/>
                  <a:pt x="11019" y="12269"/>
                  <a:pt x="11102" y="12275"/>
                </a:cubicBezTo>
                <a:cubicBezTo>
                  <a:pt x="11150" y="12275"/>
                  <a:pt x="11198" y="12275"/>
                  <a:pt x="11247" y="12276"/>
                </a:cubicBezTo>
                <a:cubicBezTo>
                  <a:pt x="12837" y="12283"/>
                  <a:pt x="14428" y="12280"/>
                  <a:pt x="16019" y="12271"/>
                </a:cubicBezTo>
                <a:cubicBezTo>
                  <a:pt x="16059" y="12270"/>
                  <a:pt x="16395" y="12189"/>
                  <a:pt x="16715" y="11688"/>
                </a:cubicBezTo>
                <a:cubicBezTo>
                  <a:pt x="16958" y="11309"/>
                  <a:pt x="17278" y="10417"/>
                  <a:pt x="17507" y="9990"/>
                </a:cubicBezTo>
                <a:cubicBezTo>
                  <a:pt x="18496" y="8146"/>
                  <a:pt x="19594" y="5985"/>
                  <a:pt x="19594" y="5985"/>
                </a:cubicBezTo>
                <a:cubicBezTo>
                  <a:pt x="20008" y="5176"/>
                  <a:pt x="20621" y="5314"/>
                  <a:pt x="20964" y="6292"/>
                </a:cubicBezTo>
                <a:close/>
                <a:moveTo>
                  <a:pt x="16816" y="506"/>
                </a:moveTo>
                <a:cubicBezTo>
                  <a:pt x="16866" y="602"/>
                  <a:pt x="16913" y="712"/>
                  <a:pt x="16956" y="834"/>
                </a:cubicBezTo>
                <a:cubicBezTo>
                  <a:pt x="16964" y="856"/>
                  <a:pt x="16971" y="878"/>
                  <a:pt x="16979" y="901"/>
                </a:cubicBezTo>
                <a:lnTo>
                  <a:pt x="14348" y="6053"/>
                </a:lnTo>
                <a:cubicBezTo>
                  <a:pt x="14332" y="6051"/>
                  <a:pt x="13944" y="6038"/>
                  <a:pt x="13559" y="6025"/>
                </a:cubicBezTo>
                <a:cubicBezTo>
                  <a:pt x="13174" y="6012"/>
                  <a:pt x="12793" y="6000"/>
                  <a:pt x="12793" y="6000"/>
                </a:cubicBezTo>
                <a:lnTo>
                  <a:pt x="15585" y="529"/>
                </a:lnTo>
                <a:cubicBezTo>
                  <a:pt x="15895" y="-78"/>
                  <a:pt x="16318" y="-155"/>
                  <a:pt x="16655" y="258"/>
                </a:cubicBezTo>
                <a:cubicBezTo>
                  <a:pt x="16712" y="327"/>
                  <a:pt x="16765" y="410"/>
                  <a:pt x="16816" y="506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1" name="Shape 33791">
            <a:extLst>
              <a:ext uri="{FF2B5EF4-FFF2-40B4-BE49-F238E27FC236}">
                <a16:creationId xmlns:a16="http://schemas.microsoft.com/office/drawing/2014/main" id="{173D9C58-0B19-48A4-B8B9-8240AC6DC8C5}"/>
              </a:ext>
            </a:extLst>
          </p:cNvPr>
          <p:cNvSpPr/>
          <p:nvPr/>
        </p:nvSpPr>
        <p:spPr>
          <a:xfrm>
            <a:off x="5783862" y="4391803"/>
            <a:ext cx="1375067" cy="69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7809" y="0"/>
                </a:moveTo>
                <a:cubicBezTo>
                  <a:pt x="7324" y="13"/>
                  <a:pt x="6778" y="778"/>
                  <a:pt x="6478" y="2101"/>
                </a:cubicBezTo>
                <a:cubicBezTo>
                  <a:pt x="6042" y="4020"/>
                  <a:pt x="5902" y="6681"/>
                  <a:pt x="4935" y="6915"/>
                </a:cubicBezTo>
                <a:cubicBezTo>
                  <a:pt x="4142" y="7106"/>
                  <a:pt x="3470" y="4932"/>
                  <a:pt x="2692" y="5770"/>
                </a:cubicBezTo>
                <a:cubicBezTo>
                  <a:pt x="1856" y="6672"/>
                  <a:pt x="2296" y="9318"/>
                  <a:pt x="1855" y="10890"/>
                </a:cubicBezTo>
                <a:cubicBezTo>
                  <a:pt x="1466" y="12278"/>
                  <a:pt x="602" y="12401"/>
                  <a:pt x="0" y="12922"/>
                </a:cubicBezTo>
                <a:cubicBezTo>
                  <a:pt x="993" y="14021"/>
                  <a:pt x="2009" y="15267"/>
                  <a:pt x="3057" y="16653"/>
                </a:cubicBezTo>
                <a:cubicBezTo>
                  <a:pt x="4185" y="18144"/>
                  <a:pt x="5346" y="19793"/>
                  <a:pt x="6553" y="21592"/>
                </a:cubicBezTo>
                <a:lnTo>
                  <a:pt x="21600" y="21558"/>
                </a:lnTo>
                <a:cubicBezTo>
                  <a:pt x="20698" y="19805"/>
                  <a:pt x="19772" y="18119"/>
                  <a:pt x="18821" y="16502"/>
                </a:cubicBezTo>
                <a:cubicBezTo>
                  <a:pt x="17978" y="15070"/>
                  <a:pt x="17118" y="13692"/>
                  <a:pt x="16278" y="12251"/>
                </a:cubicBezTo>
                <a:cubicBezTo>
                  <a:pt x="15699" y="11257"/>
                  <a:pt x="15099" y="10210"/>
                  <a:pt x="14370" y="10081"/>
                </a:cubicBezTo>
                <a:cubicBezTo>
                  <a:pt x="13528" y="9932"/>
                  <a:pt x="12629" y="11051"/>
                  <a:pt x="11911" y="9943"/>
                </a:cubicBezTo>
                <a:cubicBezTo>
                  <a:pt x="11201" y="8846"/>
                  <a:pt x="11307" y="6325"/>
                  <a:pt x="10589" y="5248"/>
                </a:cubicBezTo>
                <a:cubicBezTo>
                  <a:pt x="10063" y="4458"/>
                  <a:pt x="9244" y="4786"/>
                  <a:pt x="8893" y="3551"/>
                </a:cubicBezTo>
                <a:cubicBezTo>
                  <a:pt x="8661" y="2736"/>
                  <a:pt x="8799" y="1628"/>
                  <a:pt x="8549" y="829"/>
                </a:cubicBezTo>
                <a:cubicBezTo>
                  <a:pt x="8369" y="255"/>
                  <a:pt x="8099" y="-8"/>
                  <a:pt x="7809" y="0"/>
                </a:cubicBezTo>
                <a:close/>
              </a:path>
            </a:pathLst>
          </a:custGeom>
          <a:solidFill>
            <a:srgbClr val="335F35">
              <a:lumMod val="50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2" name="Freeform 39">
            <a:extLst>
              <a:ext uri="{FF2B5EF4-FFF2-40B4-BE49-F238E27FC236}">
                <a16:creationId xmlns:a16="http://schemas.microsoft.com/office/drawing/2014/main" id="{B1B9924C-F31A-4EC6-B2A8-7B111861C521}"/>
              </a:ext>
            </a:extLst>
          </p:cNvPr>
          <p:cNvSpPr/>
          <p:nvPr/>
        </p:nvSpPr>
        <p:spPr>
          <a:xfrm>
            <a:off x="2629298" y="5279583"/>
            <a:ext cx="2355489" cy="1416578"/>
          </a:xfrm>
          <a:custGeom>
            <a:avLst/>
            <a:gdLst>
              <a:gd name="connsiteX0" fmla="*/ 2961514 w 4686188"/>
              <a:gd name="connsiteY0" fmla="*/ 0 h 2484883"/>
              <a:gd name="connsiteX1" fmla="*/ 4686188 w 4686188"/>
              <a:gd name="connsiteY1" fmla="*/ 2054923 h 2484883"/>
              <a:gd name="connsiteX2" fmla="*/ 4173826 w 4686188"/>
              <a:gd name="connsiteY2" fmla="*/ 2484883 h 2484883"/>
              <a:gd name="connsiteX3" fmla="*/ 0 w 4686188"/>
              <a:gd name="connsiteY3" fmla="*/ 2484883 h 248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188" h="2484883">
                <a:moveTo>
                  <a:pt x="2961514" y="0"/>
                </a:moveTo>
                <a:lnTo>
                  <a:pt x="4686188" y="2054923"/>
                </a:lnTo>
                <a:lnTo>
                  <a:pt x="4173826" y="2484883"/>
                </a:lnTo>
                <a:lnTo>
                  <a:pt x="0" y="2484883"/>
                </a:lnTo>
                <a:close/>
              </a:path>
            </a:pathLst>
          </a:custGeom>
          <a:solidFill>
            <a:srgbClr val="46764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226471CD-2A72-4D70-8649-62016C8ED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158" y="1466092"/>
            <a:ext cx="388617" cy="473216"/>
          </a:xfrm>
          <a:custGeom>
            <a:avLst/>
            <a:gdLst>
              <a:gd name="connsiteX0" fmla="*/ 45498 w 558129"/>
              <a:gd name="connsiteY0" fmla="*/ 523875 h 599238"/>
              <a:gd name="connsiteX1" fmla="*/ 55203 w 558129"/>
              <a:gd name="connsiteY1" fmla="*/ 533220 h 599238"/>
              <a:gd name="connsiteX2" fmla="*/ 45498 w 558129"/>
              <a:gd name="connsiteY2" fmla="*/ 542566 h 599238"/>
              <a:gd name="connsiteX3" fmla="*/ 36512 w 558129"/>
              <a:gd name="connsiteY3" fmla="*/ 533220 h 599238"/>
              <a:gd name="connsiteX4" fmla="*/ 45498 w 558129"/>
              <a:gd name="connsiteY4" fmla="*/ 523875 h 599238"/>
              <a:gd name="connsiteX5" fmla="*/ 495071 w 558129"/>
              <a:gd name="connsiteY5" fmla="*/ 438625 h 599238"/>
              <a:gd name="connsiteX6" fmla="*/ 457626 w 558129"/>
              <a:gd name="connsiteY6" fmla="*/ 449789 h 599238"/>
              <a:gd name="connsiteX7" fmla="*/ 394257 w 558129"/>
              <a:gd name="connsiteY7" fmla="*/ 470675 h 599238"/>
              <a:gd name="connsiteX8" fmla="*/ 396057 w 558129"/>
              <a:gd name="connsiteY8" fmla="*/ 490842 h 599238"/>
              <a:gd name="connsiteX9" fmla="*/ 394977 w 558129"/>
              <a:gd name="connsiteY9" fmla="*/ 497684 h 599238"/>
              <a:gd name="connsiteX10" fmla="*/ 492911 w 558129"/>
              <a:gd name="connsiteY10" fmla="*/ 464193 h 599238"/>
              <a:gd name="connsiteX11" fmla="*/ 510913 w 558129"/>
              <a:gd name="connsiteY11" fmla="*/ 456991 h 599238"/>
              <a:gd name="connsiteX12" fmla="*/ 507313 w 558129"/>
              <a:gd name="connsiteY12" fmla="*/ 443667 h 599238"/>
              <a:gd name="connsiteX13" fmla="*/ 495071 w 558129"/>
              <a:gd name="connsiteY13" fmla="*/ 438625 h 599238"/>
              <a:gd name="connsiteX14" fmla="*/ 117017 w 558129"/>
              <a:gd name="connsiteY14" fmla="*/ 422059 h 599238"/>
              <a:gd name="connsiteX15" fmla="*/ 100815 w 558129"/>
              <a:gd name="connsiteY15" fmla="*/ 428542 h 599238"/>
              <a:gd name="connsiteX16" fmla="*/ 93614 w 558129"/>
              <a:gd name="connsiteY16" fmla="*/ 445467 h 599238"/>
              <a:gd name="connsiteX17" fmla="*/ 93253 w 558129"/>
              <a:gd name="connsiteY17" fmla="*/ 538738 h 599238"/>
              <a:gd name="connsiteX18" fmla="*/ 110536 w 558129"/>
              <a:gd name="connsiteY18" fmla="*/ 561426 h 599238"/>
              <a:gd name="connsiteX19" fmla="*/ 526756 w 558129"/>
              <a:gd name="connsiteY19" fmla="*/ 494443 h 599238"/>
              <a:gd name="connsiteX20" fmla="*/ 540077 w 558129"/>
              <a:gd name="connsiteY20" fmla="*/ 477158 h 599238"/>
              <a:gd name="connsiteX21" fmla="*/ 536117 w 558129"/>
              <a:gd name="connsiteY21" fmla="*/ 469955 h 599238"/>
              <a:gd name="connsiteX22" fmla="*/ 499752 w 558129"/>
              <a:gd name="connsiteY22" fmla="*/ 481119 h 599238"/>
              <a:gd name="connsiteX23" fmla="*/ 368333 w 558129"/>
              <a:gd name="connsiteY23" fmla="*/ 522172 h 599238"/>
              <a:gd name="connsiteX24" fmla="*/ 311445 w 558129"/>
              <a:gd name="connsiteY24" fmla="*/ 529735 h 599238"/>
              <a:gd name="connsiteX25" fmla="*/ 235114 w 558129"/>
              <a:gd name="connsiteY25" fmla="*/ 523613 h 599238"/>
              <a:gd name="connsiteX26" fmla="*/ 227193 w 558129"/>
              <a:gd name="connsiteY26" fmla="*/ 513530 h 599238"/>
              <a:gd name="connsiteX27" fmla="*/ 237274 w 558129"/>
              <a:gd name="connsiteY27" fmla="*/ 505607 h 599238"/>
              <a:gd name="connsiteX28" fmla="*/ 362572 w 558129"/>
              <a:gd name="connsiteY28" fmla="*/ 504887 h 599238"/>
              <a:gd name="connsiteX29" fmla="*/ 362932 w 558129"/>
              <a:gd name="connsiteY29" fmla="*/ 504887 h 599238"/>
              <a:gd name="connsiteX30" fmla="*/ 378054 w 558129"/>
              <a:gd name="connsiteY30" fmla="*/ 489402 h 599238"/>
              <a:gd name="connsiteX31" fmla="*/ 372653 w 558129"/>
              <a:gd name="connsiteY31" fmla="*/ 467794 h 599238"/>
              <a:gd name="connsiteX32" fmla="*/ 356811 w 558129"/>
              <a:gd name="connsiteY32" fmla="*/ 462033 h 599238"/>
              <a:gd name="connsiteX33" fmla="*/ 242675 w 558129"/>
              <a:gd name="connsiteY33" fmla="*/ 443667 h 599238"/>
              <a:gd name="connsiteX34" fmla="*/ 117377 w 558129"/>
              <a:gd name="connsiteY34" fmla="*/ 422059 h 599238"/>
              <a:gd name="connsiteX35" fmla="*/ 21603 w 558129"/>
              <a:gd name="connsiteY35" fmla="*/ 422059 h 599238"/>
              <a:gd name="connsiteX36" fmla="*/ 18363 w 558129"/>
              <a:gd name="connsiteY36" fmla="*/ 425300 h 599238"/>
              <a:gd name="connsiteX37" fmla="*/ 18363 w 558129"/>
              <a:gd name="connsiteY37" fmla="*/ 558545 h 599238"/>
              <a:gd name="connsiteX38" fmla="*/ 21603 w 558129"/>
              <a:gd name="connsiteY38" fmla="*/ 562146 h 599238"/>
              <a:gd name="connsiteX39" fmla="*/ 72010 w 558129"/>
              <a:gd name="connsiteY39" fmla="*/ 562146 h 599238"/>
              <a:gd name="connsiteX40" fmla="*/ 75251 w 558129"/>
              <a:gd name="connsiteY40" fmla="*/ 558545 h 599238"/>
              <a:gd name="connsiteX41" fmla="*/ 75251 w 558129"/>
              <a:gd name="connsiteY41" fmla="*/ 425300 h 599238"/>
              <a:gd name="connsiteX42" fmla="*/ 72010 w 558129"/>
              <a:gd name="connsiteY42" fmla="*/ 422059 h 599238"/>
              <a:gd name="connsiteX43" fmla="*/ 241235 w 558129"/>
              <a:gd name="connsiteY43" fmla="*/ 168536 h 599238"/>
              <a:gd name="connsiteX44" fmla="*/ 241235 w 558129"/>
              <a:gd name="connsiteY44" fmla="*/ 204908 h 599238"/>
              <a:gd name="connsiteX45" fmla="*/ 286961 w 558129"/>
              <a:gd name="connsiteY45" fmla="*/ 251003 h 599238"/>
              <a:gd name="connsiteX46" fmla="*/ 334848 w 558129"/>
              <a:gd name="connsiteY46" fmla="*/ 251003 h 599238"/>
              <a:gd name="connsiteX47" fmla="*/ 380575 w 558129"/>
              <a:gd name="connsiteY47" fmla="*/ 204908 h 599238"/>
              <a:gd name="connsiteX48" fmla="*/ 380575 w 558129"/>
              <a:gd name="connsiteY48" fmla="*/ 168536 h 599238"/>
              <a:gd name="connsiteX49" fmla="*/ 241235 w 558129"/>
              <a:gd name="connsiteY49" fmla="*/ 110917 h 599238"/>
              <a:gd name="connsiteX50" fmla="*/ 241235 w 558129"/>
              <a:gd name="connsiteY50" fmla="*/ 150530 h 599238"/>
              <a:gd name="connsiteX51" fmla="*/ 380575 w 558129"/>
              <a:gd name="connsiteY51" fmla="*/ 150530 h 599238"/>
              <a:gd name="connsiteX52" fmla="*/ 380575 w 558129"/>
              <a:gd name="connsiteY52" fmla="*/ 110917 h 599238"/>
              <a:gd name="connsiteX53" fmla="*/ 356811 w 558129"/>
              <a:gd name="connsiteY53" fmla="*/ 110917 h 599238"/>
              <a:gd name="connsiteX54" fmla="*/ 264998 w 558129"/>
              <a:gd name="connsiteY54" fmla="*/ 110917 h 599238"/>
              <a:gd name="connsiteX55" fmla="*/ 264998 w 558129"/>
              <a:gd name="connsiteY55" fmla="*/ 0 h 599238"/>
              <a:gd name="connsiteX56" fmla="*/ 273999 w 558129"/>
              <a:gd name="connsiteY56" fmla="*/ 9003 h 599238"/>
              <a:gd name="connsiteX57" fmla="*/ 273999 w 558129"/>
              <a:gd name="connsiteY57" fmla="*/ 92911 h 599238"/>
              <a:gd name="connsiteX58" fmla="*/ 347810 w 558129"/>
              <a:gd name="connsiteY58" fmla="*/ 92911 h 599238"/>
              <a:gd name="connsiteX59" fmla="*/ 347810 w 558129"/>
              <a:gd name="connsiteY59" fmla="*/ 9003 h 599238"/>
              <a:gd name="connsiteX60" fmla="*/ 356811 w 558129"/>
              <a:gd name="connsiteY60" fmla="*/ 0 h 599238"/>
              <a:gd name="connsiteX61" fmla="*/ 365813 w 558129"/>
              <a:gd name="connsiteY61" fmla="*/ 9003 h 599238"/>
              <a:gd name="connsiteX62" fmla="*/ 365813 w 558129"/>
              <a:gd name="connsiteY62" fmla="*/ 92911 h 599238"/>
              <a:gd name="connsiteX63" fmla="*/ 389936 w 558129"/>
              <a:gd name="connsiteY63" fmla="*/ 92911 h 599238"/>
              <a:gd name="connsiteX64" fmla="*/ 408299 w 558129"/>
              <a:gd name="connsiteY64" fmla="*/ 92911 h 599238"/>
              <a:gd name="connsiteX65" fmla="*/ 417300 w 558129"/>
              <a:gd name="connsiteY65" fmla="*/ 101914 h 599238"/>
              <a:gd name="connsiteX66" fmla="*/ 408299 w 558129"/>
              <a:gd name="connsiteY66" fmla="*/ 110917 h 599238"/>
              <a:gd name="connsiteX67" fmla="*/ 398937 w 558129"/>
              <a:gd name="connsiteY67" fmla="*/ 110917 h 599238"/>
              <a:gd name="connsiteX68" fmla="*/ 398937 w 558129"/>
              <a:gd name="connsiteY68" fmla="*/ 204908 h 599238"/>
              <a:gd name="connsiteX69" fmla="*/ 334848 w 558129"/>
              <a:gd name="connsiteY69" fmla="*/ 269009 h 599238"/>
              <a:gd name="connsiteX70" fmla="*/ 315765 w 558129"/>
              <a:gd name="connsiteY70" fmla="*/ 269009 h 599238"/>
              <a:gd name="connsiteX71" fmla="*/ 282641 w 558129"/>
              <a:gd name="connsiteY71" fmla="*/ 351116 h 599238"/>
              <a:gd name="connsiteX72" fmla="*/ 343129 w 558129"/>
              <a:gd name="connsiteY72" fmla="*/ 342473 h 599238"/>
              <a:gd name="connsiteX73" fmla="*/ 351410 w 558129"/>
              <a:gd name="connsiteY73" fmla="*/ 345714 h 599238"/>
              <a:gd name="connsiteX74" fmla="*/ 352851 w 558129"/>
              <a:gd name="connsiteY74" fmla="*/ 355077 h 599238"/>
              <a:gd name="connsiteX75" fmla="*/ 316846 w 558129"/>
              <a:gd name="connsiteY75" fmla="*/ 443306 h 599238"/>
              <a:gd name="connsiteX76" fmla="*/ 356451 w 558129"/>
              <a:gd name="connsiteY76" fmla="*/ 443667 h 599238"/>
              <a:gd name="connsiteX77" fmla="*/ 384175 w 558129"/>
              <a:gd name="connsiteY77" fmla="*/ 454470 h 599238"/>
              <a:gd name="connsiteX78" fmla="*/ 451145 w 558129"/>
              <a:gd name="connsiteY78" fmla="*/ 432863 h 599238"/>
              <a:gd name="connsiteX79" fmla="*/ 495071 w 558129"/>
              <a:gd name="connsiteY79" fmla="*/ 420259 h 599238"/>
              <a:gd name="connsiteX80" fmla="*/ 521715 w 558129"/>
              <a:gd name="connsiteY80" fmla="*/ 432143 h 599238"/>
              <a:gd name="connsiteX81" fmla="*/ 528916 w 558129"/>
              <a:gd name="connsiteY81" fmla="*/ 451949 h 599238"/>
              <a:gd name="connsiteX82" fmla="*/ 547639 w 558129"/>
              <a:gd name="connsiteY82" fmla="*/ 456271 h 599238"/>
              <a:gd name="connsiteX83" fmla="*/ 558080 w 558129"/>
              <a:gd name="connsiteY83" fmla="*/ 478238 h 599238"/>
              <a:gd name="connsiteX84" fmla="*/ 537557 w 558129"/>
              <a:gd name="connsiteY84" fmla="*/ 509208 h 599238"/>
              <a:gd name="connsiteX85" fmla="*/ 260317 w 558129"/>
              <a:gd name="connsiteY85" fmla="*/ 599238 h 599238"/>
              <a:gd name="connsiteX86" fmla="*/ 106215 w 558129"/>
              <a:gd name="connsiteY86" fmla="*/ 579071 h 599238"/>
              <a:gd name="connsiteX87" fmla="*/ 90013 w 558129"/>
              <a:gd name="connsiteY87" fmla="*/ 570429 h 599238"/>
              <a:gd name="connsiteX88" fmla="*/ 72010 w 558129"/>
              <a:gd name="connsiteY88" fmla="*/ 580152 h 599238"/>
              <a:gd name="connsiteX89" fmla="*/ 21603 w 558129"/>
              <a:gd name="connsiteY89" fmla="*/ 580152 h 599238"/>
              <a:gd name="connsiteX90" fmla="*/ 0 w 558129"/>
              <a:gd name="connsiteY90" fmla="*/ 558545 h 599238"/>
              <a:gd name="connsiteX91" fmla="*/ 0 w 558129"/>
              <a:gd name="connsiteY91" fmla="*/ 425300 h 599238"/>
              <a:gd name="connsiteX92" fmla="*/ 21603 w 558129"/>
              <a:gd name="connsiteY92" fmla="*/ 404053 h 599238"/>
              <a:gd name="connsiteX93" fmla="*/ 72010 w 558129"/>
              <a:gd name="connsiteY93" fmla="*/ 404053 h 599238"/>
              <a:gd name="connsiteX94" fmla="*/ 90013 w 558129"/>
              <a:gd name="connsiteY94" fmla="*/ 414137 h 599238"/>
              <a:gd name="connsiteX95" fmla="*/ 118097 w 558129"/>
              <a:gd name="connsiteY95" fmla="*/ 404053 h 599238"/>
              <a:gd name="connsiteX96" fmla="*/ 252036 w 558129"/>
              <a:gd name="connsiteY96" fmla="*/ 428181 h 599238"/>
              <a:gd name="connsiteX97" fmla="*/ 297763 w 558129"/>
              <a:gd name="connsiteY97" fmla="*/ 442226 h 599238"/>
              <a:gd name="connsiteX98" fmla="*/ 329807 w 558129"/>
              <a:gd name="connsiteY98" fmla="*/ 362640 h 599238"/>
              <a:gd name="connsiteX99" fmla="*/ 270039 w 558129"/>
              <a:gd name="connsiteY99" fmla="*/ 370922 h 599238"/>
              <a:gd name="connsiteX100" fmla="*/ 261398 w 558129"/>
              <a:gd name="connsiteY100" fmla="*/ 367681 h 599238"/>
              <a:gd name="connsiteX101" fmla="*/ 260317 w 558129"/>
              <a:gd name="connsiteY101" fmla="*/ 358678 h 599238"/>
              <a:gd name="connsiteX102" fmla="*/ 296323 w 558129"/>
              <a:gd name="connsiteY102" fmla="*/ 269009 h 599238"/>
              <a:gd name="connsiteX103" fmla="*/ 286961 w 558129"/>
              <a:gd name="connsiteY103" fmla="*/ 269009 h 599238"/>
              <a:gd name="connsiteX104" fmla="*/ 222872 w 558129"/>
              <a:gd name="connsiteY104" fmla="*/ 204908 h 599238"/>
              <a:gd name="connsiteX105" fmla="*/ 222872 w 558129"/>
              <a:gd name="connsiteY105" fmla="*/ 110917 h 599238"/>
              <a:gd name="connsiteX106" fmla="*/ 213511 w 558129"/>
              <a:gd name="connsiteY106" fmla="*/ 110917 h 599238"/>
              <a:gd name="connsiteX107" fmla="*/ 204509 w 558129"/>
              <a:gd name="connsiteY107" fmla="*/ 101914 h 599238"/>
              <a:gd name="connsiteX108" fmla="*/ 213511 w 558129"/>
              <a:gd name="connsiteY108" fmla="*/ 92911 h 599238"/>
              <a:gd name="connsiteX109" fmla="*/ 231873 w 558129"/>
              <a:gd name="connsiteY109" fmla="*/ 92911 h 599238"/>
              <a:gd name="connsiteX110" fmla="*/ 255997 w 558129"/>
              <a:gd name="connsiteY110" fmla="*/ 92911 h 599238"/>
              <a:gd name="connsiteX111" fmla="*/ 255997 w 558129"/>
              <a:gd name="connsiteY111" fmla="*/ 9003 h 599238"/>
              <a:gd name="connsiteX112" fmla="*/ 264998 w 558129"/>
              <a:gd name="connsiteY112" fmla="*/ 0 h 59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58129" h="599238">
                <a:moveTo>
                  <a:pt x="45498" y="523875"/>
                </a:moveTo>
                <a:cubicBezTo>
                  <a:pt x="50889" y="523875"/>
                  <a:pt x="55203" y="527829"/>
                  <a:pt x="55203" y="533220"/>
                </a:cubicBezTo>
                <a:cubicBezTo>
                  <a:pt x="55203" y="538252"/>
                  <a:pt x="50889" y="542566"/>
                  <a:pt x="45498" y="542566"/>
                </a:cubicBezTo>
                <a:cubicBezTo>
                  <a:pt x="40466" y="542566"/>
                  <a:pt x="36512" y="538252"/>
                  <a:pt x="36512" y="533220"/>
                </a:cubicBezTo>
                <a:cubicBezTo>
                  <a:pt x="36512" y="527829"/>
                  <a:pt x="40466" y="523875"/>
                  <a:pt x="45498" y="523875"/>
                </a:cubicBezTo>
                <a:close/>
                <a:moveTo>
                  <a:pt x="495071" y="438625"/>
                </a:moveTo>
                <a:cubicBezTo>
                  <a:pt x="486430" y="438625"/>
                  <a:pt x="473828" y="443667"/>
                  <a:pt x="457626" y="449789"/>
                </a:cubicBezTo>
                <a:cubicBezTo>
                  <a:pt x="440703" y="456271"/>
                  <a:pt x="420180" y="464193"/>
                  <a:pt x="394257" y="470675"/>
                </a:cubicBezTo>
                <a:cubicBezTo>
                  <a:pt x="396057" y="476437"/>
                  <a:pt x="396777" y="483280"/>
                  <a:pt x="396057" y="490842"/>
                </a:cubicBezTo>
                <a:cubicBezTo>
                  <a:pt x="396057" y="493003"/>
                  <a:pt x="395337" y="495164"/>
                  <a:pt x="394977" y="497684"/>
                </a:cubicBezTo>
                <a:cubicBezTo>
                  <a:pt x="438903" y="486881"/>
                  <a:pt x="470588" y="473556"/>
                  <a:pt x="492911" y="464193"/>
                </a:cubicBezTo>
                <a:cubicBezTo>
                  <a:pt x="499392" y="461312"/>
                  <a:pt x="505513" y="458792"/>
                  <a:pt x="510913" y="456991"/>
                </a:cubicBezTo>
                <a:cubicBezTo>
                  <a:pt x="511273" y="451589"/>
                  <a:pt x="509833" y="446908"/>
                  <a:pt x="507313" y="443667"/>
                </a:cubicBezTo>
                <a:cubicBezTo>
                  <a:pt x="504432" y="440065"/>
                  <a:pt x="500472" y="438625"/>
                  <a:pt x="495071" y="438625"/>
                </a:cubicBezTo>
                <a:close/>
                <a:moveTo>
                  <a:pt x="117017" y="422059"/>
                </a:moveTo>
                <a:cubicBezTo>
                  <a:pt x="110896" y="422059"/>
                  <a:pt x="105135" y="424220"/>
                  <a:pt x="100815" y="428542"/>
                </a:cubicBezTo>
                <a:cubicBezTo>
                  <a:pt x="96134" y="432863"/>
                  <a:pt x="93614" y="438985"/>
                  <a:pt x="93614" y="445467"/>
                </a:cubicBezTo>
                <a:lnTo>
                  <a:pt x="93253" y="538738"/>
                </a:lnTo>
                <a:cubicBezTo>
                  <a:pt x="93253" y="549182"/>
                  <a:pt x="100455" y="558545"/>
                  <a:pt x="110536" y="561426"/>
                </a:cubicBezTo>
                <a:cubicBezTo>
                  <a:pt x="185067" y="581232"/>
                  <a:pt x="374454" y="614003"/>
                  <a:pt x="526756" y="494443"/>
                </a:cubicBezTo>
                <a:cubicBezTo>
                  <a:pt x="531436" y="491202"/>
                  <a:pt x="539717" y="483280"/>
                  <a:pt x="540077" y="477158"/>
                </a:cubicBezTo>
                <a:cubicBezTo>
                  <a:pt x="540077" y="476077"/>
                  <a:pt x="540438" y="473556"/>
                  <a:pt x="536117" y="469955"/>
                </a:cubicBezTo>
                <a:cubicBezTo>
                  <a:pt x="532876" y="467074"/>
                  <a:pt x="515954" y="474277"/>
                  <a:pt x="499752" y="481119"/>
                </a:cubicBezTo>
                <a:cubicBezTo>
                  <a:pt x="472028" y="492643"/>
                  <a:pt x="430262" y="510289"/>
                  <a:pt x="368333" y="522172"/>
                </a:cubicBezTo>
                <a:cubicBezTo>
                  <a:pt x="354651" y="527214"/>
                  <a:pt x="335568" y="529735"/>
                  <a:pt x="311445" y="529735"/>
                </a:cubicBezTo>
                <a:cubicBezTo>
                  <a:pt x="289842" y="529735"/>
                  <a:pt x="264278" y="527574"/>
                  <a:pt x="235114" y="523613"/>
                </a:cubicBezTo>
                <a:cubicBezTo>
                  <a:pt x="230073" y="523253"/>
                  <a:pt x="226473" y="518571"/>
                  <a:pt x="227193" y="513530"/>
                </a:cubicBezTo>
                <a:cubicBezTo>
                  <a:pt x="227913" y="508848"/>
                  <a:pt x="232593" y="505247"/>
                  <a:pt x="237274" y="505607"/>
                </a:cubicBezTo>
                <a:cubicBezTo>
                  <a:pt x="312525" y="516050"/>
                  <a:pt x="346730" y="511009"/>
                  <a:pt x="362572" y="504887"/>
                </a:cubicBezTo>
                <a:lnTo>
                  <a:pt x="362932" y="504887"/>
                </a:lnTo>
                <a:cubicBezTo>
                  <a:pt x="377334" y="499125"/>
                  <a:pt x="378054" y="491922"/>
                  <a:pt x="378054" y="489402"/>
                </a:cubicBezTo>
                <a:cubicBezTo>
                  <a:pt x="378774" y="479678"/>
                  <a:pt x="376614" y="472476"/>
                  <a:pt x="372653" y="467794"/>
                </a:cubicBezTo>
                <a:cubicBezTo>
                  <a:pt x="366173" y="461672"/>
                  <a:pt x="357171" y="462033"/>
                  <a:pt x="356811" y="462033"/>
                </a:cubicBezTo>
                <a:cubicBezTo>
                  <a:pt x="274719" y="463113"/>
                  <a:pt x="259957" y="454110"/>
                  <a:pt x="242675" y="443667"/>
                </a:cubicBezTo>
                <a:cubicBezTo>
                  <a:pt x="227553" y="434664"/>
                  <a:pt x="209910" y="424580"/>
                  <a:pt x="117377" y="422059"/>
                </a:cubicBezTo>
                <a:close/>
                <a:moveTo>
                  <a:pt x="21603" y="422059"/>
                </a:moveTo>
                <a:cubicBezTo>
                  <a:pt x="19803" y="422059"/>
                  <a:pt x="18363" y="423860"/>
                  <a:pt x="18363" y="425300"/>
                </a:cubicBezTo>
                <a:lnTo>
                  <a:pt x="18363" y="558545"/>
                </a:lnTo>
                <a:cubicBezTo>
                  <a:pt x="18363" y="560345"/>
                  <a:pt x="19803" y="562146"/>
                  <a:pt x="21603" y="562146"/>
                </a:cubicBezTo>
                <a:lnTo>
                  <a:pt x="72010" y="562146"/>
                </a:lnTo>
                <a:cubicBezTo>
                  <a:pt x="73811" y="562146"/>
                  <a:pt x="75251" y="560345"/>
                  <a:pt x="75251" y="558545"/>
                </a:cubicBezTo>
                <a:lnTo>
                  <a:pt x="75251" y="425300"/>
                </a:lnTo>
                <a:cubicBezTo>
                  <a:pt x="75251" y="423860"/>
                  <a:pt x="73811" y="422059"/>
                  <a:pt x="72010" y="422059"/>
                </a:cubicBezTo>
                <a:close/>
                <a:moveTo>
                  <a:pt x="241235" y="168536"/>
                </a:moveTo>
                <a:lnTo>
                  <a:pt x="241235" y="204908"/>
                </a:lnTo>
                <a:cubicBezTo>
                  <a:pt x="241235" y="230116"/>
                  <a:pt x="261758" y="251003"/>
                  <a:pt x="286961" y="251003"/>
                </a:cubicBezTo>
                <a:lnTo>
                  <a:pt x="334848" y="251003"/>
                </a:lnTo>
                <a:cubicBezTo>
                  <a:pt x="360412" y="251003"/>
                  <a:pt x="380575" y="230116"/>
                  <a:pt x="380575" y="204908"/>
                </a:cubicBezTo>
                <a:lnTo>
                  <a:pt x="380575" y="168536"/>
                </a:lnTo>
                <a:close/>
                <a:moveTo>
                  <a:pt x="241235" y="110917"/>
                </a:moveTo>
                <a:lnTo>
                  <a:pt x="241235" y="150530"/>
                </a:lnTo>
                <a:lnTo>
                  <a:pt x="380575" y="150530"/>
                </a:lnTo>
                <a:lnTo>
                  <a:pt x="380575" y="110917"/>
                </a:lnTo>
                <a:lnTo>
                  <a:pt x="356811" y="110917"/>
                </a:lnTo>
                <a:lnTo>
                  <a:pt x="264998" y="110917"/>
                </a:lnTo>
                <a:close/>
                <a:moveTo>
                  <a:pt x="264998" y="0"/>
                </a:moveTo>
                <a:cubicBezTo>
                  <a:pt x="270039" y="0"/>
                  <a:pt x="273999" y="3961"/>
                  <a:pt x="273999" y="9003"/>
                </a:cubicBezTo>
                <a:lnTo>
                  <a:pt x="273999" y="92911"/>
                </a:lnTo>
                <a:lnTo>
                  <a:pt x="347810" y="92911"/>
                </a:lnTo>
                <a:lnTo>
                  <a:pt x="347810" y="9003"/>
                </a:lnTo>
                <a:cubicBezTo>
                  <a:pt x="347810" y="3961"/>
                  <a:pt x="351771" y="0"/>
                  <a:pt x="356811" y="0"/>
                </a:cubicBezTo>
                <a:cubicBezTo>
                  <a:pt x="361852" y="0"/>
                  <a:pt x="365813" y="3961"/>
                  <a:pt x="365813" y="9003"/>
                </a:cubicBezTo>
                <a:lnTo>
                  <a:pt x="365813" y="92911"/>
                </a:lnTo>
                <a:lnTo>
                  <a:pt x="389936" y="92911"/>
                </a:lnTo>
                <a:lnTo>
                  <a:pt x="408299" y="92911"/>
                </a:lnTo>
                <a:cubicBezTo>
                  <a:pt x="413339" y="92911"/>
                  <a:pt x="417300" y="97232"/>
                  <a:pt x="417300" y="101914"/>
                </a:cubicBezTo>
                <a:cubicBezTo>
                  <a:pt x="417300" y="106955"/>
                  <a:pt x="413339" y="110917"/>
                  <a:pt x="408299" y="110917"/>
                </a:cubicBezTo>
                <a:lnTo>
                  <a:pt x="398937" y="110917"/>
                </a:lnTo>
                <a:lnTo>
                  <a:pt x="398937" y="204908"/>
                </a:lnTo>
                <a:cubicBezTo>
                  <a:pt x="398937" y="240199"/>
                  <a:pt x="370133" y="269009"/>
                  <a:pt x="334848" y="269009"/>
                </a:cubicBezTo>
                <a:lnTo>
                  <a:pt x="315765" y="269009"/>
                </a:lnTo>
                <a:lnTo>
                  <a:pt x="282641" y="351116"/>
                </a:lnTo>
                <a:lnTo>
                  <a:pt x="343129" y="342473"/>
                </a:lnTo>
                <a:cubicBezTo>
                  <a:pt x="346370" y="342113"/>
                  <a:pt x="349610" y="343193"/>
                  <a:pt x="351410" y="345714"/>
                </a:cubicBezTo>
                <a:cubicBezTo>
                  <a:pt x="353571" y="348235"/>
                  <a:pt x="353931" y="351836"/>
                  <a:pt x="352851" y="355077"/>
                </a:cubicBezTo>
                <a:lnTo>
                  <a:pt x="316846" y="443306"/>
                </a:lnTo>
                <a:cubicBezTo>
                  <a:pt x="327647" y="443667"/>
                  <a:pt x="340609" y="444027"/>
                  <a:pt x="356451" y="443667"/>
                </a:cubicBezTo>
                <a:cubicBezTo>
                  <a:pt x="357531" y="443667"/>
                  <a:pt x="373014" y="443306"/>
                  <a:pt x="384175" y="454470"/>
                </a:cubicBezTo>
                <a:cubicBezTo>
                  <a:pt x="411539" y="447988"/>
                  <a:pt x="433502" y="439705"/>
                  <a:pt x="451145" y="432863"/>
                </a:cubicBezTo>
                <a:cubicBezTo>
                  <a:pt x="468787" y="425661"/>
                  <a:pt x="483189" y="420619"/>
                  <a:pt x="495071" y="420259"/>
                </a:cubicBezTo>
                <a:cubicBezTo>
                  <a:pt x="506233" y="420259"/>
                  <a:pt x="515234" y="424220"/>
                  <a:pt x="521715" y="432143"/>
                </a:cubicBezTo>
                <a:cubicBezTo>
                  <a:pt x="525675" y="437544"/>
                  <a:pt x="528196" y="444387"/>
                  <a:pt x="528916" y="451949"/>
                </a:cubicBezTo>
                <a:cubicBezTo>
                  <a:pt x="536477" y="450869"/>
                  <a:pt x="542598" y="451589"/>
                  <a:pt x="547639" y="456271"/>
                </a:cubicBezTo>
                <a:cubicBezTo>
                  <a:pt x="557000" y="463833"/>
                  <a:pt x="558440" y="472476"/>
                  <a:pt x="558080" y="478238"/>
                </a:cubicBezTo>
                <a:cubicBezTo>
                  <a:pt x="557360" y="494803"/>
                  <a:pt x="539717" y="507768"/>
                  <a:pt x="537557" y="509208"/>
                </a:cubicBezTo>
                <a:cubicBezTo>
                  <a:pt x="447904" y="579792"/>
                  <a:pt x="346010" y="599238"/>
                  <a:pt x="260317" y="599238"/>
                </a:cubicBezTo>
                <a:cubicBezTo>
                  <a:pt x="195148" y="599238"/>
                  <a:pt x="139340" y="587714"/>
                  <a:pt x="106215" y="579071"/>
                </a:cubicBezTo>
                <a:cubicBezTo>
                  <a:pt x="99734" y="577271"/>
                  <a:pt x="94334" y="574390"/>
                  <a:pt x="90013" y="570429"/>
                </a:cubicBezTo>
                <a:cubicBezTo>
                  <a:pt x="86052" y="576190"/>
                  <a:pt x="79572" y="580152"/>
                  <a:pt x="72010" y="580152"/>
                </a:cubicBezTo>
                <a:lnTo>
                  <a:pt x="21603" y="580152"/>
                </a:lnTo>
                <a:cubicBezTo>
                  <a:pt x="9721" y="580152"/>
                  <a:pt x="0" y="570429"/>
                  <a:pt x="0" y="558545"/>
                </a:cubicBezTo>
                <a:lnTo>
                  <a:pt x="0" y="425300"/>
                </a:lnTo>
                <a:cubicBezTo>
                  <a:pt x="0" y="413417"/>
                  <a:pt x="9721" y="404053"/>
                  <a:pt x="21603" y="404053"/>
                </a:cubicBezTo>
                <a:lnTo>
                  <a:pt x="72010" y="404053"/>
                </a:lnTo>
                <a:cubicBezTo>
                  <a:pt x="79572" y="404053"/>
                  <a:pt x="86413" y="408015"/>
                  <a:pt x="90013" y="414137"/>
                </a:cubicBezTo>
                <a:cubicBezTo>
                  <a:pt x="97934" y="407295"/>
                  <a:pt x="107656" y="403693"/>
                  <a:pt x="118097" y="404053"/>
                </a:cubicBezTo>
                <a:cubicBezTo>
                  <a:pt x="215311" y="406574"/>
                  <a:pt x="234754" y="418098"/>
                  <a:pt x="252036" y="428181"/>
                </a:cubicBezTo>
                <a:cubicBezTo>
                  <a:pt x="261758" y="433943"/>
                  <a:pt x="270759" y="439345"/>
                  <a:pt x="297763" y="442226"/>
                </a:cubicBezTo>
                <a:lnTo>
                  <a:pt x="329807" y="362640"/>
                </a:lnTo>
                <a:lnTo>
                  <a:pt x="270039" y="370922"/>
                </a:lnTo>
                <a:cubicBezTo>
                  <a:pt x="266438" y="371643"/>
                  <a:pt x="263198" y="370202"/>
                  <a:pt x="261398" y="367681"/>
                </a:cubicBezTo>
                <a:cubicBezTo>
                  <a:pt x="259237" y="365161"/>
                  <a:pt x="258877" y="361920"/>
                  <a:pt x="260317" y="358678"/>
                </a:cubicBezTo>
                <a:lnTo>
                  <a:pt x="296323" y="269009"/>
                </a:lnTo>
                <a:lnTo>
                  <a:pt x="286961" y="269009"/>
                </a:lnTo>
                <a:cubicBezTo>
                  <a:pt x="251676" y="269009"/>
                  <a:pt x="222872" y="240199"/>
                  <a:pt x="222872" y="204908"/>
                </a:cubicBezTo>
                <a:lnTo>
                  <a:pt x="222872" y="110917"/>
                </a:lnTo>
                <a:lnTo>
                  <a:pt x="213511" y="110917"/>
                </a:lnTo>
                <a:cubicBezTo>
                  <a:pt x="208470" y="110917"/>
                  <a:pt x="204509" y="106955"/>
                  <a:pt x="204509" y="101914"/>
                </a:cubicBezTo>
                <a:cubicBezTo>
                  <a:pt x="204509" y="97232"/>
                  <a:pt x="208470" y="92911"/>
                  <a:pt x="213511" y="92911"/>
                </a:cubicBezTo>
                <a:lnTo>
                  <a:pt x="231873" y="92911"/>
                </a:lnTo>
                <a:lnTo>
                  <a:pt x="255997" y="92911"/>
                </a:lnTo>
                <a:lnTo>
                  <a:pt x="255997" y="9003"/>
                </a:lnTo>
                <a:cubicBezTo>
                  <a:pt x="255997" y="3961"/>
                  <a:pt x="259957" y="0"/>
                  <a:pt x="2649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4" name="Freeform 43">
            <a:extLst>
              <a:ext uri="{FF2B5EF4-FFF2-40B4-BE49-F238E27FC236}">
                <a16:creationId xmlns:a16="http://schemas.microsoft.com/office/drawing/2014/main" id="{BA65D808-AA31-4AF9-A3FF-906B8474A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190" y="1524453"/>
            <a:ext cx="416468" cy="462535"/>
          </a:xfrm>
          <a:custGeom>
            <a:avLst/>
            <a:gdLst>
              <a:gd name="connsiteX0" fmla="*/ 311576 w 598129"/>
              <a:gd name="connsiteY0" fmla="*/ 362448 h 585714"/>
              <a:gd name="connsiteX1" fmla="*/ 316942 w 598129"/>
              <a:gd name="connsiteY1" fmla="*/ 374317 h 585714"/>
              <a:gd name="connsiteX2" fmla="*/ 291900 w 598129"/>
              <a:gd name="connsiteY2" fmla="*/ 437264 h 585714"/>
              <a:gd name="connsiteX3" fmla="*/ 333398 w 598129"/>
              <a:gd name="connsiteY3" fmla="*/ 431149 h 585714"/>
              <a:gd name="connsiteX4" fmla="*/ 341626 w 598129"/>
              <a:gd name="connsiteY4" fmla="*/ 434746 h 585714"/>
              <a:gd name="connsiteX5" fmla="*/ 343057 w 598129"/>
              <a:gd name="connsiteY5" fmla="*/ 443739 h 585714"/>
              <a:gd name="connsiteX6" fmla="*/ 311933 w 598129"/>
              <a:gd name="connsiteY6" fmla="*/ 519634 h 585714"/>
              <a:gd name="connsiteX7" fmla="*/ 304063 w 598129"/>
              <a:gd name="connsiteY7" fmla="*/ 525389 h 585714"/>
              <a:gd name="connsiteX8" fmla="*/ 300485 w 598129"/>
              <a:gd name="connsiteY8" fmla="*/ 524670 h 585714"/>
              <a:gd name="connsiteX9" fmla="*/ 295835 w 598129"/>
              <a:gd name="connsiteY9" fmla="*/ 512800 h 585714"/>
              <a:gd name="connsiteX10" fmla="*/ 320519 w 598129"/>
              <a:gd name="connsiteY10" fmla="*/ 451652 h 585714"/>
              <a:gd name="connsiteX11" fmla="*/ 279021 w 598129"/>
              <a:gd name="connsiteY11" fmla="*/ 457407 h 585714"/>
              <a:gd name="connsiteX12" fmla="*/ 270792 w 598129"/>
              <a:gd name="connsiteY12" fmla="*/ 453810 h 585714"/>
              <a:gd name="connsiteX13" fmla="*/ 269361 w 598129"/>
              <a:gd name="connsiteY13" fmla="*/ 445177 h 585714"/>
              <a:gd name="connsiteX14" fmla="*/ 300485 w 598129"/>
              <a:gd name="connsiteY14" fmla="*/ 367843 h 585714"/>
              <a:gd name="connsiteX15" fmla="*/ 311576 w 598129"/>
              <a:gd name="connsiteY15" fmla="*/ 362448 h 585714"/>
              <a:gd name="connsiteX16" fmla="*/ 243136 w 598129"/>
              <a:gd name="connsiteY16" fmla="*/ 327528 h 585714"/>
              <a:gd name="connsiteX17" fmla="*/ 89557 w 598129"/>
              <a:gd name="connsiteY17" fmla="*/ 481287 h 585714"/>
              <a:gd name="connsiteX18" fmla="*/ 127682 w 598129"/>
              <a:gd name="connsiteY18" fmla="*/ 497492 h 585714"/>
              <a:gd name="connsiteX19" fmla="*/ 155017 w 598129"/>
              <a:gd name="connsiteY19" fmla="*/ 489570 h 585714"/>
              <a:gd name="connsiteX20" fmla="*/ 241697 w 598129"/>
              <a:gd name="connsiteY20" fmla="*/ 362817 h 585714"/>
              <a:gd name="connsiteX21" fmla="*/ 243136 w 598129"/>
              <a:gd name="connsiteY21" fmla="*/ 327528 h 585714"/>
              <a:gd name="connsiteX22" fmla="*/ 385205 w 598129"/>
              <a:gd name="connsiteY22" fmla="*/ 310469 h 585714"/>
              <a:gd name="connsiteX23" fmla="*/ 367581 w 598129"/>
              <a:gd name="connsiteY23" fmla="*/ 314565 h 585714"/>
              <a:gd name="connsiteX24" fmla="*/ 520800 w 598129"/>
              <a:gd name="connsiteY24" fmla="*/ 468324 h 585714"/>
              <a:gd name="connsiteX25" fmla="*/ 536985 w 598129"/>
              <a:gd name="connsiteY25" fmla="*/ 430154 h 585714"/>
              <a:gd name="connsiteX26" fmla="*/ 529072 w 598129"/>
              <a:gd name="connsiteY26" fmla="*/ 402788 h 585714"/>
              <a:gd name="connsiteX27" fmla="*/ 402829 w 598129"/>
              <a:gd name="connsiteY27" fmla="*/ 316365 h 585714"/>
              <a:gd name="connsiteX28" fmla="*/ 385205 w 598129"/>
              <a:gd name="connsiteY28" fmla="*/ 310469 h 585714"/>
              <a:gd name="connsiteX29" fmla="*/ 274067 w 598129"/>
              <a:gd name="connsiteY29" fmla="*/ 296560 h 585714"/>
              <a:gd name="connsiteX30" fmla="*/ 256084 w 598129"/>
              <a:gd name="connsiteY30" fmla="*/ 314565 h 585714"/>
              <a:gd name="connsiteX31" fmla="*/ 256443 w 598129"/>
              <a:gd name="connsiteY31" fmla="*/ 373260 h 585714"/>
              <a:gd name="connsiteX32" fmla="*/ 197817 w 598129"/>
              <a:gd name="connsiteY32" fmla="*/ 458962 h 585714"/>
              <a:gd name="connsiteX33" fmla="*/ 197817 w 598129"/>
              <a:gd name="connsiteY33" fmla="*/ 567349 h 585714"/>
              <a:gd name="connsiteX34" fmla="*/ 399951 w 598129"/>
              <a:gd name="connsiteY34" fmla="*/ 567349 h 585714"/>
              <a:gd name="connsiteX35" fmla="*/ 399951 w 598129"/>
              <a:gd name="connsiteY35" fmla="*/ 372900 h 585714"/>
              <a:gd name="connsiteX36" fmla="*/ 323702 w 598129"/>
              <a:gd name="connsiteY36" fmla="*/ 296560 h 585714"/>
              <a:gd name="connsiteX37" fmla="*/ 298885 w 598129"/>
              <a:gd name="connsiteY37" fmla="*/ 304122 h 585714"/>
              <a:gd name="connsiteX38" fmla="*/ 274067 w 598129"/>
              <a:gd name="connsiteY38" fmla="*/ 296560 h 585714"/>
              <a:gd name="connsiteX39" fmla="*/ 298885 w 598129"/>
              <a:gd name="connsiteY39" fmla="*/ 231384 h 585714"/>
              <a:gd name="connsiteX40" fmla="*/ 291539 w 598129"/>
              <a:gd name="connsiteY40" fmla="*/ 234478 h 585714"/>
              <a:gd name="connsiteX41" fmla="*/ 279867 w 598129"/>
              <a:gd name="connsiteY41" fmla="*/ 239396 h 585714"/>
              <a:gd name="connsiteX42" fmla="*/ 271909 w 598129"/>
              <a:gd name="connsiteY42" fmla="*/ 258751 h 585714"/>
              <a:gd name="connsiteX43" fmla="*/ 298885 w 598129"/>
              <a:gd name="connsiteY43" fmla="*/ 285758 h 585714"/>
              <a:gd name="connsiteX44" fmla="*/ 325860 w 598129"/>
              <a:gd name="connsiteY44" fmla="*/ 258751 h 585714"/>
              <a:gd name="connsiteX45" fmla="*/ 298885 w 598129"/>
              <a:gd name="connsiteY45" fmla="*/ 231384 h 585714"/>
              <a:gd name="connsiteX46" fmla="*/ 243136 w 598129"/>
              <a:gd name="connsiteY46" fmla="*/ 215900 h 585714"/>
              <a:gd name="connsiteX47" fmla="*/ 214002 w 598129"/>
              <a:gd name="connsiteY47" fmla="*/ 224902 h 585714"/>
              <a:gd name="connsiteX48" fmla="*/ 203932 w 598129"/>
              <a:gd name="connsiteY48" fmla="*/ 223822 h 585714"/>
              <a:gd name="connsiteX49" fmla="*/ 197817 w 598129"/>
              <a:gd name="connsiteY49" fmla="*/ 258751 h 585714"/>
              <a:gd name="connsiteX50" fmla="*/ 197817 w 598129"/>
              <a:gd name="connsiteY50" fmla="*/ 347333 h 585714"/>
              <a:gd name="connsiteX51" fmla="*/ 261119 w 598129"/>
              <a:gd name="connsiteY51" fmla="*/ 283597 h 585714"/>
              <a:gd name="connsiteX52" fmla="*/ 253566 w 598129"/>
              <a:gd name="connsiteY52" fmla="*/ 258751 h 585714"/>
              <a:gd name="connsiteX53" fmla="*/ 261119 w 598129"/>
              <a:gd name="connsiteY53" fmla="*/ 233544 h 585714"/>
              <a:gd name="connsiteX54" fmla="*/ 376213 w 598129"/>
              <a:gd name="connsiteY54" fmla="*/ 193934 h 585714"/>
              <a:gd name="connsiteX55" fmla="*/ 336650 w 598129"/>
              <a:gd name="connsiteY55" fmla="*/ 233544 h 585714"/>
              <a:gd name="connsiteX56" fmla="*/ 344203 w 598129"/>
              <a:gd name="connsiteY56" fmla="*/ 258751 h 585714"/>
              <a:gd name="connsiteX57" fmla="*/ 336650 w 598129"/>
              <a:gd name="connsiteY57" fmla="*/ 283597 h 585714"/>
              <a:gd name="connsiteX58" fmla="*/ 354273 w 598129"/>
              <a:gd name="connsiteY58" fmla="*/ 301602 h 585714"/>
              <a:gd name="connsiteX59" fmla="*/ 399951 w 598129"/>
              <a:gd name="connsiteY59" fmla="*/ 295120 h 585714"/>
              <a:gd name="connsiteX60" fmla="*/ 399951 w 598129"/>
              <a:gd name="connsiteY60" fmla="*/ 258751 h 585714"/>
              <a:gd name="connsiteX61" fmla="*/ 376213 w 598129"/>
              <a:gd name="connsiteY61" fmla="*/ 193934 h 585714"/>
              <a:gd name="connsiteX62" fmla="*/ 298885 w 598129"/>
              <a:gd name="connsiteY62" fmla="*/ 157205 h 585714"/>
              <a:gd name="connsiteX63" fmla="*/ 234144 w 598129"/>
              <a:gd name="connsiteY63" fmla="*/ 180971 h 585714"/>
              <a:gd name="connsiteX64" fmla="*/ 250329 w 598129"/>
              <a:gd name="connsiteY64" fmla="*/ 197175 h 585714"/>
              <a:gd name="connsiteX65" fmla="*/ 274067 w 598129"/>
              <a:gd name="connsiteY65" fmla="*/ 220941 h 585714"/>
              <a:gd name="connsiteX66" fmla="*/ 298885 w 598129"/>
              <a:gd name="connsiteY66" fmla="*/ 213379 h 585714"/>
              <a:gd name="connsiteX67" fmla="*/ 306682 w 598129"/>
              <a:gd name="connsiteY67" fmla="*/ 215755 h 585714"/>
              <a:gd name="connsiteX68" fmla="*/ 323702 w 598129"/>
              <a:gd name="connsiteY68" fmla="*/ 220941 h 585714"/>
              <a:gd name="connsiteX69" fmla="*/ 341685 w 598129"/>
              <a:gd name="connsiteY69" fmla="*/ 202937 h 585714"/>
              <a:gd name="connsiteX70" fmla="*/ 333503 w 598129"/>
              <a:gd name="connsiteY70" fmla="*/ 183987 h 585714"/>
              <a:gd name="connsiteX71" fmla="*/ 333497 w 598129"/>
              <a:gd name="connsiteY71" fmla="*/ 182598 h 585714"/>
              <a:gd name="connsiteX72" fmla="*/ 333413 w 598129"/>
              <a:gd name="connsiteY72" fmla="*/ 163687 h 585714"/>
              <a:gd name="connsiteX73" fmla="*/ 298885 w 598129"/>
              <a:gd name="connsiteY73" fmla="*/ 157205 h 585714"/>
              <a:gd name="connsiteX74" fmla="*/ 76969 w 598129"/>
              <a:gd name="connsiteY74" fmla="*/ 49178 h 585714"/>
              <a:gd name="connsiteX75" fmla="*/ 60424 w 598129"/>
              <a:gd name="connsiteY75" fmla="*/ 86987 h 585714"/>
              <a:gd name="connsiteX76" fmla="*/ 68696 w 598129"/>
              <a:gd name="connsiteY76" fmla="*/ 114714 h 585714"/>
              <a:gd name="connsiteX77" fmla="*/ 194940 w 598129"/>
              <a:gd name="connsiteY77" fmla="*/ 201136 h 585714"/>
              <a:gd name="connsiteX78" fmla="*/ 230187 w 598129"/>
              <a:gd name="connsiteY78" fmla="*/ 202577 h 585714"/>
              <a:gd name="connsiteX79" fmla="*/ 461095 w 598129"/>
              <a:gd name="connsiteY79" fmla="*/ 18210 h 585714"/>
              <a:gd name="connsiteX80" fmla="*/ 442392 w 598129"/>
              <a:gd name="connsiteY80" fmla="*/ 27932 h 585714"/>
              <a:gd name="connsiteX81" fmla="*/ 356072 w 598129"/>
              <a:gd name="connsiteY81" fmla="*/ 154684 h 585714"/>
              <a:gd name="connsiteX82" fmla="*/ 354633 w 598129"/>
              <a:gd name="connsiteY82" fmla="*/ 189613 h 585714"/>
              <a:gd name="connsiteX83" fmla="*/ 507852 w 598129"/>
              <a:gd name="connsiteY83" fmla="*/ 36214 h 585714"/>
              <a:gd name="connsiteX84" fmla="*/ 470087 w 598129"/>
              <a:gd name="connsiteY84" fmla="*/ 20010 h 585714"/>
              <a:gd name="connsiteX85" fmla="*/ 461095 w 598129"/>
              <a:gd name="connsiteY85" fmla="*/ 18210 h 585714"/>
              <a:gd name="connsiteX86" fmla="*/ 449765 w 598129"/>
              <a:gd name="connsiteY86" fmla="*/ 1601 h 585714"/>
              <a:gd name="connsiteX87" fmla="*/ 477280 w 598129"/>
              <a:gd name="connsiteY87" fmla="*/ 3446 h 585714"/>
              <a:gd name="connsiteX88" fmla="*/ 527274 w 598129"/>
              <a:gd name="connsiteY88" fmla="*/ 25051 h 585714"/>
              <a:gd name="connsiteX89" fmla="*/ 529792 w 598129"/>
              <a:gd name="connsiteY89" fmla="*/ 26492 h 585714"/>
              <a:gd name="connsiteX90" fmla="*/ 530151 w 598129"/>
              <a:gd name="connsiteY90" fmla="*/ 26852 h 585714"/>
              <a:gd name="connsiteX91" fmla="*/ 530511 w 598129"/>
              <a:gd name="connsiteY91" fmla="*/ 27212 h 585714"/>
              <a:gd name="connsiteX92" fmla="*/ 532309 w 598129"/>
              <a:gd name="connsiteY92" fmla="*/ 29733 h 585714"/>
              <a:gd name="connsiteX93" fmla="*/ 532309 w 598129"/>
              <a:gd name="connsiteY93" fmla="*/ 30093 h 585714"/>
              <a:gd name="connsiteX94" fmla="*/ 532669 w 598129"/>
              <a:gd name="connsiteY94" fmla="*/ 31533 h 585714"/>
              <a:gd name="connsiteX95" fmla="*/ 532669 w 598129"/>
              <a:gd name="connsiteY95" fmla="*/ 32973 h 585714"/>
              <a:gd name="connsiteX96" fmla="*/ 533029 w 598129"/>
              <a:gd name="connsiteY96" fmla="*/ 33334 h 585714"/>
              <a:gd name="connsiteX97" fmla="*/ 532309 w 598129"/>
              <a:gd name="connsiteY97" fmla="*/ 36214 h 585714"/>
              <a:gd name="connsiteX98" fmla="*/ 532309 w 598129"/>
              <a:gd name="connsiteY98" fmla="*/ 36934 h 585714"/>
              <a:gd name="connsiteX99" fmla="*/ 530151 w 598129"/>
              <a:gd name="connsiteY99" fmla="*/ 39815 h 585714"/>
              <a:gd name="connsiteX100" fmla="*/ 389161 w 598129"/>
              <a:gd name="connsiteY100" fmla="*/ 180971 h 585714"/>
              <a:gd name="connsiteX101" fmla="*/ 417935 w 598129"/>
              <a:gd name="connsiteY101" fmla="*/ 258751 h 585714"/>
              <a:gd name="connsiteX102" fmla="*/ 417935 w 598129"/>
              <a:gd name="connsiteY102" fmla="*/ 304842 h 585714"/>
              <a:gd name="connsiteX103" fmla="*/ 539503 w 598129"/>
              <a:gd name="connsiteY103" fmla="*/ 387664 h 585714"/>
              <a:gd name="connsiteX104" fmla="*/ 553889 w 598129"/>
              <a:gd name="connsiteY104" fmla="*/ 437356 h 585714"/>
              <a:gd name="connsiteX105" fmla="*/ 532309 w 598129"/>
              <a:gd name="connsiteY105" fmla="*/ 487409 h 585714"/>
              <a:gd name="connsiteX106" fmla="*/ 532309 w 598129"/>
              <a:gd name="connsiteY106" fmla="*/ 487769 h 585714"/>
              <a:gd name="connsiteX107" fmla="*/ 530511 w 598129"/>
              <a:gd name="connsiteY107" fmla="*/ 490290 h 585714"/>
              <a:gd name="connsiteX108" fmla="*/ 530151 w 598129"/>
              <a:gd name="connsiteY108" fmla="*/ 490290 h 585714"/>
              <a:gd name="connsiteX109" fmla="*/ 529792 w 598129"/>
              <a:gd name="connsiteY109" fmla="*/ 490650 h 585714"/>
              <a:gd name="connsiteX110" fmla="*/ 527274 w 598129"/>
              <a:gd name="connsiteY110" fmla="*/ 492450 h 585714"/>
              <a:gd name="connsiteX111" fmla="*/ 526914 w 598129"/>
              <a:gd name="connsiteY111" fmla="*/ 492450 h 585714"/>
              <a:gd name="connsiteX112" fmla="*/ 525476 w 598129"/>
              <a:gd name="connsiteY112" fmla="*/ 493170 h 585714"/>
              <a:gd name="connsiteX113" fmla="*/ 523677 w 598129"/>
              <a:gd name="connsiteY113" fmla="*/ 493170 h 585714"/>
              <a:gd name="connsiteX114" fmla="*/ 520440 w 598129"/>
              <a:gd name="connsiteY114" fmla="*/ 492450 h 585714"/>
              <a:gd name="connsiteX115" fmla="*/ 517563 w 598129"/>
              <a:gd name="connsiteY115" fmla="*/ 490290 h 585714"/>
              <a:gd name="connsiteX116" fmla="*/ 417935 w 598129"/>
              <a:gd name="connsiteY116" fmla="*/ 390905 h 585714"/>
              <a:gd name="connsiteX117" fmla="*/ 417935 w 598129"/>
              <a:gd name="connsiteY117" fmla="*/ 567349 h 585714"/>
              <a:gd name="connsiteX118" fmla="*/ 588777 w 598129"/>
              <a:gd name="connsiteY118" fmla="*/ 567349 h 585714"/>
              <a:gd name="connsiteX119" fmla="*/ 598129 w 598129"/>
              <a:gd name="connsiteY119" fmla="*/ 576352 h 585714"/>
              <a:gd name="connsiteX120" fmla="*/ 588777 w 598129"/>
              <a:gd name="connsiteY120" fmla="*/ 585714 h 585714"/>
              <a:gd name="connsiteX121" fmla="*/ 408943 w 598129"/>
              <a:gd name="connsiteY121" fmla="*/ 585714 h 585714"/>
              <a:gd name="connsiteX122" fmla="*/ 188826 w 598129"/>
              <a:gd name="connsiteY122" fmla="*/ 585714 h 585714"/>
              <a:gd name="connsiteX123" fmla="*/ 8632 w 598129"/>
              <a:gd name="connsiteY123" fmla="*/ 585714 h 585714"/>
              <a:gd name="connsiteX124" fmla="*/ 0 w 598129"/>
              <a:gd name="connsiteY124" fmla="*/ 576352 h 585714"/>
              <a:gd name="connsiteX125" fmla="*/ 8632 w 598129"/>
              <a:gd name="connsiteY125" fmla="*/ 567349 h 585714"/>
              <a:gd name="connsiteX126" fmla="*/ 179834 w 598129"/>
              <a:gd name="connsiteY126" fmla="*/ 567349 h 585714"/>
              <a:gd name="connsiteX127" fmla="*/ 179834 w 598129"/>
              <a:gd name="connsiteY127" fmla="*/ 485969 h 585714"/>
              <a:gd name="connsiteX128" fmla="*/ 170123 w 598129"/>
              <a:gd name="connsiteY128" fmla="*/ 499652 h 585714"/>
              <a:gd name="connsiteX129" fmla="*/ 136674 w 598129"/>
              <a:gd name="connsiteY129" fmla="*/ 517657 h 585714"/>
              <a:gd name="connsiteX130" fmla="*/ 120489 w 598129"/>
              <a:gd name="connsiteY130" fmla="*/ 514056 h 585714"/>
              <a:gd name="connsiteX131" fmla="*/ 70135 w 598129"/>
              <a:gd name="connsiteY131" fmla="*/ 492450 h 585714"/>
              <a:gd name="connsiteX132" fmla="*/ 67617 w 598129"/>
              <a:gd name="connsiteY132" fmla="*/ 490650 h 585714"/>
              <a:gd name="connsiteX133" fmla="*/ 67617 w 598129"/>
              <a:gd name="connsiteY133" fmla="*/ 490290 h 585714"/>
              <a:gd name="connsiteX134" fmla="*/ 67258 w 598129"/>
              <a:gd name="connsiteY134" fmla="*/ 490290 h 585714"/>
              <a:gd name="connsiteX135" fmla="*/ 65459 w 598129"/>
              <a:gd name="connsiteY135" fmla="*/ 487769 h 585714"/>
              <a:gd name="connsiteX136" fmla="*/ 65459 w 598129"/>
              <a:gd name="connsiteY136" fmla="*/ 487049 h 585714"/>
              <a:gd name="connsiteX137" fmla="*/ 65100 w 598129"/>
              <a:gd name="connsiteY137" fmla="*/ 485969 h 585714"/>
              <a:gd name="connsiteX138" fmla="*/ 65100 w 598129"/>
              <a:gd name="connsiteY138" fmla="*/ 484528 h 585714"/>
              <a:gd name="connsiteX139" fmla="*/ 65100 w 598129"/>
              <a:gd name="connsiteY139" fmla="*/ 483808 h 585714"/>
              <a:gd name="connsiteX140" fmla="*/ 65459 w 598129"/>
              <a:gd name="connsiteY140" fmla="*/ 480927 h 585714"/>
              <a:gd name="connsiteX141" fmla="*/ 65819 w 598129"/>
              <a:gd name="connsiteY141" fmla="*/ 480207 h 585714"/>
              <a:gd name="connsiteX142" fmla="*/ 67617 w 598129"/>
              <a:gd name="connsiteY142" fmla="*/ 477687 h 585714"/>
              <a:gd name="connsiteX143" fmla="*/ 179834 w 598129"/>
              <a:gd name="connsiteY143" fmla="*/ 365338 h 585714"/>
              <a:gd name="connsiteX144" fmla="*/ 179834 w 598129"/>
              <a:gd name="connsiteY144" fmla="*/ 258751 h 585714"/>
              <a:gd name="connsiteX145" fmla="*/ 187387 w 598129"/>
              <a:gd name="connsiteY145" fmla="*/ 217340 h 585714"/>
              <a:gd name="connsiteX146" fmla="*/ 184869 w 598129"/>
              <a:gd name="connsiteY146" fmla="*/ 216260 h 585714"/>
              <a:gd name="connsiteX147" fmla="*/ 58266 w 598129"/>
              <a:gd name="connsiteY147" fmla="*/ 129838 h 585714"/>
              <a:gd name="connsiteX148" fmla="*/ 43879 w 598129"/>
              <a:gd name="connsiteY148" fmla="*/ 79785 h 585714"/>
              <a:gd name="connsiteX149" fmla="*/ 65459 w 598129"/>
              <a:gd name="connsiteY149" fmla="*/ 29733 h 585714"/>
              <a:gd name="connsiteX150" fmla="*/ 67258 w 598129"/>
              <a:gd name="connsiteY150" fmla="*/ 27212 h 585714"/>
              <a:gd name="connsiteX151" fmla="*/ 67617 w 598129"/>
              <a:gd name="connsiteY151" fmla="*/ 26852 h 585714"/>
              <a:gd name="connsiteX152" fmla="*/ 67617 w 598129"/>
              <a:gd name="connsiteY152" fmla="*/ 26492 h 585714"/>
              <a:gd name="connsiteX153" fmla="*/ 70135 w 598129"/>
              <a:gd name="connsiteY153" fmla="*/ 25051 h 585714"/>
              <a:gd name="connsiteX154" fmla="*/ 70854 w 598129"/>
              <a:gd name="connsiteY154" fmla="*/ 24691 h 585714"/>
              <a:gd name="connsiteX155" fmla="*/ 71933 w 598129"/>
              <a:gd name="connsiteY155" fmla="*/ 24331 h 585714"/>
              <a:gd name="connsiteX156" fmla="*/ 73732 w 598129"/>
              <a:gd name="connsiteY156" fmla="*/ 24331 h 585714"/>
              <a:gd name="connsiteX157" fmla="*/ 74091 w 598129"/>
              <a:gd name="connsiteY157" fmla="*/ 24331 h 585714"/>
              <a:gd name="connsiteX158" fmla="*/ 76969 w 598129"/>
              <a:gd name="connsiteY158" fmla="*/ 24691 h 585714"/>
              <a:gd name="connsiteX159" fmla="*/ 77688 w 598129"/>
              <a:gd name="connsiteY159" fmla="*/ 25051 h 585714"/>
              <a:gd name="connsiteX160" fmla="*/ 80565 w 598129"/>
              <a:gd name="connsiteY160" fmla="*/ 26852 h 585714"/>
              <a:gd name="connsiteX161" fmla="*/ 221555 w 598129"/>
              <a:gd name="connsiteY161" fmla="*/ 168008 h 585714"/>
              <a:gd name="connsiteX162" fmla="*/ 298885 w 598129"/>
              <a:gd name="connsiteY162" fmla="*/ 139200 h 585714"/>
              <a:gd name="connsiteX163" fmla="*/ 339887 w 598129"/>
              <a:gd name="connsiteY163" fmla="*/ 146762 h 585714"/>
              <a:gd name="connsiteX164" fmla="*/ 341325 w 598129"/>
              <a:gd name="connsiteY164" fmla="*/ 144242 h 585714"/>
              <a:gd name="connsiteX165" fmla="*/ 427646 w 598129"/>
              <a:gd name="connsiteY165" fmla="*/ 17850 h 585714"/>
              <a:gd name="connsiteX166" fmla="*/ 449765 w 598129"/>
              <a:gd name="connsiteY166" fmla="*/ 1601 h 58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598129" h="585714">
                <a:moveTo>
                  <a:pt x="311576" y="362448"/>
                </a:moveTo>
                <a:cubicBezTo>
                  <a:pt x="316226" y="364606"/>
                  <a:pt x="318731" y="369641"/>
                  <a:pt x="316942" y="374317"/>
                </a:cubicBezTo>
                <a:lnTo>
                  <a:pt x="291900" y="437264"/>
                </a:lnTo>
                <a:lnTo>
                  <a:pt x="333398" y="431149"/>
                </a:lnTo>
                <a:cubicBezTo>
                  <a:pt x="336618" y="430790"/>
                  <a:pt x="339838" y="432228"/>
                  <a:pt x="341626" y="434746"/>
                </a:cubicBezTo>
                <a:cubicBezTo>
                  <a:pt x="343773" y="437624"/>
                  <a:pt x="344130" y="440861"/>
                  <a:pt x="343057" y="443739"/>
                </a:cubicBezTo>
                <a:lnTo>
                  <a:pt x="311933" y="519634"/>
                </a:lnTo>
                <a:cubicBezTo>
                  <a:pt x="310860" y="523231"/>
                  <a:pt x="307640" y="525389"/>
                  <a:pt x="304063" y="525389"/>
                </a:cubicBezTo>
                <a:cubicBezTo>
                  <a:pt x="302990" y="525389"/>
                  <a:pt x="301916" y="525030"/>
                  <a:pt x="300485" y="524670"/>
                </a:cubicBezTo>
                <a:cubicBezTo>
                  <a:pt x="295835" y="522512"/>
                  <a:pt x="293688" y="517476"/>
                  <a:pt x="295835" y="512800"/>
                </a:cubicBezTo>
                <a:lnTo>
                  <a:pt x="320519" y="451652"/>
                </a:lnTo>
                <a:lnTo>
                  <a:pt x="279021" y="457407"/>
                </a:lnTo>
                <a:cubicBezTo>
                  <a:pt x="275801" y="457767"/>
                  <a:pt x="272939" y="456688"/>
                  <a:pt x="270792" y="453810"/>
                </a:cubicBezTo>
                <a:cubicBezTo>
                  <a:pt x="268646" y="451292"/>
                  <a:pt x="268288" y="448055"/>
                  <a:pt x="269361" y="445177"/>
                </a:cubicBezTo>
                <a:lnTo>
                  <a:pt x="300485" y="367843"/>
                </a:lnTo>
                <a:cubicBezTo>
                  <a:pt x="302274" y="363167"/>
                  <a:pt x="307283" y="360649"/>
                  <a:pt x="311576" y="362448"/>
                </a:cubicBezTo>
                <a:close/>
                <a:moveTo>
                  <a:pt x="243136" y="327528"/>
                </a:moveTo>
                <a:lnTo>
                  <a:pt x="89557" y="481287"/>
                </a:lnTo>
                <a:lnTo>
                  <a:pt x="127682" y="497492"/>
                </a:lnTo>
                <a:cubicBezTo>
                  <a:pt x="137753" y="501453"/>
                  <a:pt x="149262" y="498212"/>
                  <a:pt x="155017" y="489570"/>
                </a:cubicBezTo>
                <a:lnTo>
                  <a:pt x="241697" y="362817"/>
                </a:lnTo>
                <a:cubicBezTo>
                  <a:pt x="248890" y="352014"/>
                  <a:pt x="249250" y="338331"/>
                  <a:pt x="243136" y="327528"/>
                </a:cubicBezTo>
                <a:close/>
                <a:moveTo>
                  <a:pt x="385205" y="310469"/>
                </a:moveTo>
                <a:cubicBezTo>
                  <a:pt x="379091" y="310244"/>
                  <a:pt x="372976" y="311684"/>
                  <a:pt x="367581" y="314565"/>
                </a:cubicBezTo>
                <a:lnTo>
                  <a:pt x="520800" y="468324"/>
                </a:lnTo>
                <a:lnTo>
                  <a:pt x="536985" y="430154"/>
                </a:lnTo>
                <a:cubicBezTo>
                  <a:pt x="541301" y="420432"/>
                  <a:pt x="538064" y="408909"/>
                  <a:pt x="529072" y="402788"/>
                </a:cubicBezTo>
                <a:lnTo>
                  <a:pt x="402829" y="316365"/>
                </a:lnTo>
                <a:cubicBezTo>
                  <a:pt x="397434" y="312584"/>
                  <a:pt x="391319" y="310694"/>
                  <a:pt x="385205" y="310469"/>
                </a:cubicBezTo>
                <a:close/>
                <a:moveTo>
                  <a:pt x="274067" y="296560"/>
                </a:moveTo>
                <a:lnTo>
                  <a:pt x="256084" y="314565"/>
                </a:lnTo>
                <a:cubicBezTo>
                  <a:pt x="268313" y="331849"/>
                  <a:pt x="268672" y="355255"/>
                  <a:pt x="256443" y="373260"/>
                </a:cubicBezTo>
                <a:lnTo>
                  <a:pt x="197817" y="458962"/>
                </a:lnTo>
                <a:lnTo>
                  <a:pt x="197817" y="567349"/>
                </a:lnTo>
                <a:lnTo>
                  <a:pt x="399951" y="567349"/>
                </a:lnTo>
                <a:lnTo>
                  <a:pt x="399951" y="372900"/>
                </a:lnTo>
                <a:lnTo>
                  <a:pt x="323702" y="296560"/>
                </a:lnTo>
                <a:cubicBezTo>
                  <a:pt x="316508" y="301242"/>
                  <a:pt x="308236" y="304122"/>
                  <a:pt x="298885" y="304122"/>
                </a:cubicBezTo>
                <a:cubicBezTo>
                  <a:pt x="289893" y="304122"/>
                  <a:pt x="281261" y="301242"/>
                  <a:pt x="274067" y="296560"/>
                </a:cubicBezTo>
                <a:close/>
                <a:moveTo>
                  <a:pt x="298885" y="231384"/>
                </a:moveTo>
                <a:lnTo>
                  <a:pt x="291539" y="234478"/>
                </a:lnTo>
                <a:lnTo>
                  <a:pt x="279867" y="239396"/>
                </a:lnTo>
                <a:cubicBezTo>
                  <a:pt x="274967" y="244347"/>
                  <a:pt x="271909" y="251189"/>
                  <a:pt x="271909" y="258751"/>
                </a:cubicBezTo>
                <a:cubicBezTo>
                  <a:pt x="271909" y="273515"/>
                  <a:pt x="284138" y="285758"/>
                  <a:pt x="298885" y="285758"/>
                </a:cubicBezTo>
                <a:cubicBezTo>
                  <a:pt x="313631" y="285758"/>
                  <a:pt x="325860" y="273515"/>
                  <a:pt x="325860" y="258751"/>
                </a:cubicBezTo>
                <a:cubicBezTo>
                  <a:pt x="325860" y="243627"/>
                  <a:pt x="313631" y="231384"/>
                  <a:pt x="298885" y="231384"/>
                </a:cubicBezTo>
                <a:close/>
                <a:moveTo>
                  <a:pt x="243136" y="215900"/>
                </a:moveTo>
                <a:cubicBezTo>
                  <a:pt x="234503" y="221661"/>
                  <a:pt x="224073" y="224902"/>
                  <a:pt x="214002" y="224902"/>
                </a:cubicBezTo>
                <a:cubicBezTo>
                  <a:pt x="210406" y="224902"/>
                  <a:pt x="207169" y="224542"/>
                  <a:pt x="203932" y="223822"/>
                </a:cubicBezTo>
                <a:cubicBezTo>
                  <a:pt x="200335" y="234625"/>
                  <a:pt x="197817" y="246508"/>
                  <a:pt x="197817" y="258751"/>
                </a:cubicBezTo>
                <a:lnTo>
                  <a:pt x="197817" y="347333"/>
                </a:lnTo>
                <a:lnTo>
                  <a:pt x="261119" y="283597"/>
                </a:lnTo>
                <a:cubicBezTo>
                  <a:pt x="256443" y="276395"/>
                  <a:pt x="253566" y="268113"/>
                  <a:pt x="253566" y="258751"/>
                </a:cubicBezTo>
                <a:cubicBezTo>
                  <a:pt x="253566" y="249388"/>
                  <a:pt x="256443" y="240746"/>
                  <a:pt x="261119" y="233544"/>
                </a:cubicBezTo>
                <a:close/>
                <a:moveTo>
                  <a:pt x="376213" y="193934"/>
                </a:moveTo>
                <a:lnTo>
                  <a:pt x="336650" y="233544"/>
                </a:lnTo>
                <a:cubicBezTo>
                  <a:pt x="340966" y="240746"/>
                  <a:pt x="344203" y="249388"/>
                  <a:pt x="344203" y="258751"/>
                </a:cubicBezTo>
                <a:cubicBezTo>
                  <a:pt x="344203" y="268113"/>
                  <a:pt x="340966" y="276395"/>
                  <a:pt x="336650" y="283597"/>
                </a:cubicBezTo>
                <a:lnTo>
                  <a:pt x="354273" y="301602"/>
                </a:lnTo>
                <a:cubicBezTo>
                  <a:pt x="367581" y="292239"/>
                  <a:pt x="384486" y="290079"/>
                  <a:pt x="399951" y="295120"/>
                </a:cubicBezTo>
                <a:lnTo>
                  <a:pt x="399951" y="258751"/>
                </a:lnTo>
                <a:cubicBezTo>
                  <a:pt x="399951" y="234265"/>
                  <a:pt x="390960" y="211579"/>
                  <a:pt x="376213" y="193934"/>
                </a:cubicBezTo>
                <a:close/>
                <a:moveTo>
                  <a:pt x="298885" y="157205"/>
                </a:moveTo>
                <a:cubicBezTo>
                  <a:pt x="274427" y="157205"/>
                  <a:pt x="252127" y="166207"/>
                  <a:pt x="234144" y="180971"/>
                </a:cubicBezTo>
                <a:lnTo>
                  <a:pt x="250329" y="197175"/>
                </a:lnTo>
                <a:lnTo>
                  <a:pt x="274067" y="220941"/>
                </a:lnTo>
                <a:cubicBezTo>
                  <a:pt x="281261" y="216260"/>
                  <a:pt x="289893" y="213379"/>
                  <a:pt x="298885" y="213379"/>
                </a:cubicBezTo>
                <a:lnTo>
                  <a:pt x="306682" y="215755"/>
                </a:lnTo>
                <a:lnTo>
                  <a:pt x="323702" y="220941"/>
                </a:lnTo>
                <a:lnTo>
                  <a:pt x="341685" y="202937"/>
                </a:lnTo>
                <a:cubicBezTo>
                  <a:pt x="337549" y="197175"/>
                  <a:pt x="334852" y="190694"/>
                  <a:pt x="333503" y="183987"/>
                </a:cubicBezTo>
                <a:lnTo>
                  <a:pt x="333497" y="182598"/>
                </a:lnTo>
                <a:lnTo>
                  <a:pt x="333413" y="163687"/>
                </a:lnTo>
                <a:cubicBezTo>
                  <a:pt x="322623" y="159726"/>
                  <a:pt x="311113" y="157205"/>
                  <a:pt x="298885" y="157205"/>
                </a:cubicBezTo>
                <a:close/>
                <a:moveTo>
                  <a:pt x="76969" y="49178"/>
                </a:moveTo>
                <a:lnTo>
                  <a:pt x="60424" y="86987"/>
                </a:lnTo>
                <a:cubicBezTo>
                  <a:pt x="56468" y="97070"/>
                  <a:pt x="59705" y="108593"/>
                  <a:pt x="68696" y="114714"/>
                </a:cubicBezTo>
                <a:lnTo>
                  <a:pt x="194940" y="201136"/>
                </a:lnTo>
                <a:cubicBezTo>
                  <a:pt x="205730" y="208338"/>
                  <a:pt x="219397" y="208698"/>
                  <a:pt x="230187" y="202577"/>
                </a:cubicBezTo>
                <a:close/>
                <a:moveTo>
                  <a:pt x="461095" y="18210"/>
                </a:moveTo>
                <a:cubicBezTo>
                  <a:pt x="453902" y="18210"/>
                  <a:pt x="446708" y="21451"/>
                  <a:pt x="442392" y="27932"/>
                </a:cubicBezTo>
                <a:lnTo>
                  <a:pt x="356072" y="154684"/>
                </a:lnTo>
                <a:cubicBezTo>
                  <a:pt x="348878" y="165127"/>
                  <a:pt x="348519" y="178811"/>
                  <a:pt x="354633" y="189613"/>
                </a:cubicBezTo>
                <a:lnTo>
                  <a:pt x="507852" y="36214"/>
                </a:lnTo>
                <a:lnTo>
                  <a:pt x="470087" y="20010"/>
                </a:lnTo>
                <a:cubicBezTo>
                  <a:pt x="467209" y="18930"/>
                  <a:pt x="463972" y="18210"/>
                  <a:pt x="461095" y="18210"/>
                </a:cubicBezTo>
                <a:close/>
                <a:moveTo>
                  <a:pt x="449765" y="1601"/>
                </a:moveTo>
                <a:cubicBezTo>
                  <a:pt x="458577" y="-965"/>
                  <a:pt x="468288" y="-515"/>
                  <a:pt x="477280" y="3446"/>
                </a:cubicBezTo>
                <a:lnTo>
                  <a:pt x="527274" y="25051"/>
                </a:lnTo>
                <a:cubicBezTo>
                  <a:pt x="528353" y="25412"/>
                  <a:pt x="529072" y="26132"/>
                  <a:pt x="529792" y="26492"/>
                </a:cubicBezTo>
                <a:cubicBezTo>
                  <a:pt x="529792" y="26852"/>
                  <a:pt x="530151" y="26852"/>
                  <a:pt x="530151" y="26852"/>
                </a:cubicBezTo>
                <a:cubicBezTo>
                  <a:pt x="530511" y="26852"/>
                  <a:pt x="530511" y="27212"/>
                  <a:pt x="530511" y="27212"/>
                </a:cubicBezTo>
                <a:cubicBezTo>
                  <a:pt x="530871" y="27932"/>
                  <a:pt x="531590" y="28652"/>
                  <a:pt x="532309" y="29733"/>
                </a:cubicBezTo>
                <a:lnTo>
                  <a:pt x="532309" y="30093"/>
                </a:lnTo>
                <a:cubicBezTo>
                  <a:pt x="532669" y="30813"/>
                  <a:pt x="532669" y="31173"/>
                  <a:pt x="532669" y="31533"/>
                </a:cubicBezTo>
                <a:cubicBezTo>
                  <a:pt x="532669" y="32253"/>
                  <a:pt x="532669" y="32613"/>
                  <a:pt x="532669" y="32973"/>
                </a:cubicBezTo>
                <a:cubicBezTo>
                  <a:pt x="533029" y="33334"/>
                  <a:pt x="533029" y="33334"/>
                  <a:pt x="533029" y="33334"/>
                </a:cubicBezTo>
                <a:cubicBezTo>
                  <a:pt x="533029" y="34414"/>
                  <a:pt x="532669" y="35494"/>
                  <a:pt x="532309" y="36214"/>
                </a:cubicBezTo>
                <a:cubicBezTo>
                  <a:pt x="532309" y="36574"/>
                  <a:pt x="532309" y="36934"/>
                  <a:pt x="532309" y="36934"/>
                </a:cubicBezTo>
                <a:cubicBezTo>
                  <a:pt x="531590" y="38015"/>
                  <a:pt x="530871" y="38735"/>
                  <a:pt x="530151" y="39815"/>
                </a:cubicBezTo>
                <a:lnTo>
                  <a:pt x="389161" y="180971"/>
                </a:lnTo>
                <a:cubicBezTo>
                  <a:pt x="407145" y="201856"/>
                  <a:pt x="417935" y="228863"/>
                  <a:pt x="417935" y="258751"/>
                </a:cubicBezTo>
                <a:lnTo>
                  <a:pt x="417935" y="304842"/>
                </a:lnTo>
                <a:lnTo>
                  <a:pt x="539503" y="387664"/>
                </a:lnTo>
                <a:cubicBezTo>
                  <a:pt x="555328" y="398827"/>
                  <a:pt x="561442" y="419712"/>
                  <a:pt x="553889" y="437356"/>
                </a:cubicBezTo>
                <a:lnTo>
                  <a:pt x="532309" y="487409"/>
                </a:lnTo>
                <a:lnTo>
                  <a:pt x="532309" y="487769"/>
                </a:lnTo>
                <a:cubicBezTo>
                  <a:pt x="531590" y="488849"/>
                  <a:pt x="530871" y="489570"/>
                  <a:pt x="530511" y="490290"/>
                </a:cubicBezTo>
                <a:cubicBezTo>
                  <a:pt x="530511" y="490290"/>
                  <a:pt x="530511" y="490290"/>
                  <a:pt x="530151" y="490290"/>
                </a:cubicBezTo>
                <a:cubicBezTo>
                  <a:pt x="530151" y="490650"/>
                  <a:pt x="529792" y="490650"/>
                  <a:pt x="529792" y="490650"/>
                </a:cubicBezTo>
                <a:cubicBezTo>
                  <a:pt x="529072" y="491370"/>
                  <a:pt x="528353" y="491730"/>
                  <a:pt x="527274" y="492450"/>
                </a:cubicBezTo>
                <a:lnTo>
                  <a:pt x="526914" y="492450"/>
                </a:lnTo>
                <a:cubicBezTo>
                  <a:pt x="526195" y="492810"/>
                  <a:pt x="525835" y="493170"/>
                  <a:pt x="525476" y="493170"/>
                </a:cubicBezTo>
                <a:cubicBezTo>
                  <a:pt x="525116" y="493170"/>
                  <a:pt x="524397" y="493170"/>
                  <a:pt x="523677" y="493170"/>
                </a:cubicBezTo>
                <a:cubicBezTo>
                  <a:pt x="522598" y="493170"/>
                  <a:pt x="521519" y="493170"/>
                  <a:pt x="520440" y="492450"/>
                </a:cubicBezTo>
                <a:cubicBezTo>
                  <a:pt x="519002" y="492090"/>
                  <a:pt x="518282" y="491370"/>
                  <a:pt x="517563" y="490290"/>
                </a:cubicBezTo>
                <a:lnTo>
                  <a:pt x="417935" y="390905"/>
                </a:lnTo>
                <a:lnTo>
                  <a:pt x="417935" y="567349"/>
                </a:lnTo>
                <a:lnTo>
                  <a:pt x="588777" y="567349"/>
                </a:lnTo>
                <a:cubicBezTo>
                  <a:pt x="593813" y="567349"/>
                  <a:pt x="598129" y="571310"/>
                  <a:pt x="598129" y="576352"/>
                </a:cubicBezTo>
                <a:cubicBezTo>
                  <a:pt x="598129" y="581393"/>
                  <a:pt x="593813" y="585714"/>
                  <a:pt x="588777" y="585714"/>
                </a:cubicBezTo>
                <a:lnTo>
                  <a:pt x="408943" y="585714"/>
                </a:lnTo>
                <a:lnTo>
                  <a:pt x="188826" y="585714"/>
                </a:lnTo>
                <a:lnTo>
                  <a:pt x="8632" y="585714"/>
                </a:lnTo>
                <a:cubicBezTo>
                  <a:pt x="3956" y="585714"/>
                  <a:pt x="0" y="581393"/>
                  <a:pt x="0" y="576352"/>
                </a:cubicBezTo>
                <a:cubicBezTo>
                  <a:pt x="0" y="571310"/>
                  <a:pt x="3956" y="567349"/>
                  <a:pt x="8632" y="567349"/>
                </a:cubicBezTo>
                <a:lnTo>
                  <a:pt x="179834" y="567349"/>
                </a:lnTo>
                <a:lnTo>
                  <a:pt x="179834" y="485969"/>
                </a:lnTo>
                <a:lnTo>
                  <a:pt x="170123" y="499652"/>
                </a:lnTo>
                <a:cubicBezTo>
                  <a:pt x="162570" y="510815"/>
                  <a:pt x="149622" y="517657"/>
                  <a:pt x="136674" y="517657"/>
                </a:cubicBezTo>
                <a:cubicBezTo>
                  <a:pt x="131279" y="517657"/>
                  <a:pt x="125884" y="516576"/>
                  <a:pt x="120489" y="514056"/>
                </a:cubicBezTo>
                <a:lnTo>
                  <a:pt x="70135" y="492450"/>
                </a:lnTo>
                <a:cubicBezTo>
                  <a:pt x="69416" y="492090"/>
                  <a:pt x="68696" y="491370"/>
                  <a:pt x="67617" y="490650"/>
                </a:cubicBezTo>
                <a:cubicBezTo>
                  <a:pt x="67617" y="490650"/>
                  <a:pt x="67617" y="490650"/>
                  <a:pt x="67617" y="490290"/>
                </a:cubicBezTo>
                <a:cubicBezTo>
                  <a:pt x="67617" y="490290"/>
                  <a:pt x="67617" y="490290"/>
                  <a:pt x="67258" y="490290"/>
                </a:cubicBezTo>
                <a:cubicBezTo>
                  <a:pt x="66538" y="489570"/>
                  <a:pt x="66179" y="488489"/>
                  <a:pt x="65459" y="487769"/>
                </a:cubicBezTo>
                <a:cubicBezTo>
                  <a:pt x="65459" y="487409"/>
                  <a:pt x="65459" y="487409"/>
                  <a:pt x="65459" y="487049"/>
                </a:cubicBezTo>
                <a:cubicBezTo>
                  <a:pt x="65100" y="486689"/>
                  <a:pt x="65100" y="486329"/>
                  <a:pt x="65100" y="485969"/>
                </a:cubicBezTo>
                <a:cubicBezTo>
                  <a:pt x="65100" y="485248"/>
                  <a:pt x="65100" y="484888"/>
                  <a:pt x="65100" y="484528"/>
                </a:cubicBezTo>
                <a:cubicBezTo>
                  <a:pt x="65100" y="484168"/>
                  <a:pt x="65100" y="484168"/>
                  <a:pt x="65100" y="483808"/>
                </a:cubicBezTo>
                <a:cubicBezTo>
                  <a:pt x="65100" y="482728"/>
                  <a:pt x="65100" y="482008"/>
                  <a:pt x="65459" y="480927"/>
                </a:cubicBezTo>
                <a:cubicBezTo>
                  <a:pt x="65459" y="480567"/>
                  <a:pt x="65459" y="480567"/>
                  <a:pt x="65819" y="480207"/>
                </a:cubicBezTo>
                <a:cubicBezTo>
                  <a:pt x="66179" y="479487"/>
                  <a:pt x="66538" y="478407"/>
                  <a:pt x="67617" y="477687"/>
                </a:cubicBezTo>
                <a:lnTo>
                  <a:pt x="179834" y="365338"/>
                </a:lnTo>
                <a:lnTo>
                  <a:pt x="179834" y="258751"/>
                </a:lnTo>
                <a:cubicBezTo>
                  <a:pt x="179834" y="244347"/>
                  <a:pt x="182352" y="230304"/>
                  <a:pt x="187387" y="217340"/>
                </a:cubicBezTo>
                <a:cubicBezTo>
                  <a:pt x="186308" y="216980"/>
                  <a:pt x="185589" y="216620"/>
                  <a:pt x="184869" y="216260"/>
                </a:cubicBezTo>
                <a:lnTo>
                  <a:pt x="58266" y="129838"/>
                </a:lnTo>
                <a:cubicBezTo>
                  <a:pt x="42441" y="118675"/>
                  <a:pt x="36326" y="97790"/>
                  <a:pt x="43879" y="79785"/>
                </a:cubicBezTo>
                <a:lnTo>
                  <a:pt x="65459" y="29733"/>
                </a:lnTo>
                <a:cubicBezTo>
                  <a:pt x="66179" y="28652"/>
                  <a:pt x="66538" y="27932"/>
                  <a:pt x="67258" y="27212"/>
                </a:cubicBezTo>
                <a:cubicBezTo>
                  <a:pt x="67258" y="27212"/>
                  <a:pt x="67617" y="27212"/>
                  <a:pt x="67617" y="26852"/>
                </a:cubicBezTo>
                <a:cubicBezTo>
                  <a:pt x="67617" y="26852"/>
                  <a:pt x="67617" y="26852"/>
                  <a:pt x="67617" y="26492"/>
                </a:cubicBezTo>
                <a:cubicBezTo>
                  <a:pt x="68696" y="26132"/>
                  <a:pt x="69416" y="25412"/>
                  <a:pt x="70135" y="25051"/>
                </a:cubicBezTo>
                <a:cubicBezTo>
                  <a:pt x="70495" y="25051"/>
                  <a:pt x="70854" y="25051"/>
                  <a:pt x="70854" y="24691"/>
                </a:cubicBezTo>
                <a:cubicBezTo>
                  <a:pt x="71214" y="24691"/>
                  <a:pt x="71574" y="24331"/>
                  <a:pt x="71933" y="24331"/>
                </a:cubicBezTo>
                <a:cubicBezTo>
                  <a:pt x="72653" y="24331"/>
                  <a:pt x="73012" y="24331"/>
                  <a:pt x="73732" y="24331"/>
                </a:cubicBezTo>
                <a:cubicBezTo>
                  <a:pt x="73732" y="24331"/>
                  <a:pt x="73732" y="24331"/>
                  <a:pt x="74091" y="24331"/>
                </a:cubicBezTo>
                <a:cubicBezTo>
                  <a:pt x="75170" y="24331"/>
                  <a:pt x="76249" y="24331"/>
                  <a:pt x="76969" y="24691"/>
                </a:cubicBezTo>
                <a:cubicBezTo>
                  <a:pt x="77328" y="25051"/>
                  <a:pt x="77328" y="25051"/>
                  <a:pt x="77688" y="25051"/>
                </a:cubicBezTo>
                <a:cubicBezTo>
                  <a:pt x="78767" y="25412"/>
                  <a:pt x="79486" y="26132"/>
                  <a:pt x="80565" y="26852"/>
                </a:cubicBezTo>
                <a:lnTo>
                  <a:pt x="221555" y="168008"/>
                </a:lnTo>
                <a:cubicBezTo>
                  <a:pt x="242416" y="150003"/>
                  <a:pt x="269392" y="139200"/>
                  <a:pt x="298885" y="139200"/>
                </a:cubicBezTo>
                <a:cubicBezTo>
                  <a:pt x="313271" y="139200"/>
                  <a:pt x="326939" y="141721"/>
                  <a:pt x="339887" y="146762"/>
                </a:cubicBezTo>
                <a:cubicBezTo>
                  <a:pt x="340246" y="146042"/>
                  <a:pt x="340606" y="144962"/>
                  <a:pt x="341325" y="144242"/>
                </a:cubicBezTo>
                <a:lnTo>
                  <a:pt x="427646" y="17850"/>
                </a:lnTo>
                <a:cubicBezTo>
                  <a:pt x="433041" y="9748"/>
                  <a:pt x="440953" y="4166"/>
                  <a:pt x="449765" y="16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5" name="Freeform 44">
            <a:extLst>
              <a:ext uri="{FF2B5EF4-FFF2-40B4-BE49-F238E27FC236}">
                <a16:creationId xmlns:a16="http://schemas.microsoft.com/office/drawing/2014/main" id="{916C074F-CC3B-4477-847E-D36B6AA03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014" y="3409741"/>
            <a:ext cx="417572" cy="387091"/>
          </a:xfrm>
          <a:custGeom>
            <a:avLst/>
            <a:gdLst>
              <a:gd name="connsiteX0" fmla="*/ 558629 w 599715"/>
              <a:gd name="connsiteY0" fmla="*/ 426789 h 490177"/>
              <a:gd name="connsiteX1" fmla="*/ 535923 w 599715"/>
              <a:gd name="connsiteY1" fmla="*/ 449479 h 490177"/>
              <a:gd name="connsiteX2" fmla="*/ 558629 w 599715"/>
              <a:gd name="connsiteY2" fmla="*/ 472169 h 490177"/>
              <a:gd name="connsiteX3" fmla="*/ 581334 w 599715"/>
              <a:gd name="connsiteY3" fmla="*/ 449479 h 490177"/>
              <a:gd name="connsiteX4" fmla="*/ 558629 w 599715"/>
              <a:gd name="connsiteY4" fmla="*/ 426789 h 490177"/>
              <a:gd name="connsiteX5" fmla="*/ 449786 w 599715"/>
              <a:gd name="connsiteY5" fmla="*/ 426789 h 490177"/>
              <a:gd name="connsiteX6" fmla="*/ 426720 w 599715"/>
              <a:gd name="connsiteY6" fmla="*/ 449479 h 490177"/>
              <a:gd name="connsiteX7" fmla="*/ 449786 w 599715"/>
              <a:gd name="connsiteY7" fmla="*/ 472169 h 490177"/>
              <a:gd name="connsiteX8" fmla="*/ 472492 w 599715"/>
              <a:gd name="connsiteY8" fmla="*/ 449479 h 490177"/>
              <a:gd name="connsiteX9" fmla="*/ 449786 w 599715"/>
              <a:gd name="connsiteY9" fmla="*/ 426789 h 490177"/>
              <a:gd name="connsiteX10" fmla="*/ 149568 w 599715"/>
              <a:gd name="connsiteY10" fmla="*/ 426789 h 490177"/>
              <a:gd name="connsiteX11" fmla="*/ 127223 w 599715"/>
              <a:gd name="connsiteY11" fmla="*/ 449479 h 490177"/>
              <a:gd name="connsiteX12" fmla="*/ 149568 w 599715"/>
              <a:gd name="connsiteY12" fmla="*/ 472169 h 490177"/>
              <a:gd name="connsiteX13" fmla="*/ 172634 w 599715"/>
              <a:gd name="connsiteY13" fmla="*/ 449479 h 490177"/>
              <a:gd name="connsiteX14" fmla="*/ 149568 w 599715"/>
              <a:gd name="connsiteY14" fmla="*/ 426789 h 490177"/>
              <a:gd name="connsiteX15" fmla="*/ 40726 w 599715"/>
              <a:gd name="connsiteY15" fmla="*/ 426789 h 490177"/>
              <a:gd name="connsiteX16" fmla="*/ 18020 w 599715"/>
              <a:gd name="connsiteY16" fmla="*/ 449479 h 490177"/>
              <a:gd name="connsiteX17" fmla="*/ 40726 w 599715"/>
              <a:gd name="connsiteY17" fmla="*/ 472169 h 490177"/>
              <a:gd name="connsiteX18" fmla="*/ 63431 w 599715"/>
              <a:gd name="connsiteY18" fmla="*/ 449479 h 490177"/>
              <a:gd name="connsiteX19" fmla="*/ 40726 w 599715"/>
              <a:gd name="connsiteY19" fmla="*/ 426789 h 490177"/>
              <a:gd name="connsiteX20" fmla="*/ 172634 w 599715"/>
              <a:gd name="connsiteY20" fmla="*/ 336029 h 490177"/>
              <a:gd name="connsiteX21" fmla="*/ 172634 w 599715"/>
              <a:gd name="connsiteY21" fmla="*/ 363041 h 490177"/>
              <a:gd name="connsiteX22" fmla="*/ 427081 w 599715"/>
              <a:gd name="connsiteY22" fmla="*/ 363041 h 490177"/>
              <a:gd name="connsiteX23" fmla="*/ 427081 w 599715"/>
              <a:gd name="connsiteY23" fmla="*/ 336029 h 490177"/>
              <a:gd name="connsiteX24" fmla="*/ 99472 w 599715"/>
              <a:gd name="connsiteY24" fmla="*/ 281285 h 490177"/>
              <a:gd name="connsiteX25" fmla="*/ 99472 w 599715"/>
              <a:gd name="connsiteY25" fmla="*/ 314059 h 490177"/>
              <a:gd name="connsiteX26" fmla="*/ 127223 w 599715"/>
              <a:gd name="connsiteY26" fmla="*/ 317661 h 490177"/>
              <a:gd name="connsiteX27" fmla="*/ 154614 w 599715"/>
              <a:gd name="connsiteY27" fmla="*/ 317661 h 490177"/>
              <a:gd name="connsiteX28" fmla="*/ 154614 w 599715"/>
              <a:gd name="connsiteY28" fmla="*/ 281285 h 490177"/>
              <a:gd name="connsiteX29" fmla="*/ 99472 w 599715"/>
              <a:gd name="connsiteY29" fmla="*/ 226900 h 490177"/>
              <a:gd name="connsiteX30" fmla="*/ 99472 w 599715"/>
              <a:gd name="connsiteY30" fmla="*/ 263277 h 490177"/>
              <a:gd name="connsiteX31" fmla="*/ 154614 w 599715"/>
              <a:gd name="connsiteY31" fmla="*/ 263277 h 490177"/>
              <a:gd name="connsiteX32" fmla="*/ 154614 w 599715"/>
              <a:gd name="connsiteY32" fmla="*/ 226900 h 490177"/>
              <a:gd name="connsiteX33" fmla="*/ 327072 w 599715"/>
              <a:gd name="connsiteY33" fmla="*/ 198437 h 490177"/>
              <a:gd name="connsiteX34" fmla="*/ 336186 w 599715"/>
              <a:gd name="connsiteY34" fmla="*/ 207551 h 490177"/>
              <a:gd name="connsiteX35" fmla="*/ 296815 w 599715"/>
              <a:gd name="connsiteY35" fmla="*/ 247286 h 490177"/>
              <a:gd name="connsiteX36" fmla="*/ 287337 w 599715"/>
              <a:gd name="connsiteY36" fmla="*/ 238172 h 490177"/>
              <a:gd name="connsiteX37" fmla="*/ 296815 w 599715"/>
              <a:gd name="connsiteY37" fmla="*/ 228694 h 490177"/>
              <a:gd name="connsiteX38" fmla="*/ 317959 w 599715"/>
              <a:gd name="connsiteY38" fmla="*/ 207551 h 490177"/>
              <a:gd name="connsiteX39" fmla="*/ 327072 w 599715"/>
              <a:gd name="connsiteY39" fmla="*/ 198437 h 490177"/>
              <a:gd name="connsiteX40" fmla="*/ 99472 w 599715"/>
              <a:gd name="connsiteY40" fmla="*/ 172516 h 490177"/>
              <a:gd name="connsiteX41" fmla="*/ 99472 w 599715"/>
              <a:gd name="connsiteY41" fmla="*/ 208892 h 490177"/>
              <a:gd name="connsiteX42" fmla="*/ 154614 w 599715"/>
              <a:gd name="connsiteY42" fmla="*/ 208892 h 490177"/>
              <a:gd name="connsiteX43" fmla="*/ 154614 w 599715"/>
              <a:gd name="connsiteY43" fmla="*/ 172516 h 490177"/>
              <a:gd name="connsiteX44" fmla="*/ 99472 w 599715"/>
              <a:gd name="connsiteY44" fmla="*/ 117772 h 490177"/>
              <a:gd name="connsiteX45" fmla="*/ 99472 w 599715"/>
              <a:gd name="connsiteY45" fmla="*/ 154148 h 490177"/>
              <a:gd name="connsiteX46" fmla="*/ 154614 w 599715"/>
              <a:gd name="connsiteY46" fmla="*/ 154148 h 490177"/>
              <a:gd name="connsiteX47" fmla="*/ 154614 w 599715"/>
              <a:gd name="connsiteY47" fmla="*/ 117772 h 490177"/>
              <a:gd name="connsiteX48" fmla="*/ 300037 w 599715"/>
              <a:gd name="connsiteY48" fmla="*/ 111524 h 490177"/>
              <a:gd name="connsiteX49" fmla="*/ 239062 w 599715"/>
              <a:gd name="connsiteY49" fmla="*/ 210280 h 490177"/>
              <a:gd name="connsiteX50" fmla="*/ 300037 w 599715"/>
              <a:gd name="connsiteY50" fmla="*/ 270610 h 490177"/>
              <a:gd name="connsiteX51" fmla="*/ 360651 w 599715"/>
              <a:gd name="connsiteY51" fmla="*/ 210280 h 490177"/>
              <a:gd name="connsiteX52" fmla="*/ 300037 w 599715"/>
              <a:gd name="connsiteY52" fmla="*/ 111524 h 490177"/>
              <a:gd name="connsiteX53" fmla="*/ 293543 w 599715"/>
              <a:gd name="connsiteY53" fmla="*/ 91773 h 490177"/>
              <a:gd name="connsiteX54" fmla="*/ 306171 w 599715"/>
              <a:gd name="connsiteY54" fmla="*/ 91773 h 490177"/>
              <a:gd name="connsiteX55" fmla="*/ 379051 w 599715"/>
              <a:gd name="connsiteY55" fmla="*/ 210280 h 490177"/>
              <a:gd name="connsiteX56" fmla="*/ 300037 w 599715"/>
              <a:gd name="connsiteY56" fmla="*/ 288566 h 490177"/>
              <a:gd name="connsiteX57" fmla="*/ 220662 w 599715"/>
              <a:gd name="connsiteY57" fmla="*/ 210280 h 490177"/>
              <a:gd name="connsiteX58" fmla="*/ 293543 w 599715"/>
              <a:gd name="connsiteY58" fmla="*/ 91773 h 490177"/>
              <a:gd name="connsiteX59" fmla="*/ 81091 w 599715"/>
              <a:gd name="connsiteY59" fmla="*/ 73833 h 490177"/>
              <a:gd name="connsiteX60" fmla="*/ 18020 w 599715"/>
              <a:gd name="connsiteY60" fmla="*/ 172516 h 490177"/>
              <a:gd name="connsiteX61" fmla="*/ 18020 w 599715"/>
              <a:gd name="connsiteY61" fmla="*/ 208892 h 490177"/>
              <a:gd name="connsiteX62" fmla="*/ 81091 w 599715"/>
              <a:gd name="connsiteY62" fmla="*/ 307576 h 490177"/>
              <a:gd name="connsiteX63" fmla="*/ 172634 w 599715"/>
              <a:gd name="connsiteY63" fmla="*/ 63388 h 490177"/>
              <a:gd name="connsiteX64" fmla="*/ 172634 w 599715"/>
              <a:gd name="connsiteY64" fmla="*/ 317661 h 490177"/>
              <a:gd name="connsiteX65" fmla="*/ 436091 w 599715"/>
              <a:gd name="connsiteY65" fmla="*/ 317661 h 490177"/>
              <a:gd name="connsiteX66" fmla="*/ 472492 w 599715"/>
              <a:gd name="connsiteY66" fmla="*/ 317661 h 490177"/>
              <a:gd name="connsiteX67" fmla="*/ 581334 w 599715"/>
              <a:gd name="connsiteY67" fmla="*/ 208892 h 490177"/>
              <a:gd name="connsiteX68" fmla="*/ 581334 w 599715"/>
              <a:gd name="connsiteY68" fmla="*/ 172516 h 490177"/>
              <a:gd name="connsiteX69" fmla="*/ 472492 w 599715"/>
              <a:gd name="connsiteY69" fmla="*/ 63388 h 490177"/>
              <a:gd name="connsiteX70" fmla="*/ 367614 w 599715"/>
              <a:gd name="connsiteY70" fmla="*/ 63388 h 490177"/>
              <a:gd name="connsiteX71" fmla="*/ 231740 w 599715"/>
              <a:gd name="connsiteY71" fmla="*/ 63388 h 490177"/>
              <a:gd name="connsiteX72" fmla="*/ 127223 w 599715"/>
              <a:gd name="connsiteY72" fmla="*/ 63388 h 490177"/>
              <a:gd name="connsiteX73" fmla="*/ 99472 w 599715"/>
              <a:gd name="connsiteY73" fmla="*/ 66990 h 490177"/>
              <a:gd name="connsiteX74" fmla="*/ 99472 w 599715"/>
              <a:gd name="connsiteY74" fmla="*/ 99764 h 490177"/>
              <a:gd name="connsiteX75" fmla="*/ 154614 w 599715"/>
              <a:gd name="connsiteY75" fmla="*/ 99764 h 490177"/>
              <a:gd name="connsiteX76" fmla="*/ 154614 w 599715"/>
              <a:gd name="connsiteY76" fmla="*/ 63388 h 490177"/>
              <a:gd name="connsiteX77" fmla="*/ 240751 w 599715"/>
              <a:gd name="connsiteY77" fmla="*/ 18008 h 490177"/>
              <a:gd name="connsiteX78" fmla="*/ 240751 w 599715"/>
              <a:gd name="connsiteY78" fmla="*/ 45380 h 490177"/>
              <a:gd name="connsiteX79" fmla="*/ 358964 w 599715"/>
              <a:gd name="connsiteY79" fmla="*/ 45380 h 490177"/>
              <a:gd name="connsiteX80" fmla="*/ 358964 w 599715"/>
              <a:gd name="connsiteY80" fmla="*/ 18008 h 490177"/>
              <a:gd name="connsiteX81" fmla="*/ 213360 w 599715"/>
              <a:gd name="connsiteY81" fmla="*/ 0 h 490177"/>
              <a:gd name="connsiteX82" fmla="*/ 231740 w 599715"/>
              <a:gd name="connsiteY82" fmla="*/ 0 h 490177"/>
              <a:gd name="connsiteX83" fmla="*/ 367614 w 599715"/>
              <a:gd name="connsiteY83" fmla="*/ 0 h 490177"/>
              <a:gd name="connsiteX84" fmla="*/ 385994 w 599715"/>
              <a:gd name="connsiteY84" fmla="*/ 0 h 490177"/>
              <a:gd name="connsiteX85" fmla="*/ 395005 w 599715"/>
              <a:gd name="connsiteY85" fmla="*/ 9004 h 490177"/>
              <a:gd name="connsiteX86" fmla="*/ 385994 w 599715"/>
              <a:gd name="connsiteY86" fmla="*/ 18008 h 490177"/>
              <a:gd name="connsiteX87" fmla="*/ 376984 w 599715"/>
              <a:gd name="connsiteY87" fmla="*/ 18008 h 490177"/>
              <a:gd name="connsiteX88" fmla="*/ 376984 w 599715"/>
              <a:gd name="connsiteY88" fmla="*/ 45380 h 490177"/>
              <a:gd name="connsiteX89" fmla="*/ 472492 w 599715"/>
              <a:gd name="connsiteY89" fmla="*/ 45380 h 490177"/>
              <a:gd name="connsiteX90" fmla="*/ 599715 w 599715"/>
              <a:gd name="connsiteY90" fmla="*/ 172516 h 490177"/>
              <a:gd name="connsiteX91" fmla="*/ 599715 w 599715"/>
              <a:gd name="connsiteY91" fmla="*/ 208892 h 490177"/>
              <a:gd name="connsiteX92" fmla="*/ 472492 w 599715"/>
              <a:gd name="connsiteY92" fmla="*/ 336029 h 490177"/>
              <a:gd name="connsiteX93" fmla="*/ 445101 w 599715"/>
              <a:gd name="connsiteY93" fmla="*/ 336029 h 490177"/>
              <a:gd name="connsiteX94" fmla="*/ 445101 w 599715"/>
              <a:gd name="connsiteY94" fmla="*/ 363041 h 490177"/>
              <a:gd name="connsiteX95" fmla="*/ 590344 w 599715"/>
              <a:gd name="connsiteY95" fmla="*/ 363041 h 490177"/>
              <a:gd name="connsiteX96" fmla="*/ 599715 w 599715"/>
              <a:gd name="connsiteY96" fmla="*/ 372045 h 490177"/>
              <a:gd name="connsiteX97" fmla="*/ 590344 w 599715"/>
              <a:gd name="connsiteY97" fmla="*/ 381049 h 490177"/>
              <a:gd name="connsiteX98" fmla="*/ 513218 w 599715"/>
              <a:gd name="connsiteY98" fmla="*/ 381049 h 490177"/>
              <a:gd name="connsiteX99" fmla="*/ 513218 w 599715"/>
              <a:gd name="connsiteY99" fmla="*/ 408421 h 490177"/>
              <a:gd name="connsiteX100" fmla="*/ 558629 w 599715"/>
              <a:gd name="connsiteY100" fmla="*/ 408421 h 490177"/>
              <a:gd name="connsiteX101" fmla="*/ 599715 w 599715"/>
              <a:gd name="connsiteY101" fmla="*/ 449479 h 490177"/>
              <a:gd name="connsiteX102" fmla="*/ 558629 w 599715"/>
              <a:gd name="connsiteY102" fmla="*/ 490177 h 490177"/>
              <a:gd name="connsiteX103" fmla="*/ 517903 w 599715"/>
              <a:gd name="connsiteY103" fmla="*/ 449479 h 490177"/>
              <a:gd name="connsiteX104" fmla="*/ 524750 w 599715"/>
              <a:gd name="connsiteY104" fmla="*/ 426789 h 490177"/>
              <a:gd name="connsiteX105" fmla="*/ 483664 w 599715"/>
              <a:gd name="connsiteY105" fmla="*/ 426789 h 490177"/>
              <a:gd name="connsiteX106" fmla="*/ 490512 w 599715"/>
              <a:gd name="connsiteY106" fmla="*/ 449479 h 490177"/>
              <a:gd name="connsiteX107" fmla="*/ 449786 w 599715"/>
              <a:gd name="connsiteY107" fmla="*/ 490177 h 490177"/>
              <a:gd name="connsiteX108" fmla="*/ 408700 w 599715"/>
              <a:gd name="connsiteY108" fmla="*/ 449479 h 490177"/>
              <a:gd name="connsiteX109" fmla="*/ 449786 w 599715"/>
              <a:gd name="connsiteY109" fmla="*/ 408421 h 490177"/>
              <a:gd name="connsiteX110" fmla="*/ 494837 w 599715"/>
              <a:gd name="connsiteY110" fmla="*/ 408421 h 490177"/>
              <a:gd name="connsiteX111" fmla="*/ 494837 w 599715"/>
              <a:gd name="connsiteY111" fmla="*/ 381049 h 490177"/>
              <a:gd name="connsiteX112" fmla="*/ 436091 w 599715"/>
              <a:gd name="connsiteY112" fmla="*/ 381049 h 490177"/>
              <a:gd name="connsiteX113" fmla="*/ 163624 w 599715"/>
              <a:gd name="connsiteY113" fmla="*/ 381049 h 490177"/>
              <a:gd name="connsiteX114" fmla="*/ 104517 w 599715"/>
              <a:gd name="connsiteY114" fmla="*/ 381049 h 490177"/>
              <a:gd name="connsiteX115" fmla="*/ 104517 w 599715"/>
              <a:gd name="connsiteY115" fmla="*/ 408421 h 490177"/>
              <a:gd name="connsiteX116" fmla="*/ 149568 w 599715"/>
              <a:gd name="connsiteY116" fmla="*/ 408421 h 490177"/>
              <a:gd name="connsiteX117" fmla="*/ 190654 w 599715"/>
              <a:gd name="connsiteY117" fmla="*/ 449479 h 490177"/>
              <a:gd name="connsiteX118" fmla="*/ 149568 w 599715"/>
              <a:gd name="connsiteY118" fmla="*/ 490177 h 490177"/>
              <a:gd name="connsiteX119" fmla="*/ 108842 w 599715"/>
              <a:gd name="connsiteY119" fmla="*/ 449479 h 490177"/>
              <a:gd name="connsiteX120" fmla="*/ 115690 w 599715"/>
              <a:gd name="connsiteY120" fmla="*/ 426789 h 490177"/>
              <a:gd name="connsiteX121" fmla="*/ 74964 w 599715"/>
              <a:gd name="connsiteY121" fmla="*/ 426789 h 490177"/>
              <a:gd name="connsiteX122" fmla="*/ 81812 w 599715"/>
              <a:gd name="connsiteY122" fmla="*/ 449479 h 490177"/>
              <a:gd name="connsiteX123" fmla="*/ 40726 w 599715"/>
              <a:gd name="connsiteY123" fmla="*/ 490177 h 490177"/>
              <a:gd name="connsiteX124" fmla="*/ 0 w 599715"/>
              <a:gd name="connsiteY124" fmla="*/ 449479 h 490177"/>
              <a:gd name="connsiteX125" fmla="*/ 40726 w 599715"/>
              <a:gd name="connsiteY125" fmla="*/ 408421 h 490177"/>
              <a:gd name="connsiteX126" fmla="*/ 86137 w 599715"/>
              <a:gd name="connsiteY126" fmla="*/ 408421 h 490177"/>
              <a:gd name="connsiteX127" fmla="*/ 86137 w 599715"/>
              <a:gd name="connsiteY127" fmla="*/ 381049 h 490177"/>
              <a:gd name="connsiteX128" fmla="*/ 9010 w 599715"/>
              <a:gd name="connsiteY128" fmla="*/ 381049 h 490177"/>
              <a:gd name="connsiteX129" fmla="*/ 0 w 599715"/>
              <a:gd name="connsiteY129" fmla="*/ 372045 h 490177"/>
              <a:gd name="connsiteX130" fmla="*/ 9010 w 599715"/>
              <a:gd name="connsiteY130" fmla="*/ 363041 h 490177"/>
              <a:gd name="connsiteX131" fmla="*/ 154614 w 599715"/>
              <a:gd name="connsiteY131" fmla="*/ 363041 h 490177"/>
              <a:gd name="connsiteX132" fmla="*/ 154614 w 599715"/>
              <a:gd name="connsiteY132" fmla="*/ 336029 h 490177"/>
              <a:gd name="connsiteX133" fmla="*/ 127223 w 599715"/>
              <a:gd name="connsiteY133" fmla="*/ 336029 h 490177"/>
              <a:gd name="connsiteX134" fmla="*/ 87218 w 599715"/>
              <a:gd name="connsiteY134" fmla="*/ 329546 h 490177"/>
              <a:gd name="connsiteX135" fmla="*/ 86497 w 599715"/>
              <a:gd name="connsiteY135" fmla="*/ 329186 h 490177"/>
              <a:gd name="connsiteX136" fmla="*/ 0 w 599715"/>
              <a:gd name="connsiteY136" fmla="*/ 208892 h 490177"/>
              <a:gd name="connsiteX137" fmla="*/ 0 w 599715"/>
              <a:gd name="connsiteY137" fmla="*/ 172516 h 490177"/>
              <a:gd name="connsiteX138" fmla="*/ 86497 w 599715"/>
              <a:gd name="connsiteY138" fmla="*/ 51863 h 490177"/>
              <a:gd name="connsiteX139" fmla="*/ 87218 w 599715"/>
              <a:gd name="connsiteY139" fmla="*/ 51863 h 490177"/>
              <a:gd name="connsiteX140" fmla="*/ 127223 w 599715"/>
              <a:gd name="connsiteY140" fmla="*/ 45380 h 490177"/>
              <a:gd name="connsiteX141" fmla="*/ 222370 w 599715"/>
              <a:gd name="connsiteY141" fmla="*/ 45380 h 490177"/>
              <a:gd name="connsiteX142" fmla="*/ 222370 w 599715"/>
              <a:gd name="connsiteY142" fmla="*/ 18008 h 490177"/>
              <a:gd name="connsiteX143" fmla="*/ 213360 w 599715"/>
              <a:gd name="connsiteY143" fmla="*/ 18008 h 490177"/>
              <a:gd name="connsiteX144" fmla="*/ 204350 w 599715"/>
              <a:gd name="connsiteY144" fmla="*/ 9004 h 490177"/>
              <a:gd name="connsiteX145" fmla="*/ 213360 w 599715"/>
              <a:gd name="connsiteY145" fmla="*/ 0 h 49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99715" h="490177">
                <a:moveTo>
                  <a:pt x="558629" y="426789"/>
                </a:moveTo>
                <a:cubicBezTo>
                  <a:pt x="546014" y="426789"/>
                  <a:pt x="535923" y="436873"/>
                  <a:pt x="535923" y="449479"/>
                </a:cubicBezTo>
                <a:cubicBezTo>
                  <a:pt x="535923" y="461724"/>
                  <a:pt x="546014" y="472169"/>
                  <a:pt x="558629" y="472169"/>
                </a:cubicBezTo>
                <a:cubicBezTo>
                  <a:pt x="571243" y="472169"/>
                  <a:pt x="581334" y="461724"/>
                  <a:pt x="581334" y="449479"/>
                </a:cubicBezTo>
                <a:cubicBezTo>
                  <a:pt x="581334" y="436873"/>
                  <a:pt x="571243" y="426789"/>
                  <a:pt x="558629" y="426789"/>
                </a:cubicBezTo>
                <a:close/>
                <a:moveTo>
                  <a:pt x="449786" y="426789"/>
                </a:moveTo>
                <a:cubicBezTo>
                  <a:pt x="437172" y="426789"/>
                  <a:pt x="426720" y="436873"/>
                  <a:pt x="426720" y="449479"/>
                </a:cubicBezTo>
                <a:cubicBezTo>
                  <a:pt x="426720" y="461724"/>
                  <a:pt x="437172" y="472169"/>
                  <a:pt x="449786" y="472169"/>
                </a:cubicBezTo>
                <a:cubicBezTo>
                  <a:pt x="462040" y="472169"/>
                  <a:pt x="472492" y="461724"/>
                  <a:pt x="472492" y="449479"/>
                </a:cubicBezTo>
                <a:cubicBezTo>
                  <a:pt x="472492" y="436873"/>
                  <a:pt x="462040" y="426789"/>
                  <a:pt x="449786" y="426789"/>
                </a:cubicBezTo>
                <a:close/>
                <a:moveTo>
                  <a:pt x="149568" y="426789"/>
                </a:moveTo>
                <a:cubicBezTo>
                  <a:pt x="137314" y="426789"/>
                  <a:pt x="127223" y="436873"/>
                  <a:pt x="127223" y="449479"/>
                </a:cubicBezTo>
                <a:cubicBezTo>
                  <a:pt x="127223" y="461724"/>
                  <a:pt x="137314" y="472169"/>
                  <a:pt x="149568" y="472169"/>
                </a:cubicBezTo>
                <a:cubicBezTo>
                  <a:pt x="162182" y="472169"/>
                  <a:pt x="172634" y="461724"/>
                  <a:pt x="172634" y="449479"/>
                </a:cubicBezTo>
                <a:cubicBezTo>
                  <a:pt x="172634" y="436873"/>
                  <a:pt x="162182" y="426789"/>
                  <a:pt x="149568" y="426789"/>
                </a:cubicBezTo>
                <a:close/>
                <a:moveTo>
                  <a:pt x="40726" y="426789"/>
                </a:moveTo>
                <a:cubicBezTo>
                  <a:pt x="28111" y="426789"/>
                  <a:pt x="18020" y="436873"/>
                  <a:pt x="18020" y="449479"/>
                </a:cubicBezTo>
                <a:cubicBezTo>
                  <a:pt x="18020" y="461724"/>
                  <a:pt x="28111" y="472169"/>
                  <a:pt x="40726" y="472169"/>
                </a:cubicBezTo>
                <a:cubicBezTo>
                  <a:pt x="53340" y="472169"/>
                  <a:pt x="63431" y="461724"/>
                  <a:pt x="63431" y="449479"/>
                </a:cubicBezTo>
                <a:cubicBezTo>
                  <a:pt x="63431" y="436873"/>
                  <a:pt x="53340" y="426789"/>
                  <a:pt x="40726" y="426789"/>
                </a:cubicBezTo>
                <a:close/>
                <a:moveTo>
                  <a:pt x="172634" y="336029"/>
                </a:moveTo>
                <a:lnTo>
                  <a:pt x="172634" y="363041"/>
                </a:lnTo>
                <a:lnTo>
                  <a:pt x="427081" y="363041"/>
                </a:lnTo>
                <a:lnTo>
                  <a:pt x="427081" y="336029"/>
                </a:lnTo>
                <a:close/>
                <a:moveTo>
                  <a:pt x="99472" y="281285"/>
                </a:moveTo>
                <a:lnTo>
                  <a:pt x="99472" y="314059"/>
                </a:lnTo>
                <a:cubicBezTo>
                  <a:pt x="108121" y="316220"/>
                  <a:pt x="117492" y="317661"/>
                  <a:pt x="127223" y="317661"/>
                </a:cubicBezTo>
                <a:lnTo>
                  <a:pt x="154614" y="317661"/>
                </a:lnTo>
                <a:lnTo>
                  <a:pt x="154614" y="281285"/>
                </a:lnTo>
                <a:close/>
                <a:moveTo>
                  <a:pt x="99472" y="226900"/>
                </a:moveTo>
                <a:lnTo>
                  <a:pt x="99472" y="263277"/>
                </a:lnTo>
                <a:lnTo>
                  <a:pt x="154614" y="263277"/>
                </a:lnTo>
                <a:lnTo>
                  <a:pt x="154614" y="226900"/>
                </a:lnTo>
                <a:close/>
                <a:moveTo>
                  <a:pt x="327072" y="198437"/>
                </a:moveTo>
                <a:cubicBezTo>
                  <a:pt x="332176" y="198437"/>
                  <a:pt x="336186" y="202447"/>
                  <a:pt x="336186" y="207551"/>
                </a:cubicBezTo>
                <a:cubicBezTo>
                  <a:pt x="336186" y="229423"/>
                  <a:pt x="318688" y="247286"/>
                  <a:pt x="296815" y="247286"/>
                </a:cubicBezTo>
                <a:cubicBezTo>
                  <a:pt x="291712" y="247286"/>
                  <a:pt x="287337" y="243276"/>
                  <a:pt x="287337" y="238172"/>
                </a:cubicBezTo>
                <a:cubicBezTo>
                  <a:pt x="287337" y="233068"/>
                  <a:pt x="291712" y="228694"/>
                  <a:pt x="296815" y="228694"/>
                </a:cubicBezTo>
                <a:cubicBezTo>
                  <a:pt x="308481" y="228694"/>
                  <a:pt x="317959" y="219580"/>
                  <a:pt x="317959" y="207551"/>
                </a:cubicBezTo>
                <a:cubicBezTo>
                  <a:pt x="317959" y="202447"/>
                  <a:pt x="322333" y="198437"/>
                  <a:pt x="327072" y="198437"/>
                </a:cubicBezTo>
                <a:close/>
                <a:moveTo>
                  <a:pt x="99472" y="172516"/>
                </a:moveTo>
                <a:lnTo>
                  <a:pt x="99472" y="208892"/>
                </a:lnTo>
                <a:lnTo>
                  <a:pt x="154614" y="208892"/>
                </a:lnTo>
                <a:lnTo>
                  <a:pt x="154614" y="172516"/>
                </a:lnTo>
                <a:close/>
                <a:moveTo>
                  <a:pt x="99472" y="117772"/>
                </a:moveTo>
                <a:lnTo>
                  <a:pt x="99472" y="154148"/>
                </a:lnTo>
                <a:lnTo>
                  <a:pt x="154614" y="154148"/>
                </a:lnTo>
                <a:lnTo>
                  <a:pt x="154614" y="117772"/>
                </a:lnTo>
                <a:close/>
                <a:moveTo>
                  <a:pt x="300037" y="111524"/>
                </a:moveTo>
                <a:cubicBezTo>
                  <a:pt x="278389" y="133071"/>
                  <a:pt x="239062" y="179396"/>
                  <a:pt x="239062" y="210280"/>
                </a:cubicBezTo>
                <a:cubicBezTo>
                  <a:pt x="239062" y="243318"/>
                  <a:pt x="266122" y="270610"/>
                  <a:pt x="300037" y="270610"/>
                </a:cubicBezTo>
                <a:cubicBezTo>
                  <a:pt x="333591" y="270610"/>
                  <a:pt x="360651" y="243318"/>
                  <a:pt x="360651" y="210280"/>
                </a:cubicBezTo>
                <a:cubicBezTo>
                  <a:pt x="360651" y="179396"/>
                  <a:pt x="321324" y="133071"/>
                  <a:pt x="300037" y="111524"/>
                </a:cubicBezTo>
                <a:close/>
                <a:moveTo>
                  <a:pt x="293543" y="91773"/>
                </a:moveTo>
                <a:cubicBezTo>
                  <a:pt x="297151" y="88900"/>
                  <a:pt x="302563" y="88900"/>
                  <a:pt x="306171" y="91773"/>
                </a:cubicBezTo>
                <a:cubicBezTo>
                  <a:pt x="309057" y="94646"/>
                  <a:pt x="379051" y="161081"/>
                  <a:pt x="379051" y="210280"/>
                </a:cubicBezTo>
                <a:cubicBezTo>
                  <a:pt x="379051" y="253373"/>
                  <a:pt x="343333" y="288566"/>
                  <a:pt x="300037" y="288566"/>
                </a:cubicBezTo>
                <a:cubicBezTo>
                  <a:pt x="256381" y="288566"/>
                  <a:pt x="220662" y="253373"/>
                  <a:pt x="220662" y="210280"/>
                </a:cubicBezTo>
                <a:cubicBezTo>
                  <a:pt x="220662" y="161440"/>
                  <a:pt x="290657" y="95005"/>
                  <a:pt x="293543" y="91773"/>
                </a:cubicBezTo>
                <a:close/>
                <a:moveTo>
                  <a:pt x="81091" y="73833"/>
                </a:moveTo>
                <a:cubicBezTo>
                  <a:pt x="43969" y="91120"/>
                  <a:pt x="18020" y="128577"/>
                  <a:pt x="18020" y="172516"/>
                </a:cubicBezTo>
                <a:lnTo>
                  <a:pt x="18020" y="208892"/>
                </a:lnTo>
                <a:cubicBezTo>
                  <a:pt x="18020" y="252472"/>
                  <a:pt x="43969" y="289928"/>
                  <a:pt x="81091" y="307576"/>
                </a:cubicBezTo>
                <a:close/>
                <a:moveTo>
                  <a:pt x="172634" y="63388"/>
                </a:moveTo>
                <a:lnTo>
                  <a:pt x="172634" y="317661"/>
                </a:lnTo>
                <a:lnTo>
                  <a:pt x="436091" y="317661"/>
                </a:lnTo>
                <a:lnTo>
                  <a:pt x="472492" y="317661"/>
                </a:lnTo>
                <a:cubicBezTo>
                  <a:pt x="532319" y="317661"/>
                  <a:pt x="581334" y="268679"/>
                  <a:pt x="581334" y="208892"/>
                </a:cubicBezTo>
                <a:lnTo>
                  <a:pt x="581334" y="172516"/>
                </a:lnTo>
                <a:cubicBezTo>
                  <a:pt x="581334" y="112370"/>
                  <a:pt x="532319" y="63388"/>
                  <a:pt x="472492" y="63388"/>
                </a:cubicBezTo>
                <a:lnTo>
                  <a:pt x="367614" y="63388"/>
                </a:lnTo>
                <a:lnTo>
                  <a:pt x="231740" y="63388"/>
                </a:lnTo>
                <a:close/>
                <a:moveTo>
                  <a:pt x="127223" y="63388"/>
                </a:moveTo>
                <a:cubicBezTo>
                  <a:pt x="117492" y="63388"/>
                  <a:pt x="108121" y="64829"/>
                  <a:pt x="99472" y="66990"/>
                </a:cubicBezTo>
                <a:lnTo>
                  <a:pt x="99472" y="99764"/>
                </a:lnTo>
                <a:lnTo>
                  <a:pt x="154614" y="99764"/>
                </a:lnTo>
                <a:lnTo>
                  <a:pt x="154614" y="63388"/>
                </a:lnTo>
                <a:close/>
                <a:moveTo>
                  <a:pt x="240751" y="18008"/>
                </a:moveTo>
                <a:lnTo>
                  <a:pt x="240751" y="45380"/>
                </a:lnTo>
                <a:lnTo>
                  <a:pt x="358964" y="45380"/>
                </a:lnTo>
                <a:lnTo>
                  <a:pt x="358964" y="18008"/>
                </a:lnTo>
                <a:close/>
                <a:moveTo>
                  <a:pt x="213360" y="0"/>
                </a:moveTo>
                <a:lnTo>
                  <a:pt x="231740" y="0"/>
                </a:lnTo>
                <a:lnTo>
                  <a:pt x="367614" y="0"/>
                </a:lnTo>
                <a:lnTo>
                  <a:pt x="385994" y="0"/>
                </a:lnTo>
                <a:cubicBezTo>
                  <a:pt x="391040" y="0"/>
                  <a:pt x="395005" y="3962"/>
                  <a:pt x="395005" y="9004"/>
                </a:cubicBezTo>
                <a:cubicBezTo>
                  <a:pt x="395005" y="14046"/>
                  <a:pt x="391040" y="18008"/>
                  <a:pt x="385994" y="18008"/>
                </a:cubicBezTo>
                <a:lnTo>
                  <a:pt x="376984" y="18008"/>
                </a:lnTo>
                <a:lnTo>
                  <a:pt x="376984" y="45380"/>
                </a:lnTo>
                <a:lnTo>
                  <a:pt x="472492" y="45380"/>
                </a:lnTo>
                <a:cubicBezTo>
                  <a:pt x="542410" y="45380"/>
                  <a:pt x="599715" y="102285"/>
                  <a:pt x="599715" y="172516"/>
                </a:cubicBezTo>
                <a:lnTo>
                  <a:pt x="599715" y="208892"/>
                </a:lnTo>
                <a:cubicBezTo>
                  <a:pt x="599715" y="278763"/>
                  <a:pt x="542410" y="336029"/>
                  <a:pt x="472492" y="336029"/>
                </a:cubicBezTo>
                <a:lnTo>
                  <a:pt x="445101" y="336029"/>
                </a:lnTo>
                <a:lnTo>
                  <a:pt x="445101" y="363041"/>
                </a:lnTo>
                <a:lnTo>
                  <a:pt x="590344" y="363041"/>
                </a:lnTo>
                <a:cubicBezTo>
                  <a:pt x="595390" y="363041"/>
                  <a:pt x="599715" y="367363"/>
                  <a:pt x="599715" y="372045"/>
                </a:cubicBezTo>
                <a:cubicBezTo>
                  <a:pt x="599715" y="377087"/>
                  <a:pt x="595390" y="381049"/>
                  <a:pt x="590344" y="381049"/>
                </a:cubicBezTo>
                <a:lnTo>
                  <a:pt x="513218" y="381049"/>
                </a:lnTo>
                <a:lnTo>
                  <a:pt x="513218" y="408421"/>
                </a:lnTo>
                <a:lnTo>
                  <a:pt x="558629" y="408421"/>
                </a:lnTo>
                <a:cubicBezTo>
                  <a:pt x="581334" y="408421"/>
                  <a:pt x="599715" y="426789"/>
                  <a:pt x="599715" y="449479"/>
                </a:cubicBezTo>
                <a:cubicBezTo>
                  <a:pt x="599715" y="471809"/>
                  <a:pt x="581334" y="490177"/>
                  <a:pt x="558629" y="490177"/>
                </a:cubicBezTo>
                <a:cubicBezTo>
                  <a:pt x="535923" y="490177"/>
                  <a:pt x="517903" y="471809"/>
                  <a:pt x="517903" y="449479"/>
                </a:cubicBezTo>
                <a:cubicBezTo>
                  <a:pt x="517903" y="440835"/>
                  <a:pt x="520426" y="433272"/>
                  <a:pt x="524750" y="426789"/>
                </a:cubicBezTo>
                <a:lnTo>
                  <a:pt x="483664" y="426789"/>
                </a:lnTo>
                <a:cubicBezTo>
                  <a:pt x="487989" y="433272"/>
                  <a:pt x="490512" y="440835"/>
                  <a:pt x="490512" y="449479"/>
                </a:cubicBezTo>
                <a:cubicBezTo>
                  <a:pt x="490512" y="471809"/>
                  <a:pt x="472131" y="490177"/>
                  <a:pt x="449786" y="490177"/>
                </a:cubicBezTo>
                <a:cubicBezTo>
                  <a:pt x="427081" y="490177"/>
                  <a:pt x="408700" y="471809"/>
                  <a:pt x="408700" y="449479"/>
                </a:cubicBezTo>
                <a:cubicBezTo>
                  <a:pt x="408700" y="426789"/>
                  <a:pt x="427081" y="408421"/>
                  <a:pt x="449786" y="408421"/>
                </a:cubicBezTo>
                <a:lnTo>
                  <a:pt x="494837" y="408421"/>
                </a:lnTo>
                <a:lnTo>
                  <a:pt x="494837" y="381049"/>
                </a:lnTo>
                <a:lnTo>
                  <a:pt x="436091" y="381049"/>
                </a:lnTo>
                <a:lnTo>
                  <a:pt x="163624" y="381049"/>
                </a:lnTo>
                <a:lnTo>
                  <a:pt x="104517" y="381049"/>
                </a:lnTo>
                <a:lnTo>
                  <a:pt x="104517" y="408421"/>
                </a:lnTo>
                <a:lnTo>
                  <a:pt x="149568" y="408421"/>
                </a:lnTo>
                <a:cubicBezTo>
                  <a:pt x="172274" y="408421"/>
                  <a:pt x="190654" y="426789"/>
                  <a:pt x="190654" y="449479"/>
                </a:cubicBezTo>
                <a:cubicBezTo>
                  <a:pt x="190654" y="471809"/>
                  <a:pt x="172274" y="490177"/>
                  <a:pt x="149568" y="490177"/>
                </a:cubicBezTo>
                <a:cubicBezTo>
                  <a:pt x="127223" y="490177"/>
                  <a:pt x="108842" y="471809"/>
                  <a:pt x="108842" y="449479"/>
                </a:cubicBezTo>
                <a:cubicBezTo>
                  <a:pt x="108842" y="440835"/>
                  <a:pt x="111365" y="433272"/>
                  <a:pt x="115690" y="426789"/>
                </a:cubicBezTo>
                <a:lnTo>
                  <a:pt x="74964" y="426789"/>
                </a:lnTo>
                <a:cubicBezTo>
                  <a:pt x="78929" y="433272"/>
                  <a:pt x="81812" y="440835"/>
                  <a:pt x="81812" y="449479"/>
                </a:cubicBezTo>
                <a:cubicBezTo>
                  <a:pt x="81812" y="471809"/>
                  <a:pt x="63431" y="490177"/>
                  <a:pt x="40726" y="490177"/>
                </a:cubicBezTo>
                <a:cubicBezTo>
                  <a:pt x="18380" y="490177"/>
                  <a:pt x="0" y="471809"/>
                  <a:pt x="0" y="449479"/>
                </a:cubicBezTo>
                <a:cubicBezTo>
                  <a:pt x="0" y="426789"/>
                  <a:pt x="18380" y="408421"/>
                  <a:pt x="40726" y="408421"/>
                </a:cubicBezTo>
                <a:lnTo>
                  <a:pt x="86137" y="408421"/>
                </a:lnTo>
                <a:lnTo>
                  <a:pt x="86137" y="381049"/>
                </a:lnTo>
                <a:lnTo>
                  <a:pt x="9010" y="381049"/>
                </a:lnTo>
                <a:cubicBezTo>
                  <a:pt x="3964" y="381049"/>
                  <a:pt x="0" y="377087"/>
                  <a:pt x="0" y="372045"/>
                </a:cubicBezTo>
                <a:cubicBezTo>
                  <a:pt x="0" y="367363"/>
                  <a:pt x="3964" y="363041"/>
                  <a:pt x="9010" y="363041"/>
                </a:cubicBezTo>
                <a:lnTo>
                  <a:pt x="154614" y="363041"/>
                </a:lnTo>
                <a:lnTo>
                  <a:pt x="154614" y="336029"/>
                </a:lnTo>
                <a:lnTo>
                  <a:pt x="127223" y="336029"/>
                </a:lnTo>
                <a:cubicBezTo>
                  <a:pt x="113167" y="336029"/>
                  <a:pt x="99472" y="333508"/>
                  <a:pt x="87218" y="329546"/>
                </a:cubicBezTo>
                <a:cubicBezTo>
                  <a:pt x="86857" y="329186"/>
                  <a:pt x="86857" y="329186"/>
                  <a:pt x="86497" y="329186"/>
                </a:cubicBezTo>
                <a:cubicBezTo>
                  <a:pt x="36401" y="312258"/>
                  <a:pt x="0" y="264717"/>
                  <a:pt x="0" y="208892"/>
                </a:cubicBezTo>
                <a:lnTo>
                  <a:pt x="0" y="172516"/>
                </a:lnTo>
                <a:cubicBezTo>
                  <a:pt x="0" y="116331"/>
                  <a:pt x="36401" y="68790"/>
                  <a:pt x="86497" y="51863"/>
                </a:cubicBezTo>
                <a:cubicBezTo>
                  <a:pt x="86857" y="51863"/>
                  <a:pt x="86857" y="51863"/>
                  <a:pt x="87218" y="51863"/>
                </a:cubicBezTo>
                <a:cubicBezTo>
                  <a:pt x="99472" y="47541"/>
                  <a:pt x="113167" y="45380"/>
                  <a:pt x="127223" y="45380"/>
                </a:cubicBezTo>
                <a:lnTo>
                  <a:pt x="222370" y="45380"/>
                </a:lnTo>
                <a:lnTo>
                  <a:pt x="222370" y="18008"/>
                </a:lnTo>
                <a:lnTo>
                  <a:pt x="213360" y="18008"/>
                </a:lnTo>
                <a:cubicBezTo>
                  <a:pt x="208314" y="18008"/>
                  <a:pt x="204350" y="14046"/>
                  <a:pt x="204350" y="9004"/>
                </a:cubicBezTo>
                <a:cubicBezTo>
                  <a:pt x="204350" y="3962"/>
                  <a:pt x="208314" y="0"/>
                  <a:pt x="2133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291FE3-610C-4387-B008-E4EC2666C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191" y="645771"/>
            <a:ext cx="417823" cy="436267"/>
          </a:xfrm>
          <a:custGeom>
            <a:avLst/>
            <a:gdLst>
              <a:gd name="T0" fmla="*/ 1614 w 1665"/>
              <a:gd name="T1" fmla="*/ 1250 h 1534"/>
              <a:gd name="T2" fmla="*/ 716 w 1665"/>
              <a:gd name="T3" fmla="*/ 1156 h 1534"/>
              <a:gd name="T4" fmla="*/ 397 w 1665"/>
              <a:gd name="T5" fmla="*/ 757 h 1534"/>
              <a:gd name="T6" fmla="*/ 299 w 1665"/>
              <a:gd name="T7" fmla="*/ 790 h 1534"/>
              <a:gd name="T8" fmla="*/ 178 w 1665"/>
              <a:gd name="T9" fmla="*/ 709 h 1534"/>
              <a:gd name="T10" fmla="*/ 97 w 1665"/>
              <a:gd name="T11" fmla="*/ 588 h 1534"/>
              <a:gd name="T12" fmla="*/ 68 w 1665"/>
              <a:gd name="T13" fmla="*/ 445 h 1534"/>
              <a:gd name="T14" fmla="*/ 97 w 1665"/>
              <a:gd name="T15" fmla="*/ 302 h 1534"/>
              <a:gd name="T16" fmla="*/ 178 w 1665"/>
              <a:gd name="T17" fmla="*/ 181 h 1534"/>
              <a:gd name="T18" fmla="*/ 299 w 1665"/>
              <a:gd name="T19" fmla="*/ 100 h 1534"/>
              <a:gd name="T20" fmla="*/ 442 w 1665"/>
              <a:gd name="T21" fmla="*/ 71 h 1534"/>
              <a:gd name="T22" fmla="*/ 585 w 1665"/>
              <a:gd name="T23" fmla="*/ 100 h 1534"/>
              <a:gd name="T24" fmla="*/ 706 w 1665"/>
              <a:gd name="T25" fmla="*/ 181 h 1534"/>
              <a:gd name="T26" fmla="*/ 787 w 1665"/>
              <a:gd name="T27" fmla="*/ 302 h 1534"/>
              <a:gd name="T28" fmla="*/ 816 w 1665"/>
              <a:gd name="T29" fmla="*/ 445 h 1534"/>
              <a:gd name="T30" fmla="*/ 656 w 1665"/>
              <a:gd name="T31" fmla="*/ 445 h 1534"/>
              <a:gd name="T32" fmla="*/ 228 w 1665"/>
              <a:gd name="T33" fmla="*/ 445 h 1534"/>
              <a:gd name="T34" fmla="*/ 417 w 1665"/>
              <a:gd name="T35" fmla="*/ 784 h 1534"/>
              <a:gd name="T36" fmla="*/ 1314 w 1665"/>
              <a:gd name="T37" fmla="*/ 722 h 1534"/>
              <a:gd name="T38" fmla="*/ 1314 w 1665"/>
              <a:gd name="T39" fmla="*/ 1001 h 1534"/>
              <a:gd name="T40" fmla="*/ 1015 w 1665"/>
              <a:gd name="T41" fmla="*/ 991 h 1534"/>
              <a:gd name="T42" fmla="*/ 1015 w 1665"/>
              <a:gd name="T43" fmla="*/ 991 h 1534"/>
              <a:gd name="T44" fmla="*/ 766 w 1665"/>
              <a:gd name="T45" fmla="*/ 931 h 1534"/>
              <a:gd name="T46" fmla="*/ 716 w 1665"/>
              <a:gd name="T47" fmla="*/ 929 h 1534"/>
              <a:gd name="T48" fmla="*/ 1314 w 1665"/>
              <a:gd name="T49" fmla="*/ 454 h 1534"/>
              <a:gd name="T50" fmla="*/ 1015 w 1665"/>
              <a:gd name="T51" fmla="*/ 485 h 1534"/>
              <a:gd name="T52" fmla="*/ 1015 w 1665"/>
              <a:gd name="T53" fmla="*/ 485 h 1534"/>
              <a:gd name="T54" fmla="*/ 467 w 1665"/>
              <a:gd name="T55" fmla="*/ 702 h 1534"/>
              <a:gd name="T56" fmla="*/ 439 w 1665"/>
              <a:gd name="T57" fmla="*/ 495 h 1534"/>
              <a:gd name="T58" fmla="*/ 278 w 1665"/>
              <a:gd name="T59" fmla="*/ 445 h 1534"/>
              <a:gd name="T60" fmla="*/ 606 w 1665"/>
              <a:gd name="T61" fmla="*/ 445 h 1534"/>
              <a:gd name="T62" fmla="*/ 1365 w 1665"/>
              <a:gd name="T63" fmla="*/ 952 h 1534"/>
              <a:gd name="T64" fmla="*/ 1614 w 1665"/>
              <a:gd name="T65" fmla="*/ 661 h 1534"/>
              <a:gd name="T66" fmla="*/ 1614 w 1665"/>
              <a:gd name="T67" fmla="*/ 661 h 1534"/>
              <a:gd name="T68" fmla="*/ 883 w 1665"/>
              <a:gd name="T69" fmla="*/ 448 h 1534"/>
              <a:gd name="T70" fmla="*/ 873 w 1665"/>
              <a:gd name="T71" fmla="*/ 424 h 1534"/>
              <a:gd name="T72" fmla="*/ 850 w 1665"/>
              <a:gd name="T73" fmla="*/ 276 h 1534"/>
              <a:gd name="T74" fmla="*/ 761 w 1665"/>
              <a:gd name="T75" fmla="*/ 154 h 1534"/>
              <a:gd name="T76" fmla="*/ 732 w 1665"/>
              <a:gd name="T77" fmla="*/ 125 h 1534"/>
              <a:gd name="T78" fmla="*/ 611 w 1665"/>
              <a:gd name="T79" fmla="*/ 37 h 1534"/>
              <a:gd name="T80" fmla="*/ 462 w 1665"/>
              <a:gd name="T81" fmla="*/ 13 h 1534"/>
              <a:gd name="T82" fmla="*/ 296 w 1665"/>
              <a:gd name="T83" fmla="*/ 39 h 1534"/>
              <a:gd name="T84" fmla="*/ 258 w 1665"/>
              <a:gd name="T85" fmla="*/ 54 h 1534"/>
              <a:gd name="T86" fmla="*/ 130 w 1665"/>
              <a:gd name="T87" fmla="*/ 132 h 1534"/>
              <a:gd name="T88" fmla="*/ 51 w 1665"/>
              <a:gd name="T89" fmla="*/ 261 h 1534"/>
              <a:gd name="T90" fmla="*/ 36 w 1665"/>
              <a:gd name="T91" fmla="*/ 299 h 1534"/>
              <a:gd name="T92" fmla="*/ 0 w 1665"/>
              <a:gd name="T93" fmla="*/ 445 h 1534"/>
              <a:gd name="T94" fmla="*/ 36 w 1665"/>
              <a:gd name="T95" fmla="*/ 591 h 1534"/>
              <a:gd name="T96" fmla="*/ 51 w 1665"/>
              <a:gd name="T97" fmla="*/ 629 h 1534"/>
              <a:gd name="T98" fmla="*/ 130 w 1665"/>
              <a:gd name="T99" fmla="*/ 757 h 1534"/>
              <a:gd name="T100" fmla="*/ 258 w 1665"/>
              <a:gd name="T101" fmla="*/ 835 h 1534"/>
              <a:gd name="T102" fmla="*/ 296 w 1665"/>
              <a:gd name="T103" fmla="*/ 851 h 1534"/>
              <a:gd name="T104" fmla="*/ 417 w 1665"/>
              <a:gd name="T105" fmla="*/ 1152 h 1534"/>
              <a:gd name="T106" fmla="*/ 543 w 1665"/>
              <a:gd name="T107" fmla="*/ 1340 h 1534"/>
              <a:gd name="T108" fmla="*/ 593 w 1665"/>
              <a:gd name="T109" fmla="*/ 1340 h 1534"/>
              <a:gd name="T110" fmla="*/ 1487 w 1665"/>
              <a:gd name="T111" fmla="*/ 1507 h 1534"/>
              <a:gd name="T112" fmla="*/ 1538 w 1665"/>
              <a:gd name="T113" fmla="*/ 1293 h 1534"/>
              <a:gd name="T114" fmla="*/ 1639 w 1665"/>
              <a:gd name="T115" fmla="*/ 1304 h 1534"/>
              <a:gd name="T116" fmla="*/ 1664 w 1665"/>
              <a:gd name="T117" fmla="*/ 988 h 1534"/>
              <a:gd name="T118" fmla="*/ 1655 w 1665"/>
              <a:gd name="T119" fmla="*/ 376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5" h="1534">
                <a:moveTo>
                  <a:pt x="1365" y="1224"/>
                </a:moveTo>
                <a:lnTo>
                  <a:pt x="1365" y="1003"/>
                </a:lnTo>
                <a:lnTo>
                  <a:pt x="1614" y="1012"/>
                </a:lnTo>
                <a:lnTo>
                  <a:pt x="1614" y="1250"/>
                </a:lnTo>
                <a:lnTo>
                  <a:pt x="1365" y="1224"/>
                </a:lnTo>
                <a:close/>
                <a:moveTo>
                  <a:pt x="467" y="971"/>
                </a:moveTo>
                <a:lnTo>
                  <a:pt x="716" y="979"/>
                </a:lnTo>
                <a:lnTo>
                  <a:pt x="716" y="1156"/>
                </a:lnTo>
                <a:lnTo>
                  <a:pt x="467" y="1130"/>
                </a:lnTo>
                <a:lnTo>
                  <a:pt x="467" y="971"/>
                </a:lnTo>
                <a:close/>
                <a:moveTo>
                  <a:pt x="397" y="757"/>
                </a:moveTo>
                <a:lnTo>
                  <a:pt x="397" y="757"/>
                </a:lnTo>
                <a:cubicBezTo>
                  <a:pt x="392" y="750"/>
                  <a:pt x="384" y="747"/>
                  <a:pt x="377" y="747"/>
                </a:cubicBezTo>
                <a:lnTo>
                  <a:pt x="377" y="747"/>
                </a:lnTo>
                <a:cubicBezTo>
                  <a:pt x="372" y="747"/>
                  <a:pt x="367" y="748"/>
                  <a:pt x="363" y="750"/>
                </a:cubicBezTo>
                <a:lnTo>
                  <a:pt x="299" y="790"/>
                </a:lnTo>
                <a:lnTo>
                  <a:pt x="281" y="716"/>
                </a:lnTo>
                <a:lnTo>
                  <a:pt x="281" y="716"/>
                </a:lnTo>
                <a:cubicBezTo>
                  <a:pt x="278" y="703"/>
                  <a:pt x="266" y="695"/>
                  <a:pt x="253" y="697"/>
                </a:cubicBezTo>
                <a:lnTo>
                  <a:pt x="178" y="709"/>
                </a:lnTo>
                <a:lnTo>
                  <a:pt x="190" y="634"/>
                </a:lnTo>
                <a:lnTo>
                  <a:pt x="190" y="634"/>
                </a:lnTo>
                <a:cubicBezTo>
                  <a:pt x="192" y="621"/>
                  <a:pt x="183" y="609"/>
                  <a:pt x="171" y="605"/>
                </a:cubicBezTo>
                <a:lnTo>
                  <a:pt x="97" y="588"/>
                </a:lnTo>
                <a:lnTo>
                  <a:pt x="137" y="523"/>
                </a:lnTo>
                <a:lnTo>
                  <a:pt x="137" y="523"/>
                </a:lnTo>
                <a:cubicBezTo>
                  <a:pt x="143" y="512"/>
                  <a:pt x="140" y="497"/>
                  <a:pt x="130" y="489"/>
                </a:cubicBezTo>
                <a:lnTo>
                  <a:pt x="68" y="445"/>
                </a:lnTo>
                <a:lnTo>
                  <a:pt x="130" y="400"/>
                </a:lnTo>
                <a:lnTo>
                  <a:pt x="130" y="400"/>
                </a:lnTo>
                <a:cubicBezTo>
                  <a:pt x="140" y="393"/>
                  <a:pt x="143" y="378"/>
                  <a:pt x="137" y="367"/>
                </a:cubicBezTo>
                <a:lnTo>
                  <a:pt x="97" y="302"/>
                </a:lnTo>
                <a:lnTo>
                  <a:pt x="171" y="284"/>
                </a:lnTo>
                <a:lnTo>
                  <a:pt x="171" y="284"/>
                </a:lnTo>
                <a:cubicBezTo>
                  <a:pt x="183" y="281"/>
                  <a:pt x="192" y="269"/>
                  <a:pt x="190" y="256"/>
                </a:cubicBezTo>
                <a:lnTo>
                  <a:pt x="178" y="181"/>
                </a:lnTo>
                <a:lnTo>
                  <a:pt x="253" y="193"/>
                </a:lnTo>
                <a:lnTo>
                  <a:pt x="253" y="193"/>
                </a:lnTo>
                <a:cubicBezTo>
                  <a:pt x="266" y="195"/>
                  <a:pt x="278" y="186"/>
                  <a:pt x="281" y="174"/>
                </a:cubicBezTo>
                <a:lnTo>
                  <a:pt x="299" y="100"/>
                </a:lnTo>
                <a:lnTo>
                  <a:pt x="363" y="140"/>
                </a:lnTo>
                <a:lnTo>
                  <a:pt x="363" y="140"/>
                </a:lnTo>
                <a:cubicBezTo>
                  <a:pt x="375" y="147"/>
                  <a:pt x="390" y="144"/>
                  <a:pt x="397" y="133"/>
                </a:cubicBezTo>
                <a:lnTo>
                  <a:pt x="442" y="71"/>
                </a:lnTo>
                <a:lnTo>
                  <a:pt x="487" y="133"/>
                </a:lnTo>
                <a:lnTo>
                  <a:pt x="487" y="133"/>
                </a:lnTo>
                <a:cubicBezTo>
                  <a:pt x="494" y="144"/>
                  <a:pt x="509" y="147"/>
                  <a:pt x="520" y="140"/>
                </a:cubicBezTo>
                <a:lnTo>
                  <a:pt x="585" y="100"/>
                </a:lnTo>
                <a:lnTo>
                  <a:pt x="602" y="174"/>
                </a:lnTo>
                <a:lnTo>
                  <a:pt x="602" y="174"/>
                </a:lnTo>
                <a:cubicBezTo>
                  <a:pt x="605" y="186"/>
                  <a:pt x="618" y="195"/>
                  <a:pt x="631" y="193"/>
                </a:cubicBezTo>
                <a:lnTo>
                  <a:pt x="706" y="181"/>
                </a:lnTo>
                <a:lnTo>
                  <a:pt x="694" y="256"/>
                </a:lnTo>
                <a:lnTo>
                  <a:pt x="694" y="256"/>
                </a:lnTo>
                <a:cubicBezTo>
                  <a:pt x="692" y="269"/>
                  <a:pt x="700" y="281"/>
                  <a:pt x="713" y="284"/>
                </a:cubicBezTo>
                <a:lnTo>
                  <a:pt x="787" y="302"/>
                </a:lnTo>
                <a:lnTo>
                  <a:pt x="747" y="367"/>
                </a:lnTo>
                <a:lnTo>
                  <a:pt x="747" y="367"/>
                </a:lnTo>
                <a:cubicBezTo>
                  <a:pt x="740" y="378"/>
                  <a:pt x="743" y="393"/>
                  <a:pt x="754" y="400"/>
                </a:cubicBezTo>
                <a:lnTo>
                  <a:pt x="816" y="445"/>
                </a:lnTo>
                <a:lnTo>
                  <a:pt x="798" y="458"/>
                </a:lnTo>
                <a:lnTo>
                  <a:pt x="654" y="473"/>
                </a:lnTo>
                <a:lnTo>
                  <a:pt x="654" y="473"/>
                </a:lnTo>
                <a:cubicBezTo>
                  <a:pt x="655" y="464"/>
                  <a:pt x="656" y="454"/>
                  <a:pt x="656" y="445"/>
                </a:cubicBezTo>
                <a:lnTo>
                  <a:pt x="656" y="445"/>
                </a:lnTo>
                <a:cubicBezTo>
                  <a:pt x="656" y="327"/>
                  <a:pt x="560" y="231"/>
                  <a:pt x="442" y="231"/>
                </a:cubicBezTo>
                <a:lnTo>
                  <a:pt x="442" y="231"/>
                </a:lnTo>
                <a:cubicBezTo>
                  <a:pt x="323" y="231"/>
                  <a:pt x="228" y="327"/>
                  <a:pt x="228" y="445"/>
                </a:cubicBezTo>
                <a:lnTo>
                  <a:pt x="228" y="445"/>
                </a:lnTo>
                <a:cubicBezTo>
                  <a:pt x="228" y="555"/>
                  <a:pt x="311" y="645"/>
                  <a:pt x="417" y="658"/>
                </a:cubicBezTo>
                <a:lnTo>
                  <a:pt x="417" y="728"/>
                </a:lnTo>
                <a:lnTo>
                  <a:pt x="417" y="784"/>
                </a:lnTo>
                <a:lnTo>
                  <a:pt x="397" y="757"/>
                </a:lnTo>
                <a:close/>
                <a:moveTo>
                  <a:pt x="1066" y="942"/>
                </a:moveTo>
                <a:lnTo>
                  <a:pt x="1066" y="731"/>
                </a:lnTo>
                <a:lnTo>
                  <a:pt x="1314" y="722"/>
                </a:lnTo>
                <a:lnTo>
                  <a:pt x="1314" y="951"/>
                </a:lnTo>
                <a:lnTo>
                  <a:pt x="1066" y="942"/>
                </a:lnTo>
                <a:close/>
                <a:moveTo>
                  <a:pt x="1066" y="992"/>
                </a:moveTo>
                <a:lnTo>
                  <a:pt x="1314" y="1001"/>
                </a:lnTo>
                <a:lnTo>
                  <a:pt x="1314" y="1218"/>
                </a:lnTo>
                <a:lnTo>
                  <a:pt x="1066" y="1193"/>
                </a:lnTo>
                <a:lnTo>
                  <a:pt x="1066" y="992"/>
                </a:lnTo>
                <a:close/>
                <a:moveTo>
                  <a:pt x="1015" y="991"/>
                </a:moveTo>
                <a:lnTo>
                  <a:pt x="1015" y="1187"/>
                </a:lnTo>
                <a:lnTo>
                  <a:pt x="766" y="1161"/>
                </a:lnTo>
                <a:lnTo>
                  <a:pt x="766" y="981"/>
                </a:lnTo>
                <a:lnTo>
                  <a:pt x="1015" y="991"/>
                </a:lnTo>
                <a:close/>
                <a:moveTo>
                  <a:pt x="766" y="741"/>
                </a:moveTo>
                <a:lnTo>
                  <a:pt x="1015" y="733"/>
                </a:lnTo>
                <a:lnTo>
                  <a:pt x="1015" y="940"/>
                </a:lnTo>
                <a:lnTo>
                  <a:pt x="766" y="931"/>
                </a:lnTo>
                <a:lnTo>
                  <a:pt x="766" y="741"/>
                </a:lnTo>
                <a:close/>
                <a:moveTo>
                  <a:pt x="467" y="753"/>
                </a:moveTo>
                <a:lnTo>
                  <a:pt x="716" y="743"/>
                </a:lnTo>
                <a:lnTo>
                  <a:pt x="716" y="929"/>
                </a:lnTo>
                <a:lnTo>
                  <a:pt x="467" y="920"/>
                </a:lnTo>
                <a:lnTo>
                  <a:pt x="467" y="753"/>
                </a:lnTo>
                <a:close/>
                <a:moveTo>
                  <a:pt x="1066" y="480"/>
                </a:moveTo>
                <a:lnTo>
                  <a:pt x="1314" y="454"/>
                </a:lnTo>
                <a:lnTo>
                  <a:pt x="1314" y="671"/>
                </a:lnTo>
                <a:lnTo>
                  <a:pt x="1066" y="680"/>
                </a:lnTo>
                <a:lnTo>
                  <a:pt x="1066" y="480"/>
                </a:lnTo>
                <a:close/>
                <a:moveTo>
                  <a:pt x="1015" y="485"/>
                </a:moveTo>
                <a:lnTo>
                  <a:pt x="1015" y="682"/>
                </a:lnTo>
                <a:lnTo>
                  <a:pt x="766" y="691"/>
                </a:lnTo>
                <a:lnTo>
                  <a:pt x="766" y="512"/>
                </a:lnTo>
                <a:lnTo>
                  <a:pt x="1015" y="485"/>
                </a:lnTo>
                <a:close/>
                <a:moveTo>
                  <a:pt x="467" y="543"/>
                </a:moveTo>
                <a:lnTo>
                  <a:pt x="716" y="517"/>
                </a:lnTo>
                <a:lnTo>
                  <a:pt x="716" y="693"/>
                </a:lnTo>
                <a:lnTo>
                  <a:pt x="467" y="702"/>
                </a:lnTo>
                <a:lnTo>
                  <a:pt x="467" y="543"/>
                </a:lnTo>
                <a:close/>
                <a:moveTo>
                  <a:pt x="602" y="478"/>
                </a:moveTo>
                <a:lnTo>
                  <a:pt x="439" y="495"/>
                </a:lnTo>
                <a:lnTo>
                  <a:pt x="439" y="495"/>
                </a:lnTo>
                <a:cubicBezTo>
                  <a:pt x="426" y="497"/>
                  <a:pt x="417" y="508"/>
                  <a:pt x="417" y="521"/>
                </a:cubicBezTo>
                <a:lnTo>
                  <a:pt x="417" y="607"/>
                </a:lnTo>
                <a:lnTo>
                  <a:pt x="417" y="607"/>
                </a:lnTo>
                <a:cubicBezTo>
                  <a:pt x="338" y="594"/>
                  <a:pt x="278" y="527"/>
                  <a:pt x="278" y="445"/>
                </a:cubicBezTo>
                <a:lnTo>
                  <a:pt x="278" y="445"/>
                </a:lnTo>
                <a:cubicBezTo>
                  <a:pt x="278" y="354"/>
                  <a:pt x="352" y="281"/>
                  <a:pt x="442" y="281"/>
                </a:cubicBezTo>
                <a:lnTo>
                  <a:pt x="442" y="281"/>
                </a:lnTo>
                <a:cubicBezTo>
                  <a:pt x="533" y="281"/>
                  <a:pt x="606" y="354"/>
                  <a:pt x="606" y="445"/>
                </a:cubicBezTo>
                <a:lnTo>
                  <a:pt x="606" y="445"/>
                </a:lnTo>
                <a:cubicBezTo>
                  <a:pt x="606" y="457"/>
                  <a:pt x="604" y="467"/>
                  <a:pt x="602" y="478"/>
                </a:cubicBezTo>
                <a:close/>
                <a:moveTo>
                  <a:pt x="1614" y="962"/>
                </a:moveTo>
                <a:lnTo>
                  <a:pt x="1365" y="952"/>
                </a:lnTo>
                <a:lnTo>
                  <a:pt x="1365" y="720"/>
                </a:lnTo>
                <a:lnTo>
                  <a:pt x="1614" y="711"/>
                </a:lnTo>
                <a:lnTo>
                  <a:pt x="1614" y="962"/>
                </a:lnTo>
                <a:close/>
                <a:moveTo>
                  <a:pt x="1614" y="661"/>
                </a:moveTo>
                <a:lnTo>
                  <a:pt x="1365" y="670"/>
                </a:lnTo>
                <a:lnTo>
                  <a:pt x="1365" y="448"/>
                </a:lnTo>
                <a:lnTo>
                  <a:pt x="1614" y="423"/>
                </a:lnTo>
                <a:lnTo>
                  <a:pt x="1614" y="661"/>
                </a:lnTo>
                <a:close/>
                <a:moveTo>
                  <a:pt x="1655" y="376"/>
                </a:moveTo>
                <a:lnTo>
                  <a:pt x="1655" y="376"/>
                </a:lnTo>
                <a:cubicBezTo>
                  <a:pt x="1650" y="371"/>
                  <a:pt x="1643" y="368"/>
                  <a:pt x="1636" y="369"/>
                </a:cubicBezTo>
                <a:lnTo>
                  <a:pt x="883" y="448"/>
                </a:lnTo>
                <a:lnTo>
                  <a:pt x="883" y="448"/>
                </a:lnTo>
                <a:cubicBezTo>
                  <a:pt x="884" y="447"/>
                  <a:pt x="884" y="446"/>
                  <a:pt x="884" y="445"/>
                </a:cubicBezTo>
                <a:lnTo>
                  <a:pt x="884" y="445"/>
                </a:lnTo>
                <a:cubicBezTo>
                  <a:pt x="884" y="437"/>
                  <a:pt x="880" y="429"/>
                  <a:pt x="873" y="424"/>
                </a:cubicBezTo>
                <a:lnTo>
                  <a:pt x="803" y="373"/>
                </a:lnTo>
                <a:lnTo>
                  <a:pt x="848" y="299"/>
                </a:lnTo>
                <a:lnTo>
                  <a:pt x="848" y="299"/>
                </a:lnTo>
                <a:cubicBezTo>
                  <a:pt x="852" y="292"/>
                  <a:pt x="853" y="283"/>
                  <a:pt x="850" y="276"/>
                </a:cubicBezTo>
                <a:lnTo>
                  <a:pt x="850" y="276"/>
                </a:lnTo>
                <a:cubicBezTo>
                  <a:pt x="847" y="268"/>
                  <a:pt x="840" y="263"/>
                  <a:pt x="832" y="261"/>
                </a:cubicBezTo>
                <a:lnTo>
                  <a:pt x="747" y="241"/>
                </a:lnTo>
                <a:lnTo>
                  <a:pt x="761" y="154"/>
                </a:lnTo>
                <a:lnTo>
                  <a:pt x="761" y="154"/>
                </a:lnTo>
                <a:cubicBezTo>
                  <a:pt x="763" y="147"/>
                  <a:pt x="760" y="138"/>
                  <a:pt x="755" y="132"/>
                </a:cubicBezTo>
                <a:lnTo>
                  <a:pt x="755" y="132"/>
                </a:lnTo>
                <a:cubicBezTo>
                  <a:pt x="749" y="127"/>
                  <a:pt x="740" y="124"/>
                  <a:pt x="732" y="125"/>
                </a:cubicBezTo>
                <a:lnTo>
                  <a:pt x="646" y="139"/>
                </a:lnTo>
                <a:lnTo>
                  <a:pt x="626" y="54"/>
                </a:lnTo>
                <a:lnTo>
                  <a:pt x="626" y="54"/>
                </a:lnTo>
                <a:cubicBezTo>
                  <a:pt x="624" y="46"/>
                  <a:pt x="618" y="40"/>
                  <a:pt x="611" y="37"/>
                </a:cubicBezTo>
                <a:lnTo>
                  <a:pt x="611" y="37"/>
                </a:lnTo>
                <a:cubicBezTo>
                  <a:pt x="604" y="34"/>
                  <a:pt x="595" y="34"/>
                  <a:pt x="588" y="39"/>
                </a:cubicBezTo>
                <a:lnTo>
                  <a:pt x="514" y="84"/>
                </a:lnTo>
                <a:lnTo>
                  <a:pt x="462" y="13"/>
                </a:lnTo>
                <a:lnTo>
                  <a:pt x="462" y="13"/>
                </a:lnTo>
                <a:cubicBezTo>
                  <a:pt x="453" y="0"/>
                  <a:pt x="431" y="0"/>
                  <a:pt x="422" y="13"/>
                </a:cubicBezTo>
                <a:lnTo>
                  <a:pt x="370" y="84"/>
                </a:lnTo>
                <a:lnTo>
                  <a:pt x="296" y="39"/>
                </a:lnTo>
                <a:lnTo>
                  <a:pt x="296" y="39"/>
                </a:lnTo>
                <a:cubicBezTo>
                  <a:pt x="289" y="34"/>
                  <a:pt x="280" y="34"/>
                  <a:pt x="273" y="37"/>
                </a:cubicBezTo>
                <a:lnTo>
                  <a:pt x="273" y="37"/>
                </a:lnTo>
                <a:cubicBezTo>
                  <a:pt x="265" y="40"/>
                  <a:pt x="260" y="46"/>
                  <a:pt x="258" y="54"/>
                </a:cubicBezTo>
                <a:lnTo>
                  <a:pt x="238" y="139"/>
                </a:lnTo>
                <a:lnTo>
                  <a:pt x="151" y="125"/>
                </a:lnTo>
                <a:lnTo>
                  <a:pt x="151" y="125"/>
                </a:lnTo>
                <a:cubicBezTo>
                  <a:pt x="143" y="124"/>
                  <a:pt x="135" y="127"/>
                  <a:pt x="130" y="132"/>
                </a:cubicBezTo>
                <a:lnTo>
                  <a:pt x="130" y="132"/>
                </a:lnTo>
                <a:cubicBezTo>
                  <a:pt x="124" y="138"/>
                  <a:pt x="121" y="147"/>
                  <a:pt x="122" y="154"/>
                </a:cubicBezTo>
                <a:lnTo>
                  <a:pt x="136" y="241"/>
                </a:lnTo>
                <a:lnTo>
                  <a:pt x="51" y="261"/>
                </a:lnTo>
                <a:lnTo>
                  <a:pt x="51" y="261"/>
                </a:lnTo>
                <a:cubicBezTo>
                  <a:pt x="43" y="263"/>
                  <a:pt x="37" y="268"/>
                  <a:pt x="34" y="276"/>
                </a:cubicBezTo>
                <a:lnTo>
                  <a:pt x="34" y="276"/>
                </a:lnTo>
                <a:cubicBezTo>
                  <a:pt x="30" y="283"/>
                  <a:pt x="31" y="292"/>
                  <a:pt x="36" y="299"/>
                </a:cubicBezTo>
                <a:lnTo>
                  <a:pt x="81" y="373"/>
                </a:lnTo>
                <a:lnTo>
                  <a:pt x="10" y="424"/>
                </a:lnTo>
                <a:lnTo>
                  <a:pt x="10" y="424"/>
                </a:lnTo>
                <a:cubicBezTo>
                  <a:pt x="4" y="429"/>
                  <a:pt x="0" y="437"/>
                  <a:pt x="0" y="445"/>
                </a:cubicBezTo>
                <a:lnTo>
                  <a:pt x="0" y="445"/>
                </a:lnTo>
                <a:cubicBezTo>
                  <a:pt x="0" y="453"/>
                  <a:pt x="4" y="461"/>
                  <a:pt x="10" y="465"/>
                </a:cubicBezTo>
                <a:lnTo>
                  <a:pt x="81" y="517"/>
                </a:lnTo>
                <a:lnTo>
                  <a:pt x="36" y="591"/>
                </a:lnTo>
                <a:lnTo>
                  <a:pt x="36" y="591"/>
                </a:lnTo>
                <a:cubicBezTo>
                  <a:pt x="31" y="598"/>
                  <a:pt x="30" y="607"/>
                  <a:pt x="34" y="614"/>
                </a:cubicBezTo>
                <a:lnTo>
                  <a:pt x="34" y="614"/>
                </a:lnTo>
                <a:cubicBezTo>
                  <a:pt x="37" y="622"/>
                  <a:pt x="43" y="627"/>
                  <a:pt x="51" y="629"/>
                </a:cubicBezTo>
                <a:lnTo>
                  <a:pt x="136" y="649"/>
                </a:lnTo>
                <a:lnTo>
                  <a:pt x="122" y="736"/>
                </a:lnTo>
                <a:lnTo>
                  <a:pt x="122" y="736"/>
                </a:lnTo>
                <a:cubicBezTo>
                  <a:pt x="121" y="743"/>
                  <a:pt x="124" y="751"/>
                  <a:pt x="130" y="757"/>
                </a:cubicBezTo>
                <a:lnTo>
                  <a:pt x="130" y="757"/>
                </a:lnTo>
                <a:cubicBezTo>
                  <a:pt x="135" y="763"/>
                  <a:pt x="143" y="766"/>
                  <a:pt x="151" y="764"/>
                </a:cubicBezTo>
                <a:lnTo>
                  <a:pt x="238" y="751"/>
                </a:lnTo>
                <a:lnTo>
                  <a:pt x="258" y="835"/>
                </a:lnTo>
                <a:lnTo>
                  <a:pt x="258" y="835"/>
                </a:lnTo>
                <a:cubicBezTo>
                  <a:pt x="260" y="844"/>
                  <a:pt x="265" y="850"/>
                  <a:pt x="273" y="853"/>
                </a:cubicBezTo>
                <a:lnTo>
                  <a:pt x="273" y="853"/>
                </a:lnTo>
                <a:cubicBezTo>
                  <a:pt x="280" y="856"/>
                  <a:pt x="289" y="855"/>
                  <a:pt x="296" y="851"/>
                </a:cubicBezTo>
                <a:lnTo>
                  <a:pt x="370" y="806"/>
                </a:lnTo>
                <a:lnTo>
                  <a:pt x="417" y="870"/>
                </a:lnTo>
                <a:lnTo>
                  <a:pt x="417" y="945"/>
                </a:lnTo>
                <a:lnTo>
                  <a:pt x="417" y="1152"/>
                </a:lnTo>
                <a:lnTo>
                  <a:pt x="417" y="1152"/>
                </a:lnTo>
                <a:cubicBezTo>
                  <a:pt x="417" y="1165"/>
                  <a:pt x="426" y="1176"/>
                  <a:pt x="439" y="1177"/>
                </a:cubicBezTo>
                <a:lnTo>
                  <a:pt x="543" y="1188"/>
                </a:lnTo>
                <a:lnTo>
                  <a:pt x="543" y="1340"/>
                </a:lnTo>
                <a:lnTo>
                  <a:pt x="543" y="1340"/>
                </a:lnTo>
                <a:cubicBezTo>
                  <a:pt x="543" y="1354"/>
                  <a:pt x="554" y="1365"/>
                  <a:pt x="568" y="1365"/>
                </a:cubicBezTo>
                <a:lnTo>
                  <a:pt x="568" y="1365"/>
                </a:lnTo>
                <a:cubicBezTo>
                  <a:pt x="582" y="1365"/>
                  <a:pt x="593" y="1354"/>
                  <a:pt x="593" y="1340"/>
                </a:cubicBezTo>
                <a:lnTo>
                  <a:pt x="593" y="1193"/>
                </a:lnTo>
                <a:lnTo>
                  <a:pt x="1487" y="1288"/>
                </a:lnTo>
                <a:lnTo>
                  <a:pt x="1487" y="1507"/>
                </a:lnTo>
                <a:lnTo>
                  <a:pt x="1487" y="1507"/>
                </a:lnTo>
                <a:cubicBezTo>
                  <a:pt x="1487" y="1521"/>
                  <a:pt x="1498" y="1533"/>
                  <a:pt x="1513" y="1533"/>
                </a:cubicBezTo>
                <a:lnTo>
                  <a:pt x="1513" y="1533"/>
                </a:lnTo>
                <a:cubicBezTo>
                  <a:pt x="1527" y="1533"/>
                  <a:pt x="1538" y="1521"/>
                  <a:pt x="1538" y="1507"/>
                </a:cubicBezTo>
                <a:lnTo>
                  <a:pt x="1538" y="1293"/>
                </a:lnTo>
                <a:lnTo>
                  <a:pt x="1636" y="1304"/>
                </a:lnTo>
                <a:lnTo>
                  <a:pt x="1636" y="1304"/>
                </a:lnTo>
                <a:cubicBezTo>
                  <a:pt x="1637" y="1304"/>
                  <a:pt x="1638" y="1304"/>
                  <a:pt x="1639" y="1304"/>
                </a:cubicBezTo>
                <a:lnTo>
                  <a:pt x="1639" y="1304"/>
                </a:lnTo>
                <a:cubicBezTo>
                  <a:pt x="1645" y="1304"/>
                  <a:pt x="1651" y="1301"/>
                  <a:pt x="1655" y="1297"/>
                </a:cubicBezTo>
                <a:lnTo>
                  <a:pt x="1655" y="1297"/>
                </a:lnTo>
                <a:cubicBezTo>
                  <a:pt x="1661" y="1292"/>
                  <a:pt x="1664" y="1285"/>
                  <a:pt x="1664" y="1278"/>
                </a:cubicBezTo>
                <a:lnTo>
                  <a:pt x="1664" y="988"/>
                </a:lnTo>
                <a:lnTo>
                  <a:pt x="1664" y="685"/>
                </a:lnTo>
                <a:lnTo>
                  <a:pt x="1664" y="394"/>
                </a:lnTo>
                <a:lnTo>
                  <a:pt x="1664" y="394"/>
                </a:lnTo>
                <a:cubicBezTo>
                  <a:pt x="1664" y="387"/>
                  <a:pt x="1661" y="380"/>
                  <a:pt x="1655" y="3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DDC7227-DB79-41C7-B29E-D0A859F15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463" y="2441807"/>
            <a:ext cx="429983" cy="453819"/>
          </a:xfrm>
          <a:custGeom>
            <a:avLst/>
            <a:gdLst>
              <a:gd name="T0" fmla="*/ 1508 w 1715"/>
              <a:gd name="T1" fmla="*/ 1229 h 1598"/>
              <a:gd name="T2" fmla="*/ 1664 w 1715"/>
              <a:gd name="T3" fmla="*/ 1229 h 1598"/>
              <a:gd name="T4" fmla="*/ 509 w 1715"/>
              <a:gd name="T5" fmla="*/ 1546 h 1598"/>
              <a:gd name="T6" fmla="*/ 1248 w 1715"/>
              <a:gd name="T7" fmla="*/ 1546 h 1598"/>
              <a:gd name="T8" fmla="*/ 215 w 1715"/>
              <a:gd name="T9" fmla="*/ 821 h 1598"/>
              <a:gd name="T10" fmla="*/ 283 w 1715"/>
              <a:gd name="T11" fmla="*/ 832 h 1598"/>
              <a:gd name="T12" fmla="*/ 329 w 1715"/>
              <a:gd name="T13" fmla="*/ 521 h 1598"/>
              <a:gd name="T14" fmla="*/ 753 w 1715"/>
              <a:gd name="T15" fmla="*/ 545 h 1598"/>
              <a:gd name="T16" fmla="*/ 215 w 1715"/>
              <a:gd name="T17" fmla="*/ 821 h 1598"/>
              <a:gd name="T18" fmla="*/ 258 w 1715"/>
              <a:gd name="T19" fmla="*/ 56 h 1598"/>
              <a:gd name="T20" fmla="*/ 266 w 1715"/>
              <a:gd name="T21" fmla="*/ 57 h 1598"/>
              <a:gd name="T22" fmla="*/ 278 w 1715"/>
              <a:gd name="T23" fmla="*/ 496 h 1598"/>
              <a:gd name="T24" fmla="*/ 266 w 1715"/>
              <a:gd name="T25" fmla="*/ 784 h 1598"/>
              <a:gd name="T26" fmla="*/ 243 w 1715"/>
              <a:gd name="T27" fmla="*/ 779 h 1598"/>
              <a:gd name="T28" fmla="*/ 710 w 1715"/>
              <a:gd name="T29" fmla="*/ 370 h 1598"/>
              <a:gd name="T30" fmla="*/ 710 w 1715"/>
              <a:gd name="T31" fmla="*/ 471 h 1598"/>
              <a:gd name="T32" fmla="*/ 710 w 1715"/>
              <a:gd name="T33" fmla="*/ 370 h 1598"/>
              <a:gd name="T34" fmla="*/ 1005 w 1715"/>
              <a:gd name="T35" fmla="*/ 421 h 1598"/>
              <a:gd name="T36" fmla="*/ 878 w 1715"/>
              <a:gd name="T37" fmla="*/ 547 h 1598"/>
              <a:gd name="T38" fmla="*/ 878 w 1715"/>
              <a:gd name="T39" fmla="*/ 295 h 1598"/>
              <a:gd name="T40" fmla="*/ 1483 w 1715"/>
              <a:gd name="T41" fmla="*/ 471 h 1598"/>
              <a:gd name="T42" fmla="*/ 1055 w 1715"/>
              <a:gd name="T43" fmla="*/ 421 h 1598"/>
              <a:gd name="T44" fmla="*/ 1659 w 1715"/>
              <a:gd name="T45" fmla="*/ 370 h 1598"/>
              <a:gd name="T46" fmla="*/ 1513 w 1715"/>
              <a:gd name="T47" fmla="*/ 521 h 1598"/>
              <a:gd name="T48" fmla="*/ 1584 w 1715"/>
              <a:gd name="T49" fmla="*/ 572 h 1598"/>
              <a:gd name="T50" fmla="*/ 1139 w 1715"/>
              <a:gd name="T51" fmla="*/ 1177 h 1598"/>
              <a:gd name="T52" fmla="*/ 797 w 1715"/>
              <a:gd name="T53" fmla="*/ 577 h 1598"/>
              <a:gd name="T54" fmla="*/ 878 w 1715"/>
              <a:gd name="T55" fmla="*/ 597 h 1598"/>
              <a:gd name="T56" fmla="*/ 731 w 1715"/>
              <a:gd name="T57" fmla="*/ 799 h 1598"/>
              <a:gd name="T58" fmla="*/ 1458 w 1715"/>
              <a:gd name="T59" fmla="*/ 1546 h 1598"/>
              <a:gd name="T60" fmla="*/ 1003 w 1715"/>
              <a:gd name="T61" fmla="*/ 545 h 1598"/>
              <a:gd name="T62" fmla="*/ 1460 w 1715"/>
              <a:gd name="T63" fmla="*/ 521 h 1598"/>
              <a:gd name="T64" fmla="*/ 1559 w 1715"/>
              <a:gd name="T65" fmla="*/ 1104 h 1598"/>
              <a:gd name="T66" fmla="*/ 1609 w 1715"/>
              <a:gd name="T67" fmla="*/ 620 h 1598"/>
              <a:gd name="T68" fmla="*/ 1710 w 1715"/>
              <a:gd name="T69" fmla="*/ 345 h 1598"/>
              <a:gd name="T70" fmla="*/ 1023 w 1715"/>
              <a:gd name="T71" fmla="*/ 320 h 1598"/>
              <a:gd name="T72" fmla="*/ 878 w 1715"/>
              <a:gd name="T73" fmla="*/ 244 h 1598"/>
              <a:gd name="T74" fmla="*/ 329 w 1715"/>
              <a:gd name="T75" fmla="*/ 75 h 1598"/>
              <a:gd name="T76" fmla="*/ 283 w 1715"/>
              <a:gd name="T77" fmla="*/ 11 h 1598"/>
              <a:gd name="T78" fmla="*/ 165 w 1715"/>
              <a:gd name="T79" fmla="*/ 761 h 1598"/>
              <a:gd name="T80" fmla="*/ 77 w 1715"/>
              <a:gd name="T81" fmla="*/ 1546 h 1598"/>
              <a:gd name="T82" fmla="*/ 77 w 1715"/>
              <a:gd name="T83" fmla="*/ 1597 h 1598"/>
              <a:gd name="T84" fmla="*/ 1483 w 1715"/>
              <a:gd name="T85" fmla="*/ 1597 h 1598"/>
              <a:gd name="T86" fmla="*/ 1714 w 1715"/>
              <a:gd name="T87" fmla="*/ 1572 h 1598"/>
              <a:gd name="T88" fmla="*/ 1609 w 1715"/>
              <a:gd name="T89" fmla="*/ 1104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15" h="1598">
                <a:moveTo>
                  <a:pt x="1508" y="1546"/>
                </a:moveTo>
                <a:lnTo>
                  <a:pt x="1508" y="1229"/>
                </a:lnTo>
                <a:lnTo>
                  <a:pt x="1508" y="1229"/>
                </a:lnTo>
                <a:cubicBezTo>
                  <a:pt x="1508" y="1186"/>
                  <a:pt x="1543" y="1152"/>
                  <a:pt x="1586" y="1152"/>
                </a:cubicBezTo>
                <a:lnTo>
                  <a:pt x="1586" y="1152"/>
                </a:lnTo>
                <a:cubicBezTo>
                  <a:pt x="1629" y="1152"/>
                  <a:pt x="1664" y="1186"/>
                  <a:pt x="1664" y="1229"/>
                </a:cubicBezTo>
                <a:lnTo>
                  <a:pt x="1664" y="1546"/>
                </a:lnTo>
                <a:lnTo>
                  <a:pt x="1508" y="1546"/>
                </a:lnTo>
                <a:close/>
                <a:moveTo>
                  <a:pt x="509" y="1546"/>
                </a:moveTo>
                <a:lnTo>
                  <a:pt x="604" y="1227"/>
                </a:lnTo>
                <a:lnTo>
                  <a:pt x="1153" y="1227"/>
                </a:lnTo>
                <a:lnTo>
                  <a:pt x="1248" y="1546"/>
                </a:lnTo>
                <a:lnTo>
                  <a:pt x="509" y="1546"/>
                </a:lnTo>
                <a:close/>
                <a:moveTo>
                  <a:pt x="215" y="821"/>
                </a:moveTo>
                <a:lnTo>
                  <a:pt x="215" y="821"/>
                </a:lnTo>
                <a:cubicBezTo>
                  <a:pt x="228" y="831"/>
                  <a:pt x="243" y="836"/>
                  <a:pt x="258" y="836"/>
                </a:cubicBezTo>
                <a:lnTo>
                  <a:pt x="258" y="836"/>
                </a:lnTo>
                <a:cubicBezTo>
                  <a:pt x="267" y="836"/>
                  <a:pt x="275" y="834"/>
                  <a:pt x="283" y="832"/>
                </a:cubicBezTo>
                <a:lnTo>
                  <a:pt x="283" y="832"/>
                </a:lnTo>
                <a:cubicBezTo>
                  <a:pt x="311" y="821"/>
                  <a:pt x="329" y="795"/>
                  <a:pt x="329" y="766"/>
                </a:cubicBezTo>
                <a:lnTo>
                  <a:pt x="329" y="521"/>
                </a:lnTo>
                <a:lnTo>
                  <a:pt x="734" y="521"/>
                </a:lnTo>
                <a:lnTo>
                  <a:pt x="734" y="521"/>
                </a:lnTo>
                <a:cubicBezTo>
                  <a:pt x="740" y="530"/>
                  <a:pt x="746" y="538"/>
                  <a:pt x="753" y="545"/>
                </a:cubicBezTo>
                <a:lnTo>
                  <a:pt x="457" y="1546"/>
                </a:lnTo>
                <a:lnTo>
                  <a:pt x="215" y="1546"/>
                </a:lnTo>
                <a:lnTo>
                  <a:pt x="215" y="821"/>
                </a:lnTo>
                <a:close/>
                <a:moveTo>
                  <a:pt x="243" y="63"/>
                </a:moveTo>
                <a:lnTo>
                  <a:pt x="243" y="63"/>
                </a:lnTo>
                <a:cubicBezTo>
                  <a:pt x="248" y="57"/>
                  <a:pt x="253" y="56"/>
                  <a:pt x="258" y="56"/>
                </a:cubicBezTo>
                <a:lnTo>
                  <a:pt x="258" y="56"/>
                </a:lnTo>
                <a:cubicBezTo>
                  <a:pt x="262" y="56"/>
                  <a:pt x="265" y="57"/>
                  <a:pt x="266" y="57"/>
                </a:cubicBezTo>
                <a:lnTo>
                  <a:pt x="266" y="57"/>
                </a:lnTo>
                <a:cubicBezTo>
                  <a:pt x="269" y="59"/>
                  <a:pt x="278" y="63"/>
                  <a:pt x="278" y="75"/>
                </a:cubicBezTo>
                <a:lnTo>
                  <a:pt x="278" y="345"/>
                </a:lnTo>
                <a:lnTo>
                  <a:pt x="278" y="496"/>
                </a:lnTo>
                <a:lnTo>
                  <a:pt x="278" y="766"/>
                </a:lnTo>
                <a:lnTo>
                  <a:pt x="278" y="766"/>
                </a:lnTo>
                <a:cubicBezTo>
                  <a:pt x="278" y="778"/>
                  <a:pt x="269" y="783"/>
                  <a:pt x="266" y="784"/>
                </a:cubicBezTo>
                <a:lnTo>
                  <a:pt x="266" y="784"/>
                </a:lnTo>
                <a:cubicBezTo>
                  <a:pt x="263" y="785"/>
                  <a:pt x="252" y="789"/>
                  <a:pt x="243" y="779"/>
                </a:cubicBezTo>
                <a:lnTo>
                  <a:pt x="243" y="779"/>
                </a:lnTo>
                <a:cubicBezTo>
                  <a:pt x="54" y="564"/>
                  <a:pt x="54" y="277"/>
                  <a:pt x="243" y="63"/>
                </a:cubicBezTo>
                <a:close/>
                <a:moveTo>
                  <a:pt x="710" y="370"/>
                </a:moveTo>
                <a:lnTo>
                  <a:pt x="710" y="370"/>
                </a:lnTo>
                <a:cubicBezTo>
                  <a:pt x="705" y="386"/>
                  <a:pt x="702" y="403"/>
                  <a:pt x="702" y="421"/>
                </a:cubicBezTo>
                <a:lnTo>
                  <a:pt x="702" y="421"/>
                </a:lnTo>
                <a:cubicBezTo>
                  <a:pt x="702" y="438"/>
                  <a:pt x="705" y="455"/>
                  <a:pt x="710" y="471"/>
                </a:cubicBezTo>
                <a:lnTo>
                  <a:pt x="329" y="471"/>
                </a:lnTo>
                <a:lnTo>
                  <a:pt x="329" y="370"/>
                </a:lnTo>
                <a:lnTo>
                  <a:pt x="710" y="370"/>
                </a:lnTo>
                <a:close/>
                <a:moveTo>
                  <a:pt x="878" y="295"/>
                </a:moveTo>
                <a:lnTo>
                  <a:pt x="878" y="295"/>
                </a:lnTo>
                <a:cubicBezTo>
                  <a:pt x="948" y="295"/>
                  <a:pt x="1005" y="351"/>
                  <a:pt x="1005" y="421"/>
                </a:cubicBezTo>
                <a:lnTo>
                  <a:pt x="1005" y="421"/>
                </a:lnTo>
                <a:cubicBezTo>
                  <a:pt x="1005" y="490"/>
                  <a:pt x="948" y="547"/>
                  <a:pt x="878" y="547"/>
                </a:cubicBezTo>
                <a:lnTo>
                  <a:pt x="878" y="547"/>
                </a:lnTo>
                <a:cubicBezTo>
                  <a:pt x="809" y="547"/>
                  <a:pt x="753" y="490"/>
                  <a:pt x="753" y="421"/>
                </a:cubicBezTo>
                <a:lnTo>
                  <a:pt x="753" y="421"/>
                </a:lnTo>
                <a:cubicBezTo>
                  <a:pt x="753" y="351"/>
                  <a:pt x="809" y="295"/>
                  <a:pt x="878" y="295"/>
                </a:cubicBezTo>
                <a:close/>
                <a:moveTo>
                  <a:pt x="1659" y="370"/>
                </a:moveTo>
                <a:lnTo>
                  <a:pt x="1659" y="471"/>
                </a:lnTo>
                <a:lnTo>
                  <a:pt x="1483" y="471"/>
                </a:lnTo>
                <a:lnTo>
                  <a:pt x="1048" y="471"/>
                </a:lnTo>
                <a:lnTo>
                  <a:pt x="1048" y="471"/>
                </a:lnTo>
                <a:cubicBezTo>
                  <a:pt x="1052" y="455"/>
                  <a:pt x="1055" y="438"/>
                  <a:pt x="1055" y="421"/>
                </a:cubicBezTo>
                <a:lnTo>
                  <a:pt x="1055" y="421"/>
                </a:lnTo>
                <a:cubicBezTo>
                  <a:pt x="1055" y="403"/>
                  <a:pt x="1052" y="386"/>
                  <a:pt x="1048" y="370"/>
                </a:cubicBezTo>
                <a:lnTo>
                  <a:pt x="1659" y="370"/>
                </a:lnTo>
                <a:close/>
                <a:moveTo>
                  <a:pt x="1584" y="572"/>
                </a:moveTo>
                <a:lnTo>
                  <a:pt x="1584" y="572"/>
                </a:lnTo>
                <a:cubicBezTo>
                  <a:pt x="1551" y="572"/>
                  <a:pt x="1523" y="551"/>
                  <a:pt x="1513" y="521"/>
                </a:cubicBezTo>
                <a:lnTo>
                  <a:pt x="1656" y="521"/>
                </a:lnTo>
                <a:lnTo>
                  <a:pt x="1656" y="521"/>
                </a:lnTo>
                <a:cubicBezTo>
                  <a:pt x="1645" y="551"/>
                  <a:pt x="1617" y="572"/>
                  <a:pt x="1584" y="572"/>
                </a:cubicBezTo>
                <a:close/>
                <a:moveTo>
                  <a:pt x="716" y="849"/>
                </a:moveTo>
                <a:lnTo>
                  <a:pt x="1041" y="849"/>
                </a:lnTo>
                <a:lnTo>
                  <a:pt x="1139" y="1177"/>
                </a:lnTo>
                <a:lnTo>
                  <a:pt x="619" y="1177"/>
                </a:lnTo>
                <a:lnTo>
                  <a:pt x="716" y="849"/>
                </a:lnTo>
                <a:close/>
                <a:moveTo>
                  <a:pt x="797" y="577"/>
                </a:moveTo>
                <a:lnTo>
                  <a:pt x="797" y="577"/>
                </a:lnTo>
                <a:cubicBezTo>
                  <a:pt x="821" y="590"/>
                  <a:pt x="849" y="597"/>
                  <a:pt x="878" y="597"/>
                </a:cubicBezTo>
                <a:lnTo>
                  <a:pt x="878" y="597"/>
                </a:lnTo>
                <a:cubicBezTo>
                  <a:pt x="908" y="597"/>
                  <a:pt x="936" y="590"/>
                  <a:pt x="961" y="577"/>
                </a:cubicBezTo>
                <a:lnTo>
                  <a:pt x="1026" y="799"/>
                </a:lnTo>
                <a:lnTo>
                  <a:pt x="731" y="799"/>
                </a:lnTo>
                <a:lnTo>
                  <a:pt x="797" y="577"/>
                </a:lnTo>
                <a:close/>
                <a:moveTo>
                  <a:pt x="1458" y="1229"/>
                </a:moveTo>
                <a:lnTo>
                  <a:pt x="1458" y="1546"/>
                </a:lnTo>
                <a:lnTo>
                  <a:pt x="1301" y="1546"/>
                </a:lnTo>
                <a:lnTo>
                  <a:pt x="1003" y="545"/>
                </a:lnTo>
                <a:lnTo>
                  <a:pt x="1003" y="545"/>
                </a:lnTo>
                <a:cubicBezTo>
                  <a:pt x="1011" y="538"/>
                  <a:pt x="1018" y="530"/>
                  <a:pt x="1023" y="521"/>
                </a:cubicBezTo>
                <a:lnTo>
                  <a:pt x="1460" y="521"/>
                </a:lnTo>
                <a:lnTo>
                  <a:pt x="1460" y="521"/>
                </a:lnTo>
                <a:cubicBezTo>
                  <a:pt x="1471" y="571"/>
                  <a:pt x="1510" y="610"/>
                  <a:pt x="1559" y="620"/>
                </a:cubicBezTo>
                <a:lnTo>
                  <a:pt x="1559" y="1104"/>
                </a:lnTo>
                <a:lnTo>
                  <a:pt x="1559" y="1104"/>
                </a:lnTo>
                <a:cubicBezTo>
                  <a:pt x="1502" y="1117"/>
                  <a:pt x="1458" y="1168"/>
                  <a:pt x="1458" y="1229"/>
                </a:cubicBezTo>
                <a:close/>
                <a:moveTo>
                  <a:pt x="1609" y="1104"/>
                </a:moveTo>
                <a:lnTo>
                  <a:pt x="1609" y="620"/>
                </a:lnTo>
                <a:lnTo>
                  <a:pt x="1609" y="620"/>
                </a:lnTo>
                <a:cubicBezTo>
                  <a:pt x="1667" y="608"/>
                  <a:pt x="1710" y="557"/>
                  <a:pt x="1710" y="496"/>
                </a:cubicBezTo>
                <a:lnTo>
                  <a:pt x="1710" y="345"/>
                </a:lnTo>
                <a:lnTo>
                  <a:pt x="1710" y="345"/>
                </a:lnTo>
                <a:cubicBezTo>
                  <a:pt x="1710" y="331"/>
                  <a:pt x="1699" y="320"/>
                  <a:pt x="1685" y="320"/>
                </a:cubicBezTo>
                <a:lnTo>
                  <a:pt x="1023" y="320"/>
                </a:lnTo>
                <a:lnTo>
                  <a:pt x="1023" y="320"/>
                </a:lnTo>
                <a:cubicBezTo>
                  <a:pt x="991" y="274"/>
                  <a:pt x="938" y="244"/>
                  <a:pt x="878" y="244"/>
                </a:cubicBezTo>
                <a:lnTo>
                  <a:pt x="878" y="244"/>
                </a:lnTo>
                <a:cubicBezTo>
                  <a:pt x="819" y="244"/>
                  <a:pt x="766" y="274"/>
                  <a:pt x="734" y="320"/>
                </a:cubicBezTo>
                <a:lnTo>
                  <a:pt x="329" y="320"/>
                </a:lnTo>
                <a:lnTo>
                  <a:pt x="329" y="75"/>
                </a:lnTo>
                <a:lnTo>
                  <a:pt x="329" y="75"/>
                </a:lnTo>
                <a:cubicBezTo>
                  <a:pt x="329" y="46"/>
                  <a:pt x="311" y="21"/>
                  <a:pt x="283" y="11"/>
                </a:cubicBezTo>
                <a:lnTo>
                  <a:pt x="283" y="11"/>
                </a:lnTo>
                <a:cubicBezTo>
                  <a:pt x="256" y="0"/>
                  <a:pt x="225" y="7"/>
                  <a:pt x="205" y="30"/>
                </a:cubicBezTo>
                <a:lnTo>
                  <a:pt x="205" y="30"/>
                </a:lnTo>
                <a:cubicBezTo>
                  <a:pt x="13" y="247"/>
                  <a:pt x="0" y="534"/>
                  <a:pt x="165" y="761"/>
                </a:cubicBezTo>
                <a:lnTo>
                  <a:pt x="165" y="1546"/>
                </a:lnTo>
                <a:lnTo>
                  <a:pt x="77" y="1546"/>
                </a:lnTo>
                <a:lnTo>
                  <a:pt x="77" y="1546"/>
                </a:lnTo>
                <a:cubicBezTo>
                  <a:pt x="63" y="1546"/>
                  <a:pt x="51" y="1557"/>
                  <a:pt x="51" y="1572"/>
                </a:cubicBezTo>
                <a:lnTo>
                  <a:pt x="51" y="1572"/>
                </a:lnTo>
                <a:cubicBezTo>
                  <a:pt x="51" y="1585"/>
                  <a:pt x="63" y="1597"/>
                  <a:pt x="77" y="1597"/>
                </a:cubicBezTo>
                <a:lnTo>
                  <a:pt x="475" y="1597"/>
                </a:lnTo>
                <a:lnTo>
                  <a:pt x="1282" y="1597"/>
                </a:lnTo>
                <a:lnTo>
                  <a:pt x="1483" y="1597"/>
                </a:lnTo>
                <a:lnTo>
                  <a:pt x="1689" y="1597"/>
                </a:lnTo>
                <a:lnTo>
                  <a:pt x="1689" y="1597"/>
                </a:lnTo>
                <a:cubicBezTo>
                  <a:pt x="1703" y="1597"/>
                  <a:pt x="1714" y="1585"/>
                  <a:pt x="1714" y="1572"/>
                </a:cubicBezTo>
                <a:lnTo>
                  <a:pt x="1714" y="1229"/>
                </a:lnTo>
                <a:lnTo>
                  <a:pt x="1714" y="1229"/>
                </a:lnTo>
                <a:cubicBezTo>
                  <a:pt x="1714" y="1166"/>
                  <a:pt x="1669" y="1115"/>
                  <a:pt x="1609" y="11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EBEB6255-D6BD-4323-9EA9-4F8DE56B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931" y="2442708"/>
            <a:ext cx="315880" cy="473593"/>
          </a:xfrm>
          <a:custGeom>
            <a:avLst/>
            <a:gdLst>
              <a:gd name="connsiteX0" fmla="*/ 285190 w 453665"/>
              <a:gd name="connsiteY0" fmla="*/ 542925 h 599715"/>
              <a:gd name="connsiteX1" fmla="*/ 298637 w 453665"/>
              <a:gd name="connsiteY1" fmla="*/ 542925 h 599715"/>
              <a:gd name="connsiteX2" fmla="*/ 301252 w 453665"/>
              <a:gd name="connsiteY2" fmla="*/ 549275 h 599715"/>
              <a:gd name="connsiteX3" fmla="*/ 298637 w 453665"/>
              <a:gd name="connsiteY3" fmla="*/ 555625 h 599715"/>
              <a:gd name="connsiteX4" fmla="*/ 291913 w 453665"/>
              <a:gd name="connsiteY4" fmla="*/ 558447 h 599715"/>
              <a:gd name="connsiteX5" fmla="*/ 285190 w 453665"/>
              <a:gd name="connsiteY5" fmla="*/ 555625 h 599715"/>
              <a:gd name="connsiteX6" fmla="*/ 282575 w 453665"/>
              <a:gd name="connsiteY6" fmla="*/ 549275 h 599715"/>
              <a:gd name="connsiteX7" fmla="*/ 285190 w 453665"/>
              <a:gd name="connsiteY7" fmla="*/ 542925 h 599715"/>
              <a:gd name="connsiteX8" fmla="*/ 158189 w 453665"/>
              <a:gd name="connsiteY8" fmla="*/ 542925 h 599715"/>
              <a:gd name="connsiteX9" fmla="*/ 171637 w 453665"/>
              <a:gd name="connsiteY9" fmla="*/ 542925 h 599715"/>
              <a:gd name="connsiteX10" fmla="*/ 174251 w 453665"/>
              <a:gd name="connsiteY10" fmla="*/ 549275 h 599715"/>
              <a:gd name="connsiteX11" fmla="*/ 171637 w 453665"/>
              <a:gd name="connsiteY11" fmla="*/ 555625 h 599715"/>
              <a:gd name="connsiteX12" fmla="*/ 164913 w 453665"/>
              <a:gd name="connsiteY12" fmla="*/ 558447 h 599715"/>
              <a:gd name="connsiteX13" fmla="*/ 158189 w 453665"/>
              <a:gd name="connsiteY13" fmla="*/ 555625 h 599715"/>
              <a:gd name="connsiteX14" fmla="*/ 155575 w 453665"/>
              <a:gd name="connsiteY14" fmla="*/ 549275 h 599715"/>
              <a:gd name="connsiteX15" fmla="*/ 158189 w 453665"/>
              <a:gd name="connsiteY15" fmla="*/ 542925 h 599715"/>
              <a:gd name="connsiteX16" fmla="*/ 228234 w 453665"/>
              <a:gd name="connsiteY16" fmla="*/ 539750 h 599715"/>
              <a:gd name="connsiteX17" fmla="*/ 237759 w 453665"/>
              <a:gd name="connsiteY17" fmla="*/ 548909 h 599715"/>
              <a:gd name="connsiteX18" fmla="*/ 228234 w 453665"/>
              <a:gd name="connsiteY18" fmla="*/ 558434 h 599715"/>
              <a:gd name="connsiteX19" fmla="*/ 219075 w 453665"/>
              <a:gd name="connsiteY19" fmla="*/ 548909 h 599715"/>
              <a:gd name="connsiteX20" fmla="*/ 228234 w 453665"/>
              <a:gd name="connsiteY20" fmla="*/ 539750 h 599715"/>
              <a:gd name="connsiteX21" fmla="*/ 18362 w 453665"/>
              <a:gd name="connsiteY21" fmla="*/ 517903 h 599715"/>
              <a:gd name="connsiteX22" fmla="*/ 18362 w 453665"/>
              <a:gd name="connsiteY22" fmla="*/ 554304 h 599715"/>
              <a:gd name="connsiteX23" fmla="*/ 45726 w 453665"/>
              <a:gd name="connsiteY23" fmla="*/ 581694 h 599715"/>
              <a:gd name="connsiteX24" fmla="*/ 408299 w 453665"/>
              <a:gd name="connsiteY24" fmla="*/ 581694 h 599715"/>
              <a:gd name="connsiteX25" fmla="*/ 435303 w 453665"/>
              <a:gd name="connsiteY25" fmla="*/ 554304 h 599715"/>
              <a:gd name="connsiteX26" fmla="*/ 435303 w 453665"/>
              <a:gd name="connsiteY26" fmla="*/ 517903 h 599715"/>
              <a:gd name="connsiteX27" fmla="*/ 170169 w 453665"/>
              <a:gd name="connsiteY27" fmla="*/ 241715 h 599715"/>
              <a:gd name="connsiteX28" fmla="*/ 183135 w 453665"/>
              <a:gd name="connsiteY28" fmla="*/ 241715 h 599715"/>
              <a:gd name="connsiteX29" fmla="*/ 183135 w 453665"/>
              <a:gd name="connsiteY29" fmla="*/ 254279 h 599715"/>
              <a:gd name="connsiteX30" fmla="*/ 183135 w 453665"/>
              <a:gd name="connsiteY30" fmla="*/ 344025 h 599715"/>
              <a:gd name="connsiteX31" fmla="*/ 272823 w 453665"/>
              <a:gd name="connsiteY31" fmla="*/ 344025 h 599715"/>
              <a:gd name="connsiteX32" fmla="*/ 291193 w 453665"/>
              <a:gd name="connsiteY32" fmla="*/ 299152 h 599715"/>
              <a:gd name="connsiteX33" fmla="*/ 272823 w 453665"/>
              <a:gd name="connsiteY33" fmla="*/ 254279 h 599715"/>
              <a:gd name="connsiteX34" fmla="*/ 272823 w 453665"/>
              <a:gd name="connsiteY34" fmla="*/ 241715 h 599715"/>
              <a:gd name="connsiteX35" fmla="*/ 285430 w 453665"/>
              <a:gd name="connsiteY35" fmla="*/ 241715 h 599715"/>
              <a:gd name="connsiteX36" fmla="*/ 309202 w 453665"/>
              <a:gd name="connsiteY36" fmla="*/ 299152 h 599715"/>
              <a:gd name="connsiteX37" fmla="*/ 285430 w 453665"/>
              <a:gd name="connsiteY37" fmla="*/ 356589 h 599715"/>
              <a:gd name="connsiteX38" fmla="*/ 227799 w 453665"/>
              <a:gd name="connsiteY38" fmla="*/ 380641 h 599715"/>
              <a:gd name="connsiteX39" fmla="*/ 170169 w 453665"/>
              <a:gd name="connsiteY39" fmla="*/ 356589 h 599715"/>
              <a:gd name="connsiteX40" fmla="*/ 170169 w 453665"/>
              <a:gd name="connsiteY40" fmla="*/ 241715 h 599715"/>
              <a:gd name="connsiteX41" fmla="*/ 228234 w 453665"/>
              <a:gd name="connsiteY41" fmla="*/ 203200 h 599715"/>
              <a:gd name="connsiteX42" fmla="*/ 237759 w 453665"/>
              <a:gd name="connsiteY42" fmla="*/ 212238 h 599715"/>
              <a:gd name="connsiteX43" fmla="*/ 237759 w 453665"/>
              <a:gd name="connsiteY43" fmla="*/ 266826 h 599715"/>
              <a:gd name="connsiteX44" fmla="*/ 228234 w 453665"/>
              <a:gd name="connsiteY44" fmla="*/ 275864 h 599715"/>
              <a:gd name="connsiteX45" fmla="*/ 219075 w 453665"/>
              <a:gd name="connsiteY45" fmla="*/ 266826 h 599715"/>
              <a:gd name="connsiteX46" fmla="*/ 219075 w 453665"/>
              <a:gd name="connsiteY46" fmla="*/ 212238 h 599715"/>
              <a:gd name="connsiteX47" fmla="*/ 228234 w 453665"/>
              <a:gd name="connsiteY47" fmla="*/ 203200 h 599715"/>
              <a:gd name="connsiteX48" fmla="*/ 195227 w 453665"/>
              <a:gd name="connsiteY48" fmla="*/ 167594 h 599715"/>
              <a:gd name="connsiteX49" fmla="*/ 95744 w 453665"/>
              <a:gd name="connsiteY49" fmla="*/ 267367 h 599715"/>
              <a:gd name="connsiteX50" fmla="*/ 95744 w 453665"/>
              <a:gd name="connsiteY50" fmla="*/ 330760 h 599715"/>
              <a:gd name="connsiteX51" fmla="*/ 195227 w 453665"/>
              <a:gd name="connsiteY51" fmla="*/ 430893 h 599715"/>
              <a:gd name="connsiteX52" fmla="*/ 258078 w 453665"/>
              <a:gd name="connsiteY52" fmla="*/ 430893 h 599715"/>
              <a:gd name="connsiteX53" fmla="*/ 357921 w 453665"/>
              <a:gd name="connsiteY53" fmla="*/ 330760 h 599715"/>
              <a:gd name="connsiteX54" fmla="*/ 357921 w 453665"/>
              <a:gd name="connsiteY54" fmla="*/ 267367 h 599715"/>
              <a:gd name="connsiteX55" fmla="*/ 258078 w 453665"/>
              <a:gd name="connsiteY55" fmla="*/ 167594 h 599715"/>
              <a:gd name="connsiteX56" fmla="*/ 195227 w 453665"/>
              <a:gd name="connsiteY56" fmla="*/ 149225 h 599715"/>
              <a:gd name="connsiteX57" fmla="*/ 258078 w 453665"/>
              <a:gd name="connsiteY57" fmla="*/ 149225 h 599715"/>
              <a:gd name="connsiteX58" fmla="*/ 375878 w 453665"/>
              <a:gd name="connsiteY58" fmla="*/ 267367 h 599715"/>
              <a:gd name="connsiteX59" fmla="*/ 375878 w 453665"/>
              <a:gd name="connsiteY59" fmla="*/ 330760 h 599715"/>
              <a:gd name="connsiteX60" fmla="*/ 258078 w 453665"/>
              <a:gd name="connsiteY60" fmla="*/ 448902 h 599715"/>
              <a:gd name="connsiteX61" fmla="*/ 195227 w 453665"/>
              <a:gd name="connsiteY61" fmla="*/ 448902 h 599715"/>
              <a:gd name="connsiteX62" fmla="*/ 77787 w 453665"/>
              <a:gd name="connsiteY62" fmla="*/ 330760 h 599715"/>
              <a:gd name="connsiteX63" fmla="*/ 77787 w 453665"/>
              <a:gd name="connsiteY63" fmla="*/ 267367 h 599715"/>
              <a:gd name="connsiteX64" fmla="*/ 195227 w 453665"/>
              <a:gd name="connsiteY64" fmla="*/ 149225 h 599715"/>
              <a:gd name="connsiteX65" fmla="*/ 18362 w 453665"/>
              <a:gd name="connsiteY65" fmla="*/ 99832 h 599715"/>
              <a:gd name="connsiteX66" fmla="*/ 18362 w 453665"/>
              <a:gd name="connsiteY66" fmla="*/ 499882 h 599715"/>
              <a:gd name="connsiteX67" fmla="*/ 435303 w 453665"/>
              <a:gd name="connsiteY67" fmla="*/ 499882 h 599715"/>
              <a:gd name="connsiteX68" fmla="*/ 435303 w 453665"/>
              <a:gd name="connsiteY68" fmla="*/ 99832 h 599715"/>
              <a:gd name="connsiteX69" fmla="*/ 164536 w 453665"/>
              <a:gd name="connsiteY69" fmla="*/ 41275 h 599715"/>
              <a:gd name="connsiteX70" fmla="*/ 290717 w 453665"/>
              <a:gd name="connsiteY70" fmla="*/ 41275 h 599715"/>
              <a:gd name="connsiteX71" fmla="*/ 299679 w 453665"/>
              <a:gd name="connsiteY71" fmla="*/ 50613 h 599715"/>
              <a:gd name="connsiteX72" fmla="*/ 290717 w 453665"/>
              <a:gd name="connsiteY72" fmla="*/ 59951 h 599715"/>
              <a:gd name="connsiteX73" fmla="*/ 164536 w 453665"/>
              <a:gd name="connsiteY73" fmla="*/ 59951 h 599715"/>
              <a:gd name="connsiteX74" fmla="*/ 155575 w 453665"/>
              <a:gd name="connsiteY74" fmla="*/ 50613 h 599715"/>
              <a:gd name="connsiteX75" fmla="*/ 164536 w 453665"/>
              <a:gd name="connsiteY75" fmla="*/ 41275 h 599715"/>
              <a:gd name="connsiteX76" fmla="*/ 331611 w 453665"/>
              <a:gd name="connsiteY76" fmla="*/ 38100 h 599715"/>
              <a:gd name="connsiteX77" fmla="*/ 342547 w 453665"/>
              <a:gd name="connsiteY77" fmla="*/ 49212 h 599715"/>
              <a:gd name="connsiteX78" fmla="*/ 331611 w 453665"/>
              <a:gd name="connsiteY78" fmla="*/ 59966 h 599715"/>
              <a:gd name="connsiteX79" fmla="*/ 320675 w 453665"/>
              <a:gd name="connsiteY79" fmla="*/ 49212 h 599715"/>
              <a:gd name="connsiteX80" fmla="*/ 331611 w 453665"/>
              <a:gd name="connsiteY80" fmla="*/ 38100 h 599715"/>
              <a:gd name="connsiteX81" fmla="*/ 45726 w 453665"/>
              <a:gd name="connsiteY81" fmla="*/ 18381 h 599715"/>
              <a:gd name="connsiteX82" fmla="*/ 18362 w 453665"/>
              <a:gd name="connsiteY82" fmla="*/ 45411 h 599715"/>
              <a:gd name="connsiteX83" fmla="*/ 18362 w 453665"/>
              <a:gd name="connsiteY83" fmla="*/ 81812 h 599715"/>
              <a:gd name="connsiteX84" fmla="*/ 435303 w 453665"/>
              <a:gd name="connsiteY84" fmla="*/ 81812 h 599715"/>
              <a:gd name="connsiteX85" fmla="*/ 435303 w 453665"/>
              <a:gd name="connsiteY85" fmla="*/ 45411 h 599715"/>
              <a:gd name="connsiteX86" fmla="*/ 408299 w 453665"/>
              <a:gd name="connsiteY86" fmla="*/ 18381 h 599715"/>
              <a:gd name="connsiteX87" fmla="*/ 45726 w 453665"/>
              <a:gd name="connsiteY87" fmla="*/ 0 h 599715"/>
              <a:gd name="connsiteX88" fmla="*/ 408299 w 453665"/>
              <a:gd name="connsiteY88" fmla="*/ 0 h 599715"/>
              <a:gd name="connsiteX89" fmla="*/ 453665 w 453665"/>
              <a:gd name="connsiteY89" fmla="*/ 45411 h 599715"/>
              <a:gd name="connsiteX90" fmla="*/ 453665 w 453665"/>
              <a:gd name="connsiteY90" fmla="*/ 90822 h 599715"/>
              <a:gd name="connsiteX91" fmla="*/ 453665 w 453665"/>
              <a:gd name="connsiteY91" fmla="*/ 508893 h 599715"/>
              <a:gd name="connsiteX92" fmla="*/ 453665 w 453665"/>
              <a:gd name="connsiteY92" fmla="*/ 554304 h 599715"/>
              <a:gd name="connsiteX93" fmla="*/ 408299 w 453665"/>
              <a:gd name="connsiteY93" fmla="*/ 599715 h 599715"/>
              <a:gd name="connsiteX94" fmla="*/ 45726 w 453665"/>
              <a:gd name="connsiteY94" fmla="*/ 599715 h 599715"/>
              <a:gd name="connsiteX95" fmla="*/ 0 w 453665"/>
              <a:gd name="connsiteY95" fmla="*/ 554304 h 599715"/>
              <a:gd name="connsiteX96" fmla="*/ 0 w 453665"/>
              <a:gd name="connsiteY96" fmla="*/ 508893 h 599715"/>
              <a:gd name="connsiteX97" fmla="*/ 0 w 453665"/>
              <a:gd name="connsiteY97" fmla="*/ 90822 h 599715"/>
              <a:gd name="connsiteX98" fmla="*/ 0 w 453665"/>
              <a:gd name="connsiteY98" fmla="*/ 45411 h 599715"/>
              <a:gd name="connsiteX99" fmla="*/ 45726 w 453665"/>
              <a:gd name="connsiteY99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53665" h="599715">
                <a:moveTo>
                  <a:pt x="285190" y="542925"/>
                </a:moveTo>
                <a:cubicBezTo>
                  <a:pt x="288552" y="539750"/>
                  <a:pt x="294902" y="539750"/>
                  <a:pt x="298637" y="542925"/>
                </a:cubicBezTo>
                <a:cubicBezTo>
                  <a:pt x="300131" y="544689"/>
                  <a:pt x="301252" y="547158"/>
                  <a:pt x="301252" y="549275"/>
                </a:cubicBezTo>
                <a:cubicBezTo>
                  <a:pt x="301252" y="551745"/>
                  <a:pt x="300131" y="554214"/>
                  <a:pt x="298637" y="555625"/>
                </a:cubicBezTo>
                <a:cubicBezTo>
                  <a:pt x="296769" y="557389"/>
                  <a:pt x="294528" y="558447"/>
                  <a:pt x="291913" y="558447"/>
                </a:cubicBezTo>
                <a:cubicBezTo>
                  <a:pt x="289299" y="558447"/>
                  <a:pt x="287058" y="557389"/>
                  <a:pt x="285190" y="555625"/>
                </a:cubicBezTo>
                <a:cubicBezTo>
                  <a:pt x="283322" y="554214"/>
                  <a:pt x="282575" y="551745"/>
                  <a:pt x="282575" y="549275"/>
                </a:cubicBezTo>
                <a:cubicBezTo>
                  <a:pt x="282575" y="547158"/>
                  <a:pt x="283322" y="544689"/>
                  <a:pt x="285190" y="542925"/>
                </a:cubicBezTo>
                <a:close/>
                <a:moveTo>
                  <a:pt x="158189" y="542925"/>
                </a:moveTo>
                <a:cubicBezTo>
                  <a:pt x="161551" y="539750"/>
                  <a:pt x="167901" y="539750"/>
                  <a:pt x="171637" y="542925"/>
                </a:cubicBezTo>
                <a:cubicBezTo>
                  <a:pt x="173131" y="544689"/>
                  <a:pt x="174251" y="547158"/>
                  <a:pt x="174251" y="549275"/>
                </a:cubicBezTo>
                <a:cubicBezTo>
                  <a:pt x="174251" y="551745"/>
                  <a:pt x="173131" y="554214"/>
                  <a:pt x="171637" y="555625"/>
                </a:cubicBezTo>
                <a:cubicBezTo>
                  <a:pt x="169769" y="557389"/>
                  <a:pt x="167528" y="558447"/>
                  <a:pt x="164913" y="558447"/>
                </a:cubicBezTo>
                <a:cubicBezTo>
                  <a:pt x="162298" y="558447"/>
                  <a:pt x="160057" y="557389"/>
                  <a:pt x="158189" y="555625"/>
                </a:cubicBezTo>
                <a:cubicBezTo>
                  <a:pt x="156322" y="554214"/>
                  <a:pt x="155575" y="551745"/>
                  <a:pt x="155575" y="549275"/>
                </a:cubicBezTo>
                <a:cubicBezTo>
                  <a:pt x="155575" y="547158"/>
                  <a:pt x="156322" y="544689"/>
                  <a:pt x="158189" y="542925"/>
                </a:cubicBezTo>
                <a:close/>
                <a:moveTo>
                  <a:pt x="228234" y="539750"/>
                </a:moveTo>
                <a:cubicBezTo>
                  <a:pt x="233363" y="539750"/>
                  <a:pt x="237759" y="544146"/>
                  <a:pt x="237759" y="548909"/>
                </a:cubicBezTo>
                <a:cubicBezTo>
                  <a:pt x="237759" y="554038"/>
                  <a:pt x="233363" y="558434"/>
                  <a:pt x="228234" y="558434"/>
                </a:cubicBezTo>
                <a:cubicBezTo>
                  <a:pt x="223105" y="558434"/>
                  <a:pt x="219075" y="554038"/>
                  <a:pt x="219075" y="548909"/>
                </a:cubicBezTo>
                <a:cubicBezTo>
                  <a:pt x="219075" y="544146"/>
                  <a:pt x="223105" y="539750"/>
                  <a:pt x="228234" y="539750"/>
                </a:cubicBezTo>
                <a:close/>
                <a:moveTo>
                  <a:pt x="18362" y="517903"/>
                </a:moveTo>
                <a:lnTo>
                  <a:pt x="18362" y="554304"/>
                </a:lnTo>
                <a:cubicBezTo>
                  <a:pt x="18362" y="569441"/>
                  <a:pt x="30604" y="581694"/>
                  <a:pt x="45726" y="581694"/>
                </a:cubicBezTo>
                <a:lnTo>
                  <a:pt x="408299" y="581694"/>
                </a:lnTo>
                <a:cubicBezTo>
                  <a:pt x="423421" y="581694"/>
                  <a:pt x="435303" y="569441"/>
                  <a:pt x="435303" y="554304"/>
                </a:cubicBezTo>
                <a:lnTo>
                  <a:pt x="435303" y="517903"/>
                </a:lnTo>
                <a:close/>
                <a:moveTo>
                  <a:pt x="170169" y="241715"/>
                </a:moveTo>
                <a:cubicBezTo>
                  <a:pt x="173770" y="238125"/>
                  <a:pt x="179533" y="238125"/>
                  <a:pt x="183135" y="241715"/>
                </a:cubicBezTo>
                <a:cubicBezTo>
                  <a:pt x="186377" y="245305"/>
                  <a:pt x="186377" y="250690"/>
                  <a:pt x="183135" y="254279"/>
                </a:cubicBezTo>
                <a:cubicBezTo>
                  <a:pt x="158282" y="279049"/>
                  <a:pt x="158282" y="319255"/>
                  <a:pt x="183135" y="344025"/>
                </a:cubicBezTo>
                <a:cubicBezTo>
                  <a:pt x="207988" y="368795"/>
                  <a:pt x="247610" y="368795"/>
                  <a:pt x="272823" y="344025"/>
                </a:cubicBezTo>
                <a:cubicBezTo>
                  <a:pt x="284349" y="332179"/>
                  <a:pt x="291193" y="316383"/>
                  <a:pt x="291193" y="299152"/>
                </a:cubicBezTo>
                <a:cubicBezTo>
                  <a:pt x="291193" y="282280"/>
                  <a:pt x="284349" y="266485"/>
                  <a:pt x="272823" y="254279"/>
                </a:cubicBezTo>
                <a:cubicBezTo>
                  <a:pt x="269221" y="250690"/>
                  <a:pt x="269221" y="245305"/>
                  <a:pt x="272823" y="241715"/>
                </a:cubicBezTo>
                <a:cubicBezTo>
                  <a:pt x="276065" y="238125"/>
                  <a:pt x="281828" y="238125"/>
                  <a:pt x="285430" y="241715"/>
                </a:cubicBezTo>
                <a:cubicBezTo>
                  <a:pt x="300918" y="256792"/>
                  <a:pt x="309202" y="277613"/>
                  <a:pt x="309202" y="299152"/>
                </a:cubicBezTo>
                <a:cubicBezTo>
                  <a:pt x="309202" y="321050"/>
                  <a:pt x="300918" y="341153"/>
                  <a:pt x="285430" y="356589"/>
                </a:cubicBezTo>
                <a:cubicBezTo>
                  <a:pt x="269581" y="372744"/>
                  <a:pt x="248330" y="380641"/>
                  <a:pt x="227799" y="380641"/>
                </a:cubicBezTo>
                <a:cubicBezTo>
                  <a:pt x="206908" y="380641"/>
                  <a:pt x="186017" y="372744"/>
                  <a:pt x="170169" y="356589"/>
                </a:cubicBezTo>
                <a:cubicBezTo>
                  <a:pt x="138112" y="324999"/>
                  <a:pt x="138112" y="273305"/>
                  <a:pt x="170169" y="241715"/>
                </a:cubicBezTo>
                <a:close/>
                <a:moveTo>
                  <a:pt x="228234" y="203200"/>
                </a:moveTo>
                <a:cubicBezTo>
                  <a:pt x="233363" y="203200"/>
                  <a:pt x="237759" y="207177"/>
                  <a:pt x="237759" y="212238"/>
                </a:cubicBezTo>
                <a:lnTo>
                  <a:pt x="237759" y="266826"/>
                </a:lnTo>
                <a:cubicBezTo>
                  <a:pt x="237759" y="271887"/>
                  <a:pt x="233363" y="275864"/>
                  <a:pt x="228234" y="275864"/>
                </a:cubicBezTo>
                <a:cubicBezTo>
                  <a:pt x="223105" y="275864"/>
                  <a:pt x="219075" y="271887"/>
                  <a:pt x="219075" y="266826"/>
                </a:cubicBezTo>
                <a:lnTo>
                  <a:pt x="219075" y="212238"/>
                </a:lnTo>
                <a:cubicBezTo>
                  <a:pt x="219075" y="207177"/>
                  <a:pt x="223105" y="203200"/>
                  <a:pt x="228234" y="203200"/>
                </a:cubicBezTo>
                <a:close/>
                <a:moveTo>
                  <a:pt x="195227" y="167594"/>
                </a:moveTo>
                <a:cubicBezTo>
                  <a:pt x="140278" y="167594"/>
                  <a:pt x="95744" y="212258"/>
                  <a:pt x="95744" y="267367"/>
                </a:cubicBezTo>
                <a:lnTo>
                  <a:pt x="95744" y="330760"/>
                </a:lnTo>
                <a:cubicBezTo>
                  <a:pt x="95744" y="385869"/>
                  <a:pt x="140278" y="430893"/>
                  <a:pt x="195227" y="430893"/>
                </a:cubicBezTo>
                <a:lnTo>
                  <a:pt x="258078" y="430893"/>
                </a:lnTo>
                <a:cubicBezTo>
                  <a:pt x="313387" y="430893"/>
                  <a:pt x="357921" y="385869"/>
                  <a:pt x="357921" y="330760"/>
                </a:cubicBezTo>
                <a:lnTo>
                  <a:pt x="357921" y="267367"/>
                </a:lnTo>
                <a:cubicBezTo>
                  <a:pt x="357921" y="212258"/>
                  <a:pt x="313387" y="167594"/>
                  <a:pt x="258078" y="167594"/>
                </a:cubicBezTo>
                <a:close/>
                <a:moveTo>
                  <a:pt x="195227" y="149225"/>
                </a:moveTo>
                <a:lnTo>
                  <a:pt x="258078" y="149225"/>
                </a:lnTo>
                <a:cubicBezTo>
                  <a:pt x="323084" y="149225"/>
                  <a:pt x="375878" y="202173"/>
                  <a:pt x="375878" y="267367"/>
                </a:cubicBezTo>
                <a:lnTo>
                  <a:pt x="375878" y="330760"/>
                </a:lnTo>
                <a:cubicBezTo>
                  <a:pt x="375878" y="395954"/>
                  <a:pt x="323084" y="448902"/>
                  <a:pt x="258078" y="448902"/>
                </a:cubicBezTo>
                <a:lnTo>
                  <a:pt x="195227" y="448902"/>
                </a:lnTo>
                <a:cubicBezTo>
                  <a:pt x="130222" y="448902"/>
                  <a:pt x="77787" y="395954"/>
                  <a:pt x="77787" y="330760"/>
                </a:cubicBezTo>
                <a:lnTo>
                  <a:pt x="77787" y="267367"/>
                </a:lnTo>
                <a:cubicBezTo>
                  <a:pt x="77787" y="202173"/>
                  <a:pt x="130222" y="149225"/>
                  <a:pt x="195227" y="149225"/>
                </a:cubicBezTo>
                <a:close/>
                <a:moveTo>
                  <a:pt x="18362" y="99832"/>
                </a:moveTo>
                <a:lnTo>
                  <a:pt x="18362" y="499882"/>
                </a:lnTo>
                <a:lnTo>
                  <a:pt x="435303" y="499882"/>
                </a:lnTo>
                <a:lnTo>
                  <a:pt x="435303" y="99832"/>
                </a:lnTo>
                <a:close/>
                <a:moveTo>
                  <a:pt x="164536" y="41275"/>
                </a:moveTo>
                <a:lnTo>
                  <a:pt x="290717" y="41275"/>
                </a:lnTo>
                <a:cubicBezTo>
                  <a:pt x="295736" y="41275"/>
                  <a:pt x="299679" y="45384"/>
                  <a:pt x="299679" y="50613"/>
                </a:cubicBezTo>
                <a:cubicBezTo>
                  <a:pt x="299679" y="55843"/>
                  <a:pt x="295736" y="59951"/>
                  <a:pt x="290717" y="59951"/>
                </a:cubicBezTo>
                <a:lnTo>
                  <a:pt x="164536" y="59951"/>
                </a:lnTo>
                <a:cubicBezTo>
                  <a:pt x="159518" y="59951"/>
                  <a:pt x="155575" y="55843"/>
                  <a:pt x="155575" y="50613"/>
                </a:cubicBezTo>
                <a:cubicBezTo>
                  <a:pt x="155575" y="45384"/>
                  <a:pt x="159518" y="41275"/>
                  <a:pt x="164536" y="41275"/>
                </a:cubicBezTo>
                <a:close/>
                <a:moveTo>
                  <a:pt x="331611" y="38100"/>
                </a:moveTo>
                <a:cubicBezTo>
                  <a:pt x="337961" y="38100"/>
                  <a:pt x="342547" y="43118"/>
                  <a:pt x="342547" y="49212"/>
                </a:cubicBezTo>
                <a:cubicBezTo>
                  <a:pt x="342547" y="55306"/>
                  <a:pt x="337961" y="59966"/>
                  <a:pt x="331611" y="59966"/>
                </a:cubicBezTo>
                <a:cubicBezTo>
                  <a:pt x="325967" y="59966"/>
                  <a:pt x="320675" y="55306"/>
                  <a:pt x="320675" y="49212"/>
                </a:cubicBezTo>
                <a:cubicBezTo>
                  <a:pt x="320675" y="43118"/>
                  <a:pt x="325967" y="38100"/>
                  <a:pt x="331611" y="38100"/>
                </a:cubicBezTo>
                <a:close/>
                <a:moveTo>
                  <a:pt x="45726" y="18381"/>
                </a:moveTo>
                <a:cubicBezTo>
                  <a:pt x="30604" y="18381"/>
                  <a:pt x="18362" y="30274"/>
                  <a:pt x="18362" y="45411"/>
                </a:cubicBezTo>
                <a:lnTo>
                  <a:pt x="18362" y="81812"/>
                </a:lnTo>
                <a:lnTo>
                  <a:pt x="435303" y="81812"/>
                </a:lnTo>
                <a:lnTo>
                  <a:pt x="435303" y="45411"/>
                </a:lnTo>
                <a:cubicBezTo>
                  <a:pt x="435303" y="30274"/>
                  <a:pt x="423421" y="18381"/>
                  <a:pt x="408299" y="18381"/>
                </a:cubicBezTo>
                <a:close/>
                <a:moveTo>
                  <a:pt x="45726" y="0"/>
                </a:moveTo>
                <a:lnTo>
                  <a:pt x="408299" y="0"/>
                </a:lnTo>
                <a:cubicBezTo>
                  <a:pt x="433142" y="0"/>
                  <a:pt x="453665" y="20543"/>
                  <a:pt x="453665" y="45411"/>
                </a:cubicBezTo>
                <a:lnTo>
                  <a:pt x="453665" y="90822"/>
                </a:lnTo>
                <a:lnTo>
                  <a:pt x="453665" y="508893"/>
                </a:lnTo>
                <a:lnTo>
                  <a:pt x="453665" y="554304"/>
                </a:lnTo>
                <a:cubicBezTo>
                  <a:pt x="453665" y="579532"/>
                  <a:pt x="433142" y="599715"/>
                  <a:pt x="408299" y="599715"/>
                </a:cubicBezTo>
                <a:lnTo>
                  <a:pt x="45726" y="599715"/>
                </a:lnTo>
                <a:cubicBezTo>
                  <a:pt x="20523" y="599715"/>
                  <a:pt x="0" y="579532"/>
                  <a:pt x="0" y="554304"/>
                </a:cubicBezTo>
                <a:lnTo>
                  <a:pt x="0" y="508893"/>
                </a:lnTo>
                <a:lnTo>
                  <a:pt x="0" y="90822"/>
                </a:lnTo>
                <a:lnTo>
                  <a:pt x="0" y="45411"/>
                </a:lnTo>
                <a:cubicBezTo>
                  <a:pt x="0" y="20543"/>
                  <a:pt x="20523" y="0"/>
                  <a:pt x="457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19" name="Freeform 48">
            <a:extLst>
              <a:ext uri="{FF2B5EF4-FFF2-40B4-BE49-F238E27FC236}">
                <a16:creationId xmlns:a16="http://schemas.microsoft.com/office/drawing/2014/main" id="{0F163166-64D9-46E4-B39E-791FE51C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857" y="3335989"/>
            <a:ext cx="416953" cy="472590"/>
          </a:xfrm>
          <a:custGeom>
            <a:avLst/>
            <a:gdLst>
              <a:gd name="connsiteX0" fmla="*/ 299507 w 598826"/>
              <a:gd name="connsiteY0" fmla="*/ 508509 h 598445"/>
              <a:gd name="connsiteX1" fmla="*/ 594266 w 598826"/>
              <a:gd name="connsiteY1" fmla="*/ 581476 h 598445"/>
              <a:gd name="connsiteX2" fmla="*/ 597504 w 598826"/>
              <a:gd name="connsiteY2" fmla="*/ 593995 h 598445"/>
              <a:gd name="connsiteX3" fmla="*/ 589588 w 598826"/>
              <a:gd name="connsiteY3" fmla="*/ 598287 h 598445"/>
              <a:gd name="connsiteX4" fmla="*/ 584910 w 598826"/>
              <a:gd name="connsiteY4" fmla="*/ 597214 h 598445"/>
              <a:gd name="connsiteX5" fmla="*/ 13833 w 598826"/>
              <a:gd name="connsiteY5" fmla="*/ 597214 h 598445"/>
              <a:gd name="connsiteX6" fmla="*/ 1239 w 598826"/>
              <a:gd name="connsiteY6" fmla="*/ 593995 h 598445"/>
              <a:gd name="connsiteX7" fmla="*/ 4477 w 598826"/>
              <a:gd name="connsiteY7" fmla="*/ 581476 h 598445"/>
              <a:gd name="connsiteX8" fmla="*/ 299507 w 598826"/>
              <a:gd name="connsiteY8" fmla="*/ 508509 h 598445"/>
              <a:gd name="connsiteX9" fmla="*/ 209123 w 598826"/>
              <a:gd name="connsiteY9" fmla="*/ 70950 h 598445"/>
              <a:gd name="connsiteX10" fmla="*/ 173184 w 598826"/>
              <a:gd name="connsiteY10" fmla="*/ 335302 h 598445"/>
              <a:gd name="connsiteX11" fmla="*/ 313343 w 598826"/>
              <a:gd name="connsiteY11" fmla="*/ 261831 h 598445"/>
              <a:gd name="connsiteX12" fmla="*/ 321609 w 598826"/>
              <a:gd name="connsiteY12" fmla="*/ 261831 h 598445"/>
              <a:gd name="connsiteX13" fmla="*/ 326281 w 598826"/>
              <a:gd name="connsiteY13" fmla="*/ 268674 h 598445"/>
              <a:gd name="connsiteX14" fmla="*/ 344609 w 598826"/>
              <a:gd name="connsiteY14" fmla="*/ 388964 h 598445"/>
              <a:gd name="connsiteX15" fmla="*/ 351078 w 598826"/>
              <a:gd name="connsiteY15" fmla="*/ 389325 h 598445"/>
              <a:gd name="connsiteX16" fmla="*/ 358984 w 598826"/>
              <a:gd name="connsiteY16" fmla="*/ 390405 h 598445"/>
              <a:gd name="connsiteX17" fmla="*/ 389532 w 598826"/>
              <a:gd name="connsiteY17" fmla="*/ 175034 h 598445"/>
              <a:gd name="connsiteX18" fmla="*/ 249733 w 598826"/>
              <a:gd name="connsiteY18" fmla="*/ 248145 h 598445"/>
              <a:gd name="connsiteX19" fmla="*/ 241467 w 598826"/>
              <a:gd name="connsiteY19" fmla="*/ 248145 h 598445"/>
              <a:gd name="connsiteX20" fmla="*/ 236435 w 598826"/>
              <a:gd name="connsiteY20" fmla="*/ 241662 h 598445"/>
              <a:gd name="connsiteX21" fmla="*/ 208404 w 598826"/>
              <a:gd name="connsiteY21" fmla="*/ 0 h 598445"/>
              <a:gd name="connsiteX22" fmla="*/ 208763 w 598826"/>
              <a:gd name="connsiteY22" fmla="*/ 0 h 598445"/>
              <a:gd name="connsiteX23" fmla="*/ 217388 w 598826"/>
              <a:gd name="connsiteY23" fmla="*/ 7923 h 598445"/>
              <a:gd name="connsiteX24" fmla="*/ 252248 w 598826"/>
              <a:gd name="connsiteY24" fmla="*/ 226176 h 598445"/>
              <a:gd name="connsiteX25" fmla="*/ 396719 w 598826"/>
              <a:gd name="connsiteY25" fmla="*/ 150544 h 598445"/>
              <a:gd name="connsiteX26" fmla="*/ 406422 w 598826"/>
              <a:gd name="connsiteY26" fmla="*/ 151264 h 598445"/>
              <a:gd name="connsiteX27" fmla="*/ 410016 w 598826"/>
              <a:gd name="connsiteY27" fmla="*/ 160268 h 598445"/>
              <a:gd name="connsiteX28" fmla="*/ 376594 w 598826"/>
              <a:gd name="connsiteY28" fmla="*/ 395087 h 598445"/>
              <a:gd name="connsiteX29" fmla="*/ 424032 w 598826"/>
              <a:gd name="connsiteY29" fmla="*/ 439746 h 598445"/>
              <a:gd name="connsiteX30" fmla="*/ 462486 w 598826"/>
              <a:gd name="connsiteY30" fmla="*/ 442267 h 598445"/>
              <a:gd name="connsiteX31" fmla="*/ 493033 w 598826"/>
              <a:gd name="connsiteY31" fmla="*/ 473600 h 598445"/>
              <a:gd name="connsiteX32" fmla="*/ 492674 w 598826"/>
              <a:gd name="connsiteY32" fmla="*/ 517539 h 598445"/>
              <a:gd name="connsiteX33" fmla="*/ 484049 w 598826"/>
              <a:gd name="connsiteY33" fmla="*/ 522941 h 598445"/>
              <a:gd name="connsiteX34" fmla="*/ 480455 w 598826"/>
              <a:gd name="connsiteY34" fmla="*/ 522221 h 598445"/>
              <a:gd name="connsiteX35" fmla="*/ 475783 w 598826"/>
              <a:gd name="connsiteY35" fmla="*/ 510336 h 598445"/>
              <a:gd name="connsiteX36" fmla="*/ 476142 w 598826"/>
              <a:gd name="connsiteY36" fmla="*/ 480083 h 598445"/>
              <a:gd name="connsiteX37" fmla="*/ 455298 w 598826"/>
              <a:gd name="connsiteY37" fmla="*/ 458834 h 598445"/>
              <a:gd name="connsiteX38" fmla="*/ 403907 w 598826"/>
              <a:gd name="connsiteY38" fmla="*/ 479363 h 598445"/>
              <a:gd name="connsiteX39" fmla="*/ 392047 w 598826"/>
              <a:gd name="connsiteY39" fmla="*/ 484045 h 598445"/>
              <a:gd name="connsiteX40" fmla="*/ 387375 w 598826"/>
              <a:gd name="connsiteY40" fmla="*/ 472160 h 598445"/>
              <a:gd name="connsiteX41" fmla="*/ 407860 w 598826"/>
              <a:gd name="connsiteY41" fmla="*/ 447309 h 598445"/>
              <a:gd name="connsiteX42" fmla="*/ 349640 w 598826"/>
              <a:gd name="connsiteY42" fmla="*/ 407332 h 598445"/>
              <a:gd name="connsiteX43" fmla="*/ 274170 w 598826"/>
              <a:gd name="connsiteY43" fmla="*/ 472520 h 598445"/>
              <a:gd name="connsiteX44" fmla="*/ 265186 w 598826"/>
              <a:gd name="connsiteY44" fmla="*/ 480803 h 598445"/>
              <a:gd name="connsiteX45" fmla="*/ 264467 w 598826"/>
              <a:gd name="connsiteY45" fmla="*/ 480803 h 598445"/>
              <a:gd name="connsiteX46" fmla="*/ 256201 w 598826"/>
              <a:gd name="connsiteY46" fmla="*/ 471079 h 598445"/>
              <a:gd name="connsiteX47" fmla="*/ 262670 w 598826"/>
              <a:gd name="connsiteY47" fmla="*/ 443708 h 598445"/>
              <a:gd name="connsiteX48" fmla="*/ 218466 w 598826"/>
              <a:gd name="connsiteY48" fmla="*/ 431102 h 598445"/>
              <a:gd name="connsiteX49" fmla="*/ 184685 w 598826"/>
              <a:gd name="connsiteY49" fmla="*/ 487286 h 598445"/>
              <a:gd name="connsiteX50" fmla="*/ 178216 w 598826"/>
              <a:gd name="connsiteY50" fmla="*/ 498091 h 598445"/>
              <a:gd name="connsiteX51" fmla="*/ 176059 w 598826"/>
              <a:gd name="connsiteY51" fmla="*/ 498451 h 598445"/>
              <a:gd name="connsiteX52" fmla="*/ 167075 w 598826"/>
              <a:gd name="connsiteY52" fmla="*/ 491608 h 598445"/>
              <a:gd name="connsiteX53" fmla="*/ 165278 w 598826"/>
              <a:gd name="connsiteY53" fmla="*/ 476481 h 598445"/>
              <a:gd name="connsiteX54" fmla="*/ 132215 w 598826"/>
              <a:gd name="connsiteY54" fmla="*/ 471799 h 598445"/>
              <a:gd name="connsiteX55" fmla="*/ 117121 w 598826"/>
              <a:gd name="connsiteY55" fmla="*/ 489087 h 598445"/>
              <a:gd name="connsiteX56" fmla="*/ 118559 w 598826"/>
              <a:gd name="connsiteY56" fmla="*/ 512137 h 598445"/>
              <a:gd name="connsiteX57" fmla="*/ 114605 w 598826"/>
              <a:gd name="connsiteY57" fmla="*/ 524022 h 598445"/>
              <a:gd name="connsiteX58" fmla="*/ 110652 w 598826"/>
              <a:gd name="connsiteY58" fmla="*/ 525102 h 598445"/>
              <a:gd name="connsiteX59" fmla="*/ 102027 w 598826"/>
              <a:gd name="connsiteY59" fmla="*/ 520060 h 598445"/>
              <a:gd name="connsiteX60" fmla="*/ 99871 w 598826"/>
              <a:gd name="connsiteY60" fmla="*/ 483324 h 598445"/>
              <a:gd name="connsiteX61" fmla="*/ 124309 w 598826"/>
              <a:gd name="connsiteY61" fmla="*/ 455593 h 598445"/>
              <a:gd name="connsiteX62" fmla="*/ 168153 w 598826"/>
              <a:gd name="connsiteY62" fmla="*/ 456673 h 598445"/>
              <a:gd name="connsiteX63" fmla="*/ 174263 w 598826"/>
              <a:gd name="connsiteY63" fmla="*/ 442987 h 598445"/>
              <a:gd name="connsiteX64" fmla="*/ 213794 w 598826"/>
              <a:gd name="connsiteY64" fmla="*/ 413455 h 598445"/>
              <a:gd name="connsiteX65" fmla="*/ 271655 w 598826"/>
              <a:gd name="connsiteY65" fmla="*/ 427501 h 598445"/>
              <a:gd name="connsiteX66" fmla="*/ 326640 w 598826"/>
              <a:gd name="connsiteY66" fmla="*/ 390765 h 598445"/>
              <a:gd name="connsiteX67" fmla="*/ 310468 w 598826"/>
              <a:gd name="connsiteY67" fmla="*/ 283800 h 598445"/>
              <a:gd name="connsiteX68" fmla="*/ 165997 w 598826"/>
              <a:gd name="connsiteY68" fmla="*/ 359072 h 598445"/>
              <a:gd name="connsiteX69" fmla="*/ 156294 w 598826"/>
              <a:gd name="connsiteY69" fmla="*/ 358712 h 598445"/>
              <a:gd name="connsiteX70" fmla="*/ 152700 w 598826"/>
              <a:gd name="connsiteY70" fmla="*/ 350068 h 598445"/>
              <a:gd name="connsiteX71" fmla="*/ 199419 w 598826"/>
              <a:gd name="connsiteY71" fmla="*/ 7923 h 598445"/>
              <a:gd name="connsiteX72" fmla="*/ 208404 w 598826"/>
              <a:gd name="connsiteY72" fmla="*/ 0 h 59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98826" h="598445">
                <a:moveTo>
                  <a:pt x="299507" y="508509"/>
                </a:moveTo>
                <a:cubicBezTo>
                  <a:pt x="406336" y="508509"/>
                  <a:pt x="513120" y="532831"/>
                  <a:pt x="594266" y="581476"/>
                </a:cubicBezTo>
                <a:cubicBezTo>
                  <a:pt x="598944" y="583980"/>
                  <a:pt x="600023" y="589702"/>
                  <a:pt x="597504" y="593995"/>
                </a:cubicBezTo>
                <a:cubicBezTo>
                  <a:pt x="595705" y="596856"/>
                  <a:pt x="592826" y="598287"/>
                  <a:pt x="589588" y="598287"/>
                </a:cubicBezTo>
                <a:cubicBezTo>
                  <a:pt x="588148" y="598287"/>
                  <a:pt x="586349" y="597929"/>
                  <a:pt x="584910" y="597214"/>
                </a:cubicBezTo>
                <a:cubicBezTo>
                  <a:pt x="427657" y="502786"/>
                  <a:pt x="171087" y="502786"/>
                  <a:pt x="13833" y="597214"/>
                </a:cubicBezTo>
                <a:cubicBezTo>
                  <a:pt x="9515" y="599717"/>
                  <a:pt x="3758" y="598287"/>
                  <a:pt x="1239" y="593995"/>
                </a:cubicBezTo>
                <a:cubicBezTo>
                  <a:pt x="-1280" y="589702"/>
                  <a:pt x="159" y="583980"/>
                  <a:pt x="4477" y="581476"/>
                </a:cubicBezTo>
                <a:cubicBezTo>
                  <a:pt x="85803" y="532831"/>
                  <a:pt x="192677" y="508509"/>
                  <a:pt x="299507" y="508509"/>
                </a:cubicBezTo>
                <a:close/>
                <a:moveTo>
                  <a:pt x="209123" y="70950"/>
                </a:moveTo>
                <a:lnTo>
                  <a:pt x="173184" y="335302"/>
                </a:lnTo>
                <a:lnTo>
                  <a:pt x="313343" y="261831"/>
                </a:lnTo>
                <a:cubicBezTo>
                  <a:pt x="315859" y="260750"/>
                  <a:pt x="319093" y="260750"/>
                  <a:pt x="321609" y="261831"/>
                </a:cubicBezTo>
                <a:cubicBezTo>
                  <a:pt x="324124" y="263271"/>
                  <a:pt x="325921" y="265792"/>
                  <a:pt x="326281" y="268674"/>
                </a:cubicBezTo>
                <a:lnTo>
                  <a:pt x="344609" y="388964"/>
                </a:lnTo>
                <a:cubicBezTo>
                  <a:pt x="346765" y="388964"/>
                  <a:pt x="348922" y="388964"/>
                  <a:pt x="351078" y="389325"/>
                </a:cubicBezTo>
                <a:cubicBezTo>
                  <a:pt x="353593" y="389685"/>
                  <a:pt x="356109" y="390045"/>
                  <a:pt x="358984" y="390405"/>
                </a:cubicBezTo>
                <a:lnTo>
                  <a:pt x="389532" y="175034"/>
                </a:lnTo>
                <a:lnTo>
                  <a:pt x="249733" y="248145"/>
                </a:lnTo>
                <a:cubicBezTo>
                  <a:pt x="246857" y="249586"/>
                  <a:pt x="243982" y="249586"/>
                  <a:pt x="241467" y="248145"/>
                </a:cubicBezTo>
                <a:cubicBezTo>
                  <a:pt x="238951" y="247065"/>
                  <a:pt x="236795" y="244543"/>
                  <a:pt x="236435" y="241662"/>
                </a:cubicBezTo>
                <a:close/>
                <a:moveTo>
                  <a:pt x="208404" y="0"/>
                </a:moveTo>
                <a:lnTo>
                  <a:pt x="208763" y="0"/>
                </a:lnTo>
                <a:cubicBezTo>
                  <a:pt x="213076" y="0"/>
                  <a:pt x="217029" y="3241"/>
                  <a:pt x="217388" y="7923"/>
                </a:cubicBezTo>
                <a:lnTo>
                  <a:pt x="252248" y="226176"/>
                </a:lnTo>
                <a:lnTo>
                  <a:pt x="396719" y="150544"/>
                </a:lnTo>
                <a:cubicBezTo>
                  <a:pt x="399954" y="149103"/>
                  <a:pt x="403547" y="149463"/>
                  <a:pt x="406422" y="151264"/>
                </a:cubicBezTo>
                <a:cubicBezTo>
                  <a:pt x="409297" y="153425"/>
                  <a:pt x="410735" y="157026"/>
                  <a:pt x="410016" y="160268"/>
                </a:cubicBezTo>
                <a:lnTo>
                  <a:pt x="376594" y="395087"/>
                </a:lnTo>
                <a:cubicBezTo>
                  <a:pt x="397438" y="403371"/>
                  <a:pt x="414329" y="419217"/>
                  <a:pt x="424032" y="439746"/>
                </a:cubicBezTo>
                <a:cubicBezTo>
                  <a:pt x="436251" y="436144"/>
                  <a:pt x="449907" y="436505"/>
                  <a:pt x="462486" y="442267"/>
                </a:cubicBezTo>
                <a:cubicBezTo>
                  <a:pt x="476502" y="448029"/>
                  <a:pt x="487283" y="459194"/>
                  <a:pt x="493033" y="473600"/>
                </a:cubicBezTo>
                <a:cubicBezTo>
                  <a:pt x="498424" y="487646"/>
                  <a:pt x="498424" y="503493"/>
                  <a:pt x="492674" y="517539"/>
                </a:cubicBezTo>
                <a:cubicBezTo>
                  <a:pt x="490877" y="520780"/>
                  <a:pt x="487642" y="522941"/>
                  <a:pt x="484049" y="522941"/>
                </a:cubicBezTo>
                <a:cubicBezTo>
                  <a:pt x="482970" y="522941"/>
                  <a:pt x="481892" y="522581"/>
                  <a:pt x="480455" y="522221"/>
                </a:cubicBezTo>
                <a:cubicBezTo>
                  <a:pt x="476142" y="520060"/>
                  <a:pt x="473986" y="514658"/>
                  <a:pt x="475783" y="510336"/>
                </a:cubicBezTo>
                <a:cubicBezTo>
                  <a:pt x="479736" y="500612"/>
                  <a:pt x="480095" y="490167"/>
                  <a:pt x="476142" y="480083"/>
                </a:cubicBezTo>
                <a:cubicBezTo>
                  <a:pt x="472189" y="470719"/>
                  <a:pt x="465001" y="462796"/>
                  <a:pt x="455298" y="458834"/>
                </a:cubicBezTo>
                <a:cubicBezTo>
                  <a:pt x="435532" y="450190"/>
                  <a:pt x="412532" y="459554"/>
                  <a:pt x="403907" y="479363"/>
                </a:cubicBezTo>
                <a:cubicBezTo>
                  <a:pt x="402110" y="483684"/>
                  <a:pt x="396719" y="485845"/>
                  <a:pt x="392047" y="484045"/>
                </a:cubicBezTo>
                <a:cubicBezTo>
                  <a:pt x="387375" y="482244"/>
                  <a:pt x="385219" y="476481"/>
                  <a:pt x="387375" y="472160"/>
                </a:cubicBezTo>
                <a:cubicBezTo>
                  <a:pt x="391688" y="461715"/>
                  <a:pt x="398875" y="453432"/>
                  <a:pt x="407860" y="447309"/>
                </a:cubicBezTo>
                <a:cubicBezTo>
                  <a:pt x="397079" y="424620"/>
                  <a:pt x="374797" y="409133"/>
                  <a:pt x="349640" y="407332"/>
                </a:cubicBezTo>
                <a:cubicBezTo>
                  <a:pt x="310827" y="404451"/>
                  <a:pt x="277045" y="433623"/>
                  <a:pt x="274170" y="472520"/>
                </a:cubicBezTo>
                <a:cubicBezTo>
                  <a:pt x="274170" y="477202"/>
                  <a:pt x="269858" y="480803"/>
                  <a:pt x="265186" y="480803"/>
                </a:cubicBezTo>
                <a:cubicBezTo>
                  <a:pt x="264826" y="480803"/>
                  <a:pt x="264826" y="480803"/>
                  <a:pt x="264467" y="480803"/>
                </a:cubicBezTo>
                <a:cubicBezTo>
                  <a:pt x="259795" y="480443"/>
                  <a:pt x="255842" y="476121"/>
                  <a:pt x="256201" y="471079"/>
                </a:cubicBezTo>
                <a:cubicBezTo>
                  <a:pt x="256920" y="461715"/>
                  <a:pt x="259076" y="452351"/>
                  <a:pt x="262670" y="443708"/>
                </a:cubicBezTo>
                <a:cubicBezTo>
                  <a:pt x="251170" y="432183"/>
                  <a:pt x="234639" y="427141"/>
                  <a:pt x="218466" y="431102"/>
                </a:cubicBezTo>
                <a:cubicBezTo>
                  <a:pt x="193669" y="437225"/>
                  <a:pt x="178575" y="462436"/>
                  <a:pt x="184685" y="487286"/>
                </a:cubicBezTo>
                <a:cubicBezTo>
                  <a:pt x="186122" y="491968"/>
                  <a:pt x="183247" y="497010"/>
                  <a:pt x="178216" y="498091"/>
                </a:cubicBezTo>
                <a:cubicBezTo>
                  <a:pt x="177497" y="498451"/>
                  <a:pt x="176778" y="498451"/>
                  <a:pt x="176059" y="498451"/>
                </a:cubicBezTo>
                <a:cubicBezTo>
                  <a:pt x="171747" y="498451"/>
                  <a:pt x="168153" y="495570"/>
                  <a:pt x="167075" y="491608"/>
                </a:cubicBezTo>
                <a:cubicBezTo>
                  <a:pt x="165997" y="486566"/>
                  <a:pt x="165278" y="481524"/>
                  <a:pt x="165278" y="476481"/>
                </a:cubicBezTo>
                <a:cubicBezTo>
                  <a:pt x="156294" y="468558"/>
                  <a:pt x="143356" y="466397"/>
                  <a:pt x="132215" y="471799"/>
                </a:cubicBezTo>
                <a:cubicBezTo>
                  <a:pt x="125027" y="475401"/>
                  <a:pt x="119637" y="481524"/>
                  <a:pt x="117121" y="489087"/>
                </a:cubicBezTo>
                <a:cubicBezTo>
                  <a:pt x="114605" y="496650"/>
                  <a:pt x="114965" y="504933"/>
                  <a:pt x="118559" y="512137"/>
                </a:cubicBezTo>
                <a:cubicBezTo>
                  <a:pt x="120715" y="516458"/>
                  <a:pt x="118918" y="521861"/>
                  <a:pt x="114605" y="524022"/>
                </a:cubicBezTo>
                <a:cubicBezTo>
                  <a:pt x="112809" y="524742"/>
                  <a:pt x="111730" y="525102"/>
                  <a:pt x="110652" y="525102"/>
                </a:cubicBezTo>
                <a:cubicBezTo>
                  <a:pt x="107058" y="525102"/>
                  <a:pt x="103824" y="523301"/>
                  <a:pt x="102027" y="520060"/>
                </a:cubicBezTo>
                <a:cubicBezTo>
                  <a:pt x="96636" y="508535"/>
                  <a:pt x="95558" y="495209"/>
                  <a:pt x="99871" y="483324"/>
                </a:cubicBezTo>
                <a:cubicBezTo>
                  <a:pt x="104183" y="471079"/>
                  <a:pt x="112809" y="461355"/>
                  <a:pt x="124309" y="455593"/>
                </a:cubicBezTo>
                <a:cubicBezTo>
                  <a:pt x="138684" y="448750"/>
                  <a:pt x="155215" y="449110"/>
                  <a:pt x="168153" y="456673"/>
                </a:cubicBezTo>
                <a:cubicBezTo>
                  <a:pt x="169950" y="451991"/>
                  <a:pt x="171747" y="447309"/>
                  <a:pt x="174263" y="442987"/>
                </a:cubicBezTo>
                <a:cubicBezTo>
                  <a:pt x="183247" y="428221"/>
                  <a:pt x="197263" y="417777"/>
                  <a:pt x="213794" y="413455"/>
                </a:cubicBezTo>
                <a:cubicBezTo>
                  <a:pt x="234639" y="408413"/>
                  <a:pt x="256201" y="413815"/>
                  <a:pt x="271655" y="427501"/>
                </a:cubicBezTo>
                <a:cubicBezTo>
                  <a:pt x="284592" y="409133"/>
                  <a:pt x="304358" y="395447"/>
                  <a:pt x="326640" y="390765"/>
                </a:cubicBezTo>
                <a:lnTo>
                  <a:pt x="310468" y="283800"/>
                </a:lnTo>
                <a:lnTo>
                  <a:pt x="165997" y="359072"/>
                </a:lnTo>
                <a:cubicBezTo>
                  <a:pt x="163122" y="360873"/>
                  <a:pt x="159528" y="360873"/>
                  <a:pt x="156294" y="358712"/>
                </a:cubicBezTo>
                <a:cubicBezTo>
                  <a:pt x="153778" y="356551"/>
                  <a:pt x="152340" y="353309"/>
                  <a:pt x="152700" y="350068"/>
                </a:cubicBezTo>
                <a:lnTo>
                  <a:pt x="199419" y="7923"/>
                </a:lnTo>
                <a:cubicBezTo>
                  <a:pt x="200138" y="3602"/>
                  <a:pt x="204091" y="0"/>
                  <a:pt x="2084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18284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C96FBBDA-13EE-4F88-B839-18B5453205FF}"/>
              </a:ext>
            </a:extLst>
          </p:cNvPr>
          <p:cNvSpPr/>
          <p:nvPr/>
        </p:nvSpPr>
        <p:spPr>
          <a:xfrm>
            <a:off x="2728936" y="242117"/>
            <a:ext cx="401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</a:t>
            </a:r>
            <a:endParaRPr lang="hr-H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A17D872F-58FD-4E4D-B036-6C497B75CE59}"/>
              </a:ext>
            </a:extLst>
          </p:cNvPr>
          <p:cNvSpPr/>
          <p:nvPr/>
        </p:nvSpPr>
        <p:spPr>
          <a:xfrm>
            <a:off x="9022134" y="242117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+</a:t>
            </a: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26FF2BF8-282E-4794-A24B-A1F8EE561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393143"/>
            <a:ext cx="4042436" cy="30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plin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79111"/>
              </p:ext>
            </p:extLst>
          </p:nvPr>
        </p:nvGraphicFramePr>
        <p:xfrm>
          <a:off x="1141413" y="1550020"/>
          <a:ext cx="9906000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avokutnik 2">
            <a:extLst>
              <a:ext uri="{FF2B5EF4-FFF2-40B4-BE49-F238E27FC236}">
                <a16:creationId xmlns:a16="http://schemas.microsoft.com/office/drawing/2014/main" id="{C633FDE0-A615-4A36-93F9-1C6383FC7D9E}"/>
              </a:ext>
            </a:extLst>
          </p:cNvPr>
          <p:cNvSpPr/>
          <p:nvPr/>
        </p:nvSpPr>
        <p:spPr>
          <a:xfrm>
            <a:off x="8301819" y="3112301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- 10 %</a:t>
            </a:r>
          </a:p>
        </p:txBody>
      </p:sp>
    </p:spTree>
    <p:extLst>
      <p:ext uri="{BB962C8B-B14F-4D97-AF65-F5344CB8AC3E}">
        <p14:creationId xmlns:p14="http://schemas.microsoft.com/office/powerpoint/2010/main" val="410608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plin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740779"/>
              </p:ext>
            </p:extLst>
          </p:nvPr>
        </p:nvGraphicFramePr>
        <p:xfrm>
          <a:off x="1141413" y="1550020"/>
          <a:ext cx="9906000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697851CA-6ED4-484B-8179-F5D9BD94F096}"/>
              </a:ext>
            </a:extLst>
          </p:cNvPr>
          <p:cNvSpPr/>
          <p:nvPr/>
        </p:nvSpPr>
        <p:spPr>
          <a:xfrm>
            <a:off x="8485363" y="3112301"/>
            <a:ext cx="180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- 9 %</a:t>
            </a:r>
          </a:p>
        </p:txBody>
      </p:sp>
    </p:spTree>
    <p:extLst>
      <p:ext uri="{BB962C8B-B14F-4D97-AF65-F5344CB8AC3E}">
        <p14:creationId xmlns:p14="http://schemas.microsoft.com/office/powerpoint/2010/main" val="4192363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3768">
            <a:extLst>
              <a:ext uri="{FF2B5EF4-FFF2-40B4-BE49-F238E27FC236}">
                <a16:creationId xmlns:a16="http://schemas.microsoft.com/office/drawing/2014/main" id="{2EE697F6-E4BF-472F-AEA9-1DA33BC53D4E}"/>
              </a:ext>
            </a:extLst>
          </p:cNvPr>
          <p:cNvSpPr/>
          <p:nvPr/>
        </p:nvSpPr>
        <p:spPr>
          <a:xfrm>
            <a:off x="5440385" y="1048877"/>
            <a:ext cx="785896" cy="1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5B944E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Shape 33771">
            <a:extLst>
              <a:ext uri="{FF2B5EF4-FFF2-40B4-BE49-F238E27FC236}">
                <a16:creationId xmlns:a16="http://schemas.microsoft.com/office/drawing/2014/main" id="{8D6B1EE4-6722-4AAD-8598-6A36D3FACC11}"/>
              </a:ext>
            </a:extLst>
          </p:cNvPr>
          <p:cNvSpPr/>
          <p:nvPr/>
        </p:nvSpPr>
        <p:spPr>
          <a:xfrm>
            <a:off x="6291924" y="1972661"/>
            <a:ext cx="785896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467643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Shape 33774">
            <a:extLst>
              <a:ext uri="{FF2B5EF4-FFF2-40B4-BE49-F238E27FC236}">
                <a16:creationId xmlns:a16="http://schemas.microsoft.com/office/drawing/2014/main" id="{DC6710E6-05A9-4308-ACC2-EE5AF6503A49}"/>
              </a:ext>
            </a:extLst>
          </p:cNvPr>
          <p:cNvSpPr/>
          <p:nvPr/>
        </p:nvSpPr>
        <p:spPr>
          <a:xfrm>
            <a:off x="6291924" y="1048877"/>
            <a:ext cx="785896" cy="1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5B944E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Shape 33777">
            <a:extLst>
              <a:ext uri="{FF2B5EF4-FFF2-40B4-BE49-F238E27FC236}">
                <a16:creationId xmlns:a16="http://schemas.microsoft.com/office/drawing/2014/main" id="{03C7F7EA-276F-4294-9829-AEAF02522C7E}"/>
              </a:ext>
            </a:extLst>
          </p:cNvPr>
          <p:cNvSpPr/>
          <p:nvPr/>
        </p:nvSpPr>
        <p:spPr>
          <a:xfrm>
            <a:off x="5927245" y="159821"/>
            <a:ext cx="663716" cy="1499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431" h="21600" extrusionOk="0">
                <a:moveTo>
                  <a:pt x="5216" y="0"/>
                </a:moveTo>
                <a:cubicBezTo>
                  <a:pt x="-5584" y="11692"/>
                  <a:pt x="3456" y="17640"/>
                  <a:pt x="5216" y="21600"/>
                </a:cubicBezTo>
                <a:cubicBezTo>
                  <a:pt x="6976" y="17640"/>
                  <a:pt x="16016" y="11692"/>
                  <a:pt x="5216" y="0"/>
                </a:cubicBezTo>
                <a:close/>
              </a:path>
            </a:pathLst>
          </a:custGeom>
          <a:solidFill>
            <a:srgbClr val="81B04C"/>
          </a:solidFill>
          <a:ln w="12700" cap="flat">
            <a:noFill/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Shape 33780">
            <a:extLst>
              <a:ext uri="{FF2B5EF4-FFF2-40B4-BE49-F238E27FC236}">
                <a16:creationId xmlns:a16="http://schemas.microsoft.com/office/drawing/2014/main" id="{D1A6A37B-C04C-48D1-9B7E-ABD913B6D511}"/>
              </a:ext>
            </a:extLst>
          </p:cNvPr>
          <p:cNvSpPr/>
          <p:nvPr/>
        </p:nvSpPr>
        <p:spPr>
          <a:xfrm>
            <a:off x="6291924" y="2896443"/>
            <a:ext cx="785896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335F35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Shape 33783">
            <a:extLst>
              <a:ext uri="{FF2B5EF4-FFF2-40B4-BE49-F238E27FC236}">
                <a16:creationId xmlns:a16="http://schemas.microsoft.com/office/drawing/2014/main" id="{6DDF53DC-8727-4B41-ADF6-DFC0672D99F5}"/>
              </a:ext>
            </a:extLst>
          </p:cNvPr>
          <p:cNvSpPr/>
          <p:nvPr/>
        </p:nvSpPr>
        <p:spPr>
          <a:xfrm>
            <a:off x="5440386" y="1972661"/>
            <a:ext cx="785894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46764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Shape 33786">
            <a:extLst>
              <a:ext uri="{FF2B5EF4-FFF2-40B4-BE49-F238E27FC236}">
                <a16:creationId xmlns:a16="http://schemas.microsoft.com/office/drawing/2014/main" id="{B7CF0AA8-4F9B-4C62-AE0E-1948E56B66DA}"/>
              </a:ext>
            </a:extLst>
          </p:cNvPr>
          <p:cNvSpPr/>
          <p:nvPr/>
        </p:nvSpPr>
        <p:spPr>
          <a:xfrm>
            <a:off x="5440386" y="2896443"/>
            <a:ext cx="785894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335F35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Shape 33790">
            <a:extLst>
              <a:ext uri="{FF2B5EF4-FFF2-40B4-BE49-F238E27FC236}">
                <a16:creationId xmlns:a16="http://schemas.microsoft.com/office/drawing/2014/main" id="{4B755F3B-7450-480F-8334-A0A5C9A9FD9D}"/>
              </a:ext>
            </a:extLst>
          </p:cNvPr>
          <p:cNvSpPr/>
          <p:nvPr/>
        </p:nvSpPr>
        <p:spPr>
          <a:xfrm>
            <a:off x="3731201" y="4466485"/>
            <a:ext cx="4466316" cy="2142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445" extrusionOk="0">
                <a:moveTo>
                  <a:pt x="21065" y="865"/>
                </a:moveTo>
                <a:cubicBezTo>
                  <a:pt x="21115" y="963"/>
                  <a:pt x="21162" y="1072"/>
                  <a:pt x="21205" y="1193"/>
                </a:cubicBezTo>
                <a:cubicBezTo>
                  <a:pt x="21600" y="2305"/>
                  <a:pt x="21463" y="3974"/>
                  <a:pt x="20940" y="4708"/>
                </a:cubicBezTo>
                <a:cubicBezTo>
                  <a:pt x="20696" y="4400"/>
                  <a:pt x="20419" y="4271"/>
                  <a:pt x="20147" y="4329"/>
                </a:cubicBezTo>
                <a:cubicBezTo>
                  <a:pt x="19875" y="4387"/>
                  <a:pt x="19608" y="4633"/>
                  <a:pt x="19383" y="5075"/>
                </a:cubicBezTo>
                <a:lnTo>
                  <a:pt x="17434" y="8893"/>
                </a:lnTo>
                <a:cubicBezTo>
                  <a:pt x="17434" y="8892"/>
                  <a:pt x="17434" y="8891"/>
                  <a:pt x="17434" y="8890"/>
                </a:cubicBezTo>
                <a:cubicBezTo>
                  <a:pt x="17434" y="8889"/>
                  <a:pt x="17435" y="8887"/>
                  <a:pt x="17435" y="8886"/>
                </a:cubicBezTo>
                <a:lnTo>
                  <a:pt x="17328" y="9093"/>
                </a:lnTo>
                <a:cubicBezTo>
                  <a:pt x="17321" y="8392"/>
                  <a:pt x="17216" y="7715"/>
                  <a:pt x="17026" y="7177"/>
                </a:cubicBezTo>
                <a:cubicBezTo>
                  <a:pt x="16971" y="7020"/>
                  <a:pt x="16908" y="6877"/>
                  <a:pt x="16841" y="6749"/>
                </a:cubicBezTo>
                <a:lnTo>
                  <a:pt x="19835" y="893"/>
                </a:lnTo>
                <a:cubicBezTo>
                  <a:pt x="19885" y="793"/>
                  <a:pt x="19940" y="706"/>
                  <a:pt x="19998" y="634"/>
                </a:cubicBezTo>
                <a:cubicBezTo>
                  <a:pt x="20281" y="279"/>
                  <a:pt x="20620" y="277"/>
                  <a:pt x="20905" y="622"/>
                </a:cubicBezTo>
                <a:cubicBezTo>
                  <a:pt x="20962" y="690"/>
                  <a:pt x="21015" y="768"/>
                  <a:pt x="21065" y="865"/>
                </a:cubicBezTo>
                <a:close/>
                <a:moveTo>
                  <a:pt x="18952" y="583"/>
                </a:moveTo>
                <a:cubicBezTo>
                  <a:pt x="19002" y="679"/>
                  <a:pt x="19050" y="789"/>
                  <a:pt x="19092" y="911"/>
                </a:cubicBezTo>
                <a:cubicBezTo>
                  <a:pt x="19100" y="933"/>
                  <a:pt x="19107" y="954"/>
                  <a:pt x="19114" y="976"/>
                </a:cubicBezTo>
                <a:lnTo>
                  <a:pt x="16451" y="6193"/>
                </a:lnTo>
                <a:cubicBezTo>
                  <a:pt x="16382" y="6136"/>
                  <a:pt x="16311" y="6093"/>
                  <a:pt x="16239" y="6064"/>
                </a:cubicBezTo>
                <a:cubicBezTo>
                  <a:pt x="16166" y="6035"/>
                  <a:pt x="16092" y="6020"/>
                  <a:pt x="16019" y="6020"/>
                </a:cubicBezTo>
                <a:lnTo>
                  <a:pt x="14956" y="6024"/>
                </a:lnTo>
                <a:lnTo>
                  <a:pt x="17721" y="609"/>
                </a:lnTo>
                <a:cubicBezTo>
                  <a:pt x="18031" y="2"/>
                  <a:pt x="18455" y="-78"/>
                  <a:pt x="18792" y="336"/>
                </a:cubicBezTo>
                <a:cubicBezTo>
                  <a:pt x="18848" y="404"/>
                  <a:pt x="18901" y="487"/>
                  <a:pt x="18952" y="583"/>
                </a:cubicBezTo>
                <a:close/>
                <a:moveTo>
                  <a:pt x="20964" y="6292"/>
                </a:moveTo>
                <a:cubicBezTo>
                  <a:pt x="21306" y="7269"/>
                  <a:pt x="21250" y="8715"/>
                  <a:pt x="20838" y="9528"/>
                </a:cubicBezTo>
                <a:lnTo>
                  <a:pt x="17513" y="16042"/>
                </a:lnTo>
                <a:cubicBezTo>
                  <a:pt x="17303" y="16454"/>
                  <a:pt x="16933" y="16638"/>
                  <a:pt x="16616" y="16719"/>
                </a:cubicBezTo>
                <a:cubicBezTo>
                  <a:pt x="16298" y="16800"/>
                  <a:pt x="16034" y="16779"/>
                  <a:pt x="16034" y="16779"/>
                </a:cubicBezTo>
                <a:lnTo>
                  <a:pt x="11044" y="16788"/>
                </a:lnTo>
                <a:cubicBezTo>
                  <a:pt x="11011" y="16788"/>
                  <a:pt x="10978" y="16784"/>
                  <a:pt x="10946" y="16777"/>
                </a:cubicBezTo>
                <a:cubicBezTo>
                  <a:pt x="10914" y="16769"/>
                  <a:pt x="10882" y="16758"/>
                  <a:pt x="10851" y="16744"/>
                </a:cubicBezTo>
                <a:cubicBezTo>
                  <a:pt x="10600" y="16668"/>
                  <a:pt x="10142" y="16532"/>
                  <a:pt x="9575" y="16099"/>
                </a:cubicBezTo>
                <a:cubicBezTo>
                  <a:pt x="9008" y="15666"/>
                  <a:pt x="8332" y="14938"/>
                  <a:pt x="7644" y="13678"/>
                </a:cubicBezTo>
                <a:lnTo>
                  <a:pt x="3729" y="21445"/>
                </a:lnTo>
                <a:lnTo>
                  <a:pt x="0" y="15037"/>
                </a:lnTo>
                <a:cubicBezTo>
                  <a:pt x="1576" y="11886"/>
                  <a:pt x="3171" y="8790"/>
                  <a:pt x="4777" y="5727"/>
                </a:cubicBezTo>
                <a:cubicBezTo>
                  <a:pt x="5291" y="4746"/>
                  <a:pt x="5676" y="4005"/>
                  <a:pt x="6272" y="3325"/>
                </a:cubicBezTo>
                <a:cubicBezTo>
                  <a:pt x="7715" y="1679"/>
                  <a:pt x="9186" y="2709"/>
                  <a:pt x="11615" y="6867"/>
                </a:cubicBezTo>
                <a:lnTo>
                  <a:pt x="16011" y="6857"/>
                </a:lnTo>
                <a:cubicBezTo>
                  <a:pt x="16313" y="6857"/>
                  <a:pt x="16584" y="7182"/>
                  <a:pt x="16763" y="7693"/>
                </a:cubicBezTo>
                <a:cubicBezTo>
                  <a:pt x="16903" y="8091"/>
                  <a:pt x="16988" y="8603"/>
                  <a:pt x="16988" y="9158"/>
                </a:cubicBezTo>
                <a:cubicBezTo>
                  <a:pt x="16989" y="9651"/>
                  <a:pt x="16923" y="10122"/>
                  <a:pt x="16804" y="10511"/>
                </a:cubicBezTo>
                <a:cubicBezTo>
                  <a:pt x="16726" y="10765"/>
                  <a:pt x="16626" y="10978"/>
                  <a:pt x="16512" y="11138"/>
                </a:cubicBezTo>
                <a:cubicBezTo>
                  <a:pt x="16362" y="11347"/>
                  <a:pt x="16191" y="11458"/>
                  <a:pt x="16017" y="11460"/>
                </a:cubicBezTo>
                <a:lnTo>
                  <a:pt x="11134" y="11495"/>
                </a:lnTo>
                <a:cubicBezTo>
                  <a:pt x="11029" y="11465"/>
                  <a:pt x="10938" y="11668"/>
                  <a:pt x="10945" y="11917"/>
                </a:cubicBezTo>
                <a:cubicBezTo>
                  <a:pt x="10951" y="12114"/>
                  <a:pt x="11019" y="12269"/>
                  <a:pt x="11102" y="12275"/>
                </a:cubicBezTo>
                <a:cubicBezTo>
                  <a:pt x="11150" y="12275"/>
                  <a:pt x="11198" y="12275"/>
                  <a:pt x="11247" y="12276"/>
                </a:cubicBezTo>
                <a:cubicBezTo>
                  <a:pt x="12837" y="12283"/>
                  <a:pt x="14428" y="12280"/>
                  <a:pt x="16019" y="12271"/>
                </a:cubicBezTo>
                <a:cubicBezTo>
                  <a:pt x="16059" y="12270"/>
                  <a:pt x="16395" y="12189"/>
                  <a:pt x="16715" y="11688"/>
                </a:cubicBezTo>
                <a:cubicBezTo>
                  <a:pt x="16958" y="11309"/>
                  <a:pt x="17278" y="10417"/>
                  <a:pt x="17507" y="9990"/>
                </a:cubicBezTo>
                <a:cubicBezTo>
                  <a:pt x="18496" y="8146"/>
                  <a:pt x="19594" y="5985"/>
                  <a:pt x="19594" y="5985"/>
                </a:cubicBezTo>
                <a:cubicBezTo>
                  <a:pt x="20008" y="5176"/>
                  <a:pt x="20621" y="5314"/>
                  <a:pt x="20964" y="6292"/>
                </a:cubicBezTo>
                <a:close/>
                <a:moveTo>
                  <a:pt x="16816" y="506"/>
                </a:moveTo>
                <a:cubicBezTo>
                  <a:pt x="16866" y="602"/>
                  <a:pt x="16913" y="712"/>
                  <a:pt x="16956" y="834"/>
                </a:cubicBezTo>
                <a:cubicBezTo>
                  <a:pt x="16964" y="856"/>
                  <a:pt x="16971" y="878"/>
                  <a:pt x="16979" y="901"/>
                </a:cubicBezTo>
                <a:lnTo>
                  <a:pt x="14348" y="6053"/>
                </a:lnTo>
                <a:cubicBezTo>
                  <a:pt x="14332" y="6051"/>
                  <a:pt x="13944" y="6038"/>
                  <a:pt x="13559" y="6025"/>
                </a:cubicBezTo>
                <a:cubicBezTo>
                  <a:pt x="13174" y="6012"/>
                  <a:pt x="12793" y="6000"/>
                  <a:pt x="12793" y="6000"/>
                </a:cubicBezTo>
                <a:lnTo>
                  <a:pt x="15585" y="529"/>
                </a:lnTo>
                <a:cubicBezTo>
                  <a:pt x="15895" y="-78"/>
                  <a:pt x="16318" y="-155"/>
                  <a:pt x="16655" y="258"/>
                </a:cubicBezTo>
                <a:cubicBezTo>
                  <a:pt x="16712" y="327"/>
                  <a:pt x="16765" y="410"/>
                  <a:pt x="16816" y="506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Shape 33791">
            <a:extLst>
              <a:ext uri="{FF2B5EF4-FFF2-40B4-BE49-F238E27FC236}">
                <a16:creationId xmlns:a16="http://schemas.microsoft.com/office/drawing/2014/main" id="{173D9C58-0B19-48A4-B8B9-8240AC6DC8C5}"/>
              </a:ext>
            </a:extLst>
          </p:cNvPr>
          <p:cNvSpPr/>
          <p:nvPr/>
        </p:nvSpPr>
        <p:spPr>
          <a:xfrm>
            <a:off x="5783862" y="4391803"/>
            <a:ext cx="1375067" cy="69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7809" y="0"/>
                </a:moveTo>
                <a:cubicBezTo>
                  <a:pt x="7324" y="13"/>
                  <a:pt x="6778" y="778"/>
                  <a:pt x="6478" y="2101"/>
                </a:cubicBezTo>
                <a:cubicBezTo>
                  <a:pt x="6042" y="4020"/>
                  <a:pt x="5902" y="6681"/>
                  <a:pt x="4935" y="6915"/>
                </a:cubicBezTo>
                <a:cubicBezTo>
                  <a:pt x="4142" y="7106"/>
                  <a:pt x="3470" y="4932"/>
                  <a:pt x="2692" y="5770"/>
                </a:cubicBezTo>
                <a:cubicBezTo>
                  <a:pt x="1856" y="6672"/>
                  <a:pt x="2296" y="9318"/>
                  <a:pt x="1855" y="10890"/>
                </a:cubicBezTo>
                <a:cubicBezTo>
                  <a:pt x="1466" y="12278"/>
                  <a:pt x="602" y="12401"/>
                  <a:pt x="0" y="12922"/>
                </a:cubicBezTo>
                <a:cubicBezTo>
                  <a:pt x="993" y="14021"/>
                  <a:pt x="2009" y="15267"/>
                  <a:pt x="3057" y="16653"/>
                </a:cubicBezTo>
                <a:cubicBezTo>
                  <a:pt x="4185" y="18144"/>
                  <a:pt x="5346" y="19793"/>
                  <a:pt x="6553" y="21592"/>
                </a:cubicBezTo>
                <a:lnTo>
                  <a:pt x="21600" y="21558"/>
                </a:lnTo>
                <a:cubicBezTo>
                  <a:pt x="20698" y="19805"/>
                  <a:pt x="19772" y="18119"/>
                  <a:pt x="18821" y="16502"/>
                </a:cubicBezTo>
                <a:cubicBezTo>
                  <a:pt x="17978" y="15070"/>
                  <a:pt x="17118" y="13692"/>
                  <a:pt x="16278" y="12251"/>
                </a:cubicBezTo>
                <a:cubicBezTo>
                  <a:pt x="15699" y="11257"/>
                  <a:pt x="15099" y="10210"/>
                  <a:pt x="14370" y="10081"/>
                </a:cubicBezTo>
                <a:cubicBezTo>
                  <a:pt x="13528" y="9932"/>
                  <a:pt x="12629" y="11051"/>
                  <a:pt x="11911" y="9943"/>
                </a:cubicBezTo>
                <a:cubicBezTo>
                  <a:pt x="11201" y="8846"/>
                  <a:pt x="11307" y="6325"/>
                  <a:pt x="10589" y="5248"/>
                </a:cubicBezTo>
                <a:cubicBezTo>
                  <a:pt x="10063" y="4458"/>
                  <a:pt x="9244" y="4786"/>
                  <a:pt x="8893" y="3551"/>
                </a:cubicBezTo>
                <a:cubicBezTo>
                  <a:pt x="8661" y="2736"/>
                  <a:pt x="8799" y="1628"/>
                  <a:pt x="8549" y="829"/>
                </a:cubicBezTo>
                <a:cubicBezTo>
                  <a:pt x="8369" y="255"/>
                  <a:pt x="8099" y="-8"/>
                  <a:pt x="7809" y="0"/>
                </a:cubicBezTo>
                <a:close/>
              </a:path>
            </a:pathLst>
          </a:custGeom>
          <a:solidFill>
            <a:srgbClr val="335F35">
              <a:lumMod val="50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Freeform 39">
            <a:extLst>
              <a:ext uri="{FF2B5EF4-FFF2-40B4-BE49-F238E27FC236}">
                <a16:creationId xmlns:a16="http://schemas.microsoft.com/office/drawing/2014/main" id="{B1B9924C-F31A-4EC6-B2A8-7B111861C521}"/>
              </a:ext>
            </a:extLst>
          </p:cNvPr>
          <p:cNvSpPr/>
          <p:nvPr/>
        </p:nvSpPr>
        <p:spPr>
          <a:xfrm>
            <a:off x="2629298" y="5279583"/>
            <a:ext cx="2355489" cy="1416578"/>
          </a:xfrm>
          <a:custGeom>
            <a:avLst/>
            <a:gdLst>
              <a:gd name="connsiteX0" fmla="*/ 2961514 w 4686188"/>
              <a:gd name="connsiteY0" fmla="*/ 0 h 2484883"/>
              <a:gd name="connsiteX1" fmla="*/ 4686188 w 4686188"/>
              <a:gd name="connsiteY1" fmla="*/ 2054923 h 2484883"/>
              <a:gd name="connsiteX2" fmla="*/ 4173826 w 4686188"/>
              <a:gd name="connsiteY2" fmla="*/ 2484883 h 2484883"/>
              <a:gd name="connsiteX3" fmla="*/ 0 w 4686188"/>
              <a:gd name="connsiteY3" fmla="*/ 2484883 h 248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188" h="2484883">
                <a:moveTo>
                  <a:pt x="2961514" y="0"/>
                </a:moveTo>
                <a:lnTo>
                  <a:pt x="4686188" y="2054923"/>
                </a:lnTo>
                <a:lnTo>
                  <a:pt x="4173826" y="2484883"/>
                </a:lnTo>
                <a:lnTo>
                  <a:pt x="0" y="2484883"/>
                </a:lnTo>
                <a:close/>
              </a:path>
            </a:pathLst>
          </a:custGeom>
          <a:solidFill>
            <a:srgbClr val="46764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226471CD-2A72-4D70-8649-62016C8ED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158" y="1466092"/>
            <a:ext cx="388617" cy="473216"/>
          </a:xfrm>
          <a:custGeom>
            <a:avLst/>
            <a:gdLst>
              <a:gd name="connsiteX0" fmla="*/ 45498 w 558129"/>
              <a:gd name="connsiteY0" fmla="*/ 523875 h 599238"/>
              <a:gd name="connsiteX1" fmla="*/ 55203 w 558129"/>
              <a:gd name="connsiteY1" fmla="*/ 533220 h 599238"/>
              <a:gd name="connsiteX2" fmla="*/ 45498 w 558129"/>
              <a:gd name="connsiteY2" fmla="*/ 542566 h 599238"/>
              <a:gd name="connsiteX3" fmla="*/ 36512 w 558129"/>
              <a:gd name="connsiteY3" fmla="*/ 533220 h 599238"/>
              <a:gd name="connsiteX4" fmla="*/ 45498 w 558129"/>
              <a:gd name="connsiteY4" fmla="*/ 523875 h 599238"/>
              <a:gd name="connsiteX5" fmla="*/ 495071 w 558129"/>
              <a:gd name="connsiteY5" fmla="*/ 438625 h 599238"/>
              <a:gd name="connsiteX6" fmla="*/ 457626 w 558129"/>
              <a:gd name="connsiteY6" fmla="*/ 449789 h 599238"/>
              <a:gd name="connsiteX7" fmla="*/ 394257 w 558129"/>
              <a:gd name="connsiteY7" fmla="*/ 470675 h 599238"/>
              <a:gd name="connsiteX8" fmla="*/ 396057 w 558129"/>
              <a:gd name="connsiteY8" fmla="*/ 490842 h 599238"/>
              <a:gd name="connsiteX9" fmla="*/ 394977 w 558129"/>
              <a:gd name="connsiteY9" fmla="*/ 497684 h 599238"/>
              <a:gd name="connsiteX10" fmla="*/ 492911 w 558129"/>
              <a:gd name="connsiteY10" fmla="*/ 464193 h 599238"/>
              <a:gd name="connsiteX11" fmla="*/ 510913 w 558129"/>
              <a:gd name="connsiteY11" fmla="*/ 456991 h 599238"/>
              <a:gd name="connsiteX12" fmla="*/ 507313 w 558129"/>
              <a:gd name="connsiteY12" fmla="*/ 443667 h 599238"/>
              <a:gd name="connsiteX13" fmla="*/ 495071 w 558129"/>
              <a:gd name="connsiteY13" fmla="*/ 438625 h 599238"/>
              <a:gd name="connsiteX14" fmla="*/ 117017 w 558129"/>
              <a:gd name="connsiteY14" fmla="*/ 422059 h 599238"/>
              <a:gd name="connsiteX15" fmla="*/ 100815 w 558129"/>
              <a:gd name="connsiteY15" fmla="*/ 428542 h 599238"/>
              <a:gd name="connsiteX16" fmla="*/ 93614 w 558129"/>
              <a:gd name="connsiteY16" fmla="*/ 445467 h 599238"/>
              <a:gd name="connsiteX17" fmla="*/ 93253 w 558129"/>
              <a:gd name="connsiteY17" fmla="*/ 538738 h 599238"/>
              <a:gd name="connsiteX18" fmla="*/ 110536 w 558129"/>
              <a:gd name="connsiteY18" fmla="*/ 561426 h 599238"/>
              <a:gd name="connsiteX19" fmla="*/ 526756 w 558129"/>
              <a:gd name="connsiteY19" fmla="*/ 494443 h 599238"/>
              <a:gd name="connsiteX20" fmla="*/ 540077 w 558129"/>
              <a:gd name="connsiteY20" fmla="*/ 477158 h 599238"/>
              <a:gd name="connsiteX21" fmla="*/ 536117 w 558129"/>
              <a:gd name="connsiteY21" fmla="*/ 469955 h 599238"/>
              <a:gd name="connsiteX22" fmla="*/ 499752 w 558129"/>
              <a:gd name="connsiteY22" fmla="*/ 481119 h 599238"/>
              <a:gd name="connsiteX23" fmla="*/ 368333 w 558129"/>
              <a:gd name="connsiteY23" fmla="*/ 522172 h 599238"/>
              <a:gd name="connsiteX24" fmla="*/ 311445 w 558129"/>
              <a:gd name="connsiteY24" fmla="*/ 529735 h 599238"/>
              <a:gd name="connsiteX25" fmla="*/ 235114 w 558129"/>
              <a:gd name="connsiteY25" fmla="*/ 523613 h 599238"/>
              <a:gd name="connsiteX26" fmla="*/ 227193 w 558129"/>
              <a:gd name="connsiteY26" fmla="*/ 513530 h 599238"/>
              <a:gd name="connsiteX27" fmla="*/ 237274 w 558129"/>
              <a:gd name="connsiteY27" fmla="*/ 505607 h 599238"/>
              <a:gd name="connsiteX28" fmla="*/ 362572 w 558129"/>
              <a:gd name="connsiteY28" fmla="*/ 504887 h 599238"/>
              <a:gd name="connsiteX29" fmla="*/ 362932 w 558129"/>
              <a:gd name="connsiteY29" fmla="*/ 504887 h 599238"/>
              <a:gd name="connsiteX30" fmla="*/ 378054 w 558129"/>
              <a:gd name="connsiteY30" fmla="*/ 489402 h 599238"/>
              <a:gd name="connsiteX31" fmla="*/ 372653 w 558129"/>
              <a:gd name="connsiteY31" fmla="*/ 467794 h 599238"/>
              <a:gd name="connsiteX32" fmla="*/ 356811 w 558129"/>
              <a:gd name="connsiteY32" fmla="*/ 462033 h 599238"/>
              <a:gd name="connsiteX33" fmla="*/ 242675 w 558129"/>
              <a:gd name="connsiteY33" fmla="*/ 443667 h 599238"/>
              <a:gd name="connsiteX34" fmla="*/ 117377 w 558129"/>
              <a:gd name="connsiteY34" fmla="*/ 422059 h 599238"/>
              <a:gd name="connsiteX35" fmla="*/ 21603 w 558129"/>
              <a:gd name="connsiteY35" fmla="*/ 422059 h 599238"/>
              <a:gd name="connsiteX36" fmla="*/ 18363 w 558129"/>
              <a:gd name="connsiteY36" fmla="*/ 425300 h 599238"/>
              <a:gd name="connsiteX37" fmla="*/ 18363 w 558129"/>
              <a:gd name="connsiteY37" fmla="*/ 558545 h 599238"/>
              <a:gd name="connsiteX38" fmla="*/ 21603 w 558129"/>
              <a:gd name="connsiteY38" fmla="*/ 562146 h 599238"/>
              <a:gd name="connsiteX39" fmla="*/ 72010 w 558129"/>
              <a:gd name="connsiteY39" fmla="*/ 562146 h 599238"/>
              <a:gd name="connsiteX40" fmla="*/ 75251 w 558129"/>
              <a:gd name="connsiteY40" fmla="*/ 558545 h 599238"/>
              <a:gd name="connsiteX41" fmla="*/ 75251 w 558129"/>
              <a:gd name="connsiteY41" fmla="*/ 425300 h 599238"/>
              <a:gd name="connsiteX42" fmla="*/ 72010 w 558129"/>
              <a:gd name="connsiteY42" fmla="*/ 422059 h 599238"/>
              <a:gd name="connsiteX43" fmla="*/ 241235 w 558129"/>
              <a:gd name="connsiteY43" fmla="*/ 168536 h 599238"/>
              <a:gd name="connsiteX44" fmla="*/ 241235 w 558129"/>
              <a:gd name="connsiteY44" fmla="*/ 204908 h 599238"/>
              <a:gd name="connsiteX45" fmla="*/ 286961 w 558129"/>
              <a:gd name="connsiteY45" fmla="*/ 251003 h 599238"/>
              <a:gd name="connsiteX46" fmla="*/ 334848 w 558129"/>
              <a:gd name="connsiteY46" fmla="*/ 251003 h 599238"/>
              <a:gd name="connsiteX47" fmla="*/ 380575 w 558129"/>
              <a:gd name="connsiteY47" fmla="*/ 204908 h 599238"/>
              <a:gd name="connsiteX48" fmla="*/ 380575 w 558129"/>
              <a:gd name="connsiteY48" fmla="*/ 168536 h 599238"/>
              <a:gd name="connsiteX49" fmla="*/ 241235 w 558129"/>
              <a:gd name="connsiteY49" fmla="*/ 110917 h 599238"/>
              <a:gd name="connsiteX50" fmla="*/ 241235 w 558129"/>
              <a:gd name="connsiteY50" fmla="*/ 150530 h 599238"/>
              <a:gd name="connsiteX51" fmla="*/ 380575 w 558129"/>
              <a:gd name="connsiteY51" fmla="*/ 150530 h 599238"/>
              <a:gd name="connsiteX52" fmla="*/ 380575 w 558129"/>
              <a:gd name="connsiteY52" fmla="*/ 110917 h 599238"/>
              <a:gd name="connsiteX53" fmla="*/ 356811 w 558129"/>
              <a:gd name="connsiteY53" fmla="*/ 110917 h 599238"/>
              <a:gd name="connsiteX54" fmla="*/ 264998 w 558129"/>
              <a:gd name="connsiteY54" fmla="*/ 110917 h 599238"/>
              <a:gd name="connsiteX55" fmla="*/ 264998 w 558129"/>
              <a:gd name="connsiteY55" fmla="*/ 0 h 599238"/>
              <a:gd name="connsiteX56" fmla="*/ 273999 w 558129"/>
              <a:gd name="connsiteY56" fmla="*/ 9003 h 599238"/>
              <a:gd name="connsiteX57" fmla="*/ 273999 w 558129"/>
              <a:gd name="connsiteY57" fmla="*/ 92911 h 599238"/>
              <a:gd name="connsiteX58" fmla="*/ 347810 w 558129"/>
              <a:gd name="connsiteY58" fmla="*/ 92911 h 599238"/>
              <a:gd name="connsiteX59" fmla="*/ 347810 w 558129"/>
              <a:gd name="connsiteY59" fmla="*/ 9003 h 599238"/>
              <a:gd name="connsiteX60" fmla="*/ 356811 w 558129"/>
              <a:gd name="connsiteY60" fmla="*/ 0 h 599238"/>
              <a:gd name="connsiteX61" fmla="*/ 365813 w 558129"/>
              <a:gd name="connsiteY61" fmla="*/ 9003 h 599238"/>
              <a:gd name="connsiteX62" fmla="*/ 365813 w 558129"/>
              <a:gd name="connsiteY62" fmla="*/ 92911 h 599238"/>
              <a:gd name="connsiteX63" fmla="*/ 389936 w 558129"/>
              <a:gd name="connsiteY63" fmla="*/ 92911 h 599238"/>
              <a:gd name="connsiteX64" fmla="*/ 408299 w 558129"/>
              <a:gd name="connsiteY64" fmla="*/ 92911 h 599238"/>
              <a:gd name="connsiteX65" fmla="*/ 417300 w 558129"/>
              <a:gd name="connsiteY65" fmla="*/ 101914 h 599238"/>
              <a:gd name="connsiteX66" fmla="*/ 408299 w 558129"/>
              <a:gd name="connsiteY66" fmla="*/ 110917 h 599238"/>
              <a:gd name="connsiteX67" fmla="*/ 398937 w 558129"/>
              <a:gd name="connsiteY67" fmla="*/ 110917 h 599238"/>
              <a:gd name="connsiteX68" fmla="*/ 398937 w 558129"/>
              <a:gd name="connsiteY68" fmla="*/ 204908 h 599238"/>
              <a:gd name="connsiteX69" fmla="*/ 334848 w 558129"/>
              <a:gd name="connsiteY69" fmla="*/ 269009 h 599238"/>
              <a:gd name="connsiteX70" fmla="*/ 315765 w 558129"/>
              <a:gd name="connsiteY70" fmla="*/ 269009 h 599238"/>
              <a:gd name="connsiteX71" fmla="*/ 282641 w 558129"/>
              <a:gd name="connsiteY71" fmla="*/ 351116 h 599238"/>
              <a:gd name="connsiteX72" fmla="*/ 343129 w 558129"/>
              <a:gd name="connsiteY72" fmla="*/ 342473 h 599238"/>
              <a:gd name="connsiteX73" fmla="*/ 351410 w 558129"/>
              <a:gd name="connsiteY73" fmla="*/ 345714 h 599238"/>
              <a:gd name="connsiteX74" fmla="*/ 352851 w 558129"/>
              <a:gd name="connsiteY74" fmla="*/ 355077 h 599238"/>
              <a:gd name="connsiteX75" fmla="*/ 316846 w 558129"/>
              <a:gd name="connsiteY75" fmla="*/ 443306 h 599238"/>
              <a:gd name="connsiteX76" fmla="*/ 356451 w 558129"/>
              <a:gd name="connsiteY76" fmla="*/ 443667 h 599238"/>
              <a:gd name="connsiteX77" fmla="*/ 384175 w 558129"/>
              <a:gd name="connsiteY77" fmla="*/ 454470 h 599238"/>
              <a:gd name="connsiteX78" fmla="*/ 451145 w 558129"/>
              <a:gd name="connsiteY78" fmla="*/ 432863 h 599238"/>
              <a:gd name="connsiteX79" fmla="*/ 495071 w 558129"/>
              <a:gd name="connsiteY79" fmla="*/ 420259 h 599238"/>
              <a:gd name="connsiteX80" fmla="*/ 521715 w 558129"/>
              <a:gd name="connsiteY80" fmla="*/ 432143 h 599238"/>
              <a:gd name="connsiteX81" fmla="*/ 528916 w 558129"/>
              <a:gd name="connsiteY81" fmla="*/ 451949 h 599238"/>
              <a:gd name="connsiteX82" fmla="*/ 547639 w 558129"/>
              <a:gd name="connsiteY82" fmla="*/ 456271 h 599238"/>
              <a:gd name="connsiteX83" fmla="*/ 558080 w 558129"/>
              <a:gd name="connsiteY83" fmla="*/ 478238 h 599238"/>
              <a:gd name="connsiteX84" fmla="*/ 537557 w 558129"/>
              <a:gd name="connsiteY84" fmla="*/ 509208 h 599238"/>
              <a:gd name="connsiteX85" fmla="*/ 260317 w 558129"/>
              <a:gd name="connsiteY85" fmla="*/ 599238 h 599238"/>
              <a:gd name="connsiteX86" fmla="*/ 106215 w 558129"/>
              <a:gd name="connsiteY86" fmla="*/ 579071 h 599238"/>
              <a:gd name="connsiteX87" fmla="*/ 90013 w 558129"/>
              <a:gd name="connsiteY87" fmla="*/ 570429 h 599238"/>
              <a:gd name="connsiteX88" fmla="*/ 72010 w 558129"/>
              <a:gd name="connsiteY88" fmla="*/ 580152 h 599238"/>
              <a:gd name="connsiteX89" fmla="*/ 21603 w 558129"/>
              <a:gd name="connsiteY89" fmla="*/ 580152 h 599238"/>
              <a:gd name="connsiteX90" fmla="*/ 0 w 558129"/>
              <a:gd name="connsiteY90" fmla="*/ 558545 h 599238"/>
              <a:gd name="connsiteX91" fmla="*/ 0 w 558129"/>
              <a:gd name="connsiteY91" fmla="*/ 425300 h 599238"/>
              <a:gd name="connsiteX92" fmla="*/ 21603 w 558129"/>
              <a:gd name="connsiteY92" fmla="*/ 404053 h 599238"/>
              <a:gd name="connsiteX93" fmla="*/ 72010 w 558129"/>
              <a:gd name="connsiteY93" fmla="*/ 404053 h 599238"/>
              <a:gd name="connsiteX94" fmla="*/ 90013 w 558129"/>
              <a:gd name="connsiteY94" fmla="*/ 414137 h 599238"/>
              <a:gd name="connsiteX95" fmla="*/ 118097 w 558129"/>
              <a:gd name="connsiteY95" fmla="*/ 404053 h 599238"/>
              <a:gd name="connsiteX96" fmla="*/ 252036 w 558129"/>
              <a:gd name="connsiteY96" fmla="*/ 428181 h 599238"/>
              <a:gd name="connsiteX97" fmla="*/ 297763 w 558129"/>
              <a:gd name="connsiteY97" fmla="*/ 442226 h 599238"/>
              <a:gd name="connsiteX98" fmla="*/ 329807 w 558129"/>
              <a:gd name="connsiteY98" fmla="*/ 362640 h 599238"/>
              <a:gd name="connsiteX99" fmla="*/ 270039 w 558129"/>
              <a:gd name="connsiteY99" fmla="*/ 370922 h 599238"/>
              <a:gd name="connsiteX100" fmla="*/ 261398 w 558129"/>
              <a:gd name="connsiteY100" fmla="*/ 367681 h 599238"/>
              <a:gd name="connsiteX101" fmla="*/ 260317 w 558129"/>
              <a:gd name="connsiteY101" fmla="*/ 358678 h 599238"/>
              <a:gd name="connsiteX102" fmla="*/ 296323 w 558129"/>
              <a:gd name="connsiteY102" fmla="*/ 269009 h 599238"/>
              <a:gd name="connsiteX103" fmla="*/ 286961 w 558129"/>
              <a:gd name="connsiteY103" fmla="*/ 269009 h 599238"/>
              <a:gd name="connsiteX104" fmla="*/ 222872 w 558129"/>
              <a:gd name="connsiteY104" fmla="*/ 204908 h 599238"/>
              <a:gd name="connsiteX105" fmla="*/ 222872 w 558129"/>
              <a:gd name="connsiteY105" fmla="*/ 110917 h 599238"/>
              <a:gd name="connsiteX106" fmla="*/ 213511 w 558129"/>
              <a:gd name="connsiteY106" fmla="*/ 110917 h 599238"/>
              <a:gd name="connsiteX107" fmla="*/ 204509 w 558129"/>
              <a:gd name="connsiteY107" fmla="*/ 101914 h 599238"/>
              <a:gd name="connsiteX108" fmla="*/ 213511 w 558129"/>
              <a:gd name="connsiteY108" fmla="*/ 92911 h 599238"/>
              <a:gd name="connsiteX109" fmla="*/ 231873 w 558129"/>
              <a:gd name="connsiteY109" fmla="*/ 92911 h 599238"/>
              <a:gd name="connsiteX110" fmla="*/ 255997 w 558129"/>
              <a:gd name="connsiteY110" fmla="*/ 92911 h 599238"/>
              <a:gd name="connsiteX111" fmla="*/ 255997 w 558129"/>
              <a:gd name="connsiteY111" fmla="*/ 9003 h 599238"/>
              <a:gd name="connsiteX112" fmla="*/ 264998 w 558129"/>
              <a:gd name="connsiteY112" fmla="*/ 0 h 59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58129" h="599238">
                <a:moveTo>
                  <a:pt x="45498" y="523875"/>
                </a:moveTo>
                <a:cubicBezTo>
                  <a:pt x="50889" y="523875"/>
                  <a:pt x="55203" y="527829"/>
                  <a:pt x="55203" y="533220"/>
                </a:cubicBezTo>
                <a:cubicBezTo>
                  <a:pt x="55203" y="538252"/>
                  <a:pt x="50889" y="542566"/>
                  <a:pt x="45498" y="542566"/>
                </a:cubicBezTo>
                <a:cubicBezTo>
                  <a:pt x="40466" y="542566"/>
                  <a:pt x="36512" y="538252"/>
                  <a:pt x="36512" y="533220"/>
                </a:cubicBezTo>
                <a:cubicBezTo>
                  <a:pt x="36512" y="527829"/>
                  <a:pt x="40466" y="523875"/>
                  <a:pt x="45498" y="523875"/>
                </a:cubicBezTo>
                <a:close/>
                <a:moveTo>
                  <a:pt x="495071" y="438625"/>
                </a:moveTo>
                <a:cubicBezTo>
                  <a:pt x="486430" y="438625"/>
                  <a:pt x="473828" y="443667"/>
                  <a:pt x="457626" y="449789"/>
                </a:cubicBezTo>
                <a:cubicBezTo>
                  <a:pt x="440703" y="456271"/>
                  <a:pt x="420180" y="464193"/>
                  <a:pt x="394257" y="470675"/>
                </a:cubicBezTo>
                <a:cubicBezTo>
                  <a:pt x="396057" y="476437"/>
                  <a:pt x="396777" y="483280"/>
                  <a:pt x="396057" y="490842"/>
                </a:cubicBezTo>
                <a:cubicBezTo>
                  <a:pt x="396057" y="493003"/>
                  <a:pt x="395337" y="495164"/>
                  <a:pt x="394977" y="497684"/>
                </a:cubicBezTo>
                <a:cubicBezTo>
                  <a:pt x="438903" y="486881"/>
                  <a:pt x="470588" y="473556"/>
                  <a:pt x="492911" y="464193"/>
                </a:cubicBezTo>
                <a:cubicBezTo>
                  <a:pt x="499392" y="461312"/>
                  <a:pt x="505513" y="458792"/>
                  <a:pt x="510913" y="456991"/>
                </a:cubicBezTo>
                <a:cubicBezTo>
                  <a:pt x="511273" y="451589"/>
                  <a:pt x="509833" y="446908"/>
                  <a:pt x="507313" y="443667"/>
                </a:cubicBezTo>
                <a:cubicBezTo>
                  <a:pt x="504432" y="440065"/>
                  <a:pt x="500472" y="438625"/>
                  <a:pt x="495071" y="438625"/>
                </a:cubicBezTo>
                <a:close/>
                <a:moveTo>
                  <a:pt x="117017" y="422059"/>
                </a:moveTo>
                <a:cubicBezTo>
                  <a:pt x="110896" y="422059"/>
                  <a:pt x="105135" y="424220"/>
                  <a:pt x="100815" y="428542"/>
                </a:cubicBezTo>
                <a:cubicBezTo>
                  <a:pt x="96134" y="432863"/>
                  <a:pt x="93614" y="438985"/>
                  <a:pt x="93614" y="445467"/>
                </a:cubicBezTo>
                <a:lnTo>
                  <a:pt x="93253" y="538738"/>
                </a:lnTo>
                <a:cubicBezTo>
                  <a:pt x="93253" y="549182"/>
                  <a:pt x="100455" y="558545"/>
                  <a:pt x="110536" y="561426"/>
                </a:cubicBezTo>
                <a:cubicBezTo>
                  <a:pt x="185067" y="581232"/>
                  <a:pt x="374454" y="614003"/>
                  <a:pt x="526756" y="494443"/>
                </a:cubicBezTo>
                <a:cubicBezTo>
                  <a:pt x="531436" y="491202"/>
                  <a:pt x="539717" y="483280"/>
                  <a:pt x="540077" y="477158"/>
                </a:cubicBezTo>
                <a:cubicBezTo>
                  <a:pt x="540077" y="476077"/>
                  <a:pt x="540438" y="473556"/>
                  <a:pt x="536117" y="469955"/>
                </a:cubicBezTo>
                <a:cubicBezTo>
                  <a:pt x="532876" y="467074"/>
                  <a:pt x="515954" y="474277"/>
                  <a:pt x="499752" y="481119"/>
                </a:cubicBezTo>
                <a:cubicBezTo>
                  <a:pt x="472028" y="492643"/>
                  <a:pt x="430262" y="510289"/>
                  <a:pt x="368333" y="522172"/>
                </a:cubicBezTo>
                <a:cubicBezTo>
                  <a:pt x="354651" y="527214"/>
                  <a:pt x="335568" y="529735"/>
                  <a:pt x="311445" y="529735"/>
                </a:cubicBezTo>
                <a:cubicBezTo>
                  <a:pt x="289842" y="529735"/>
                  <a:pt x="264278" y="527574"/>
                  <a:pt x="235114" y="523613"/>
                </a:cubicBezTo>
                <a:cubicBezTo>
                  <a:pt x="230073" y="523253"/>
                  <a:pt x="226473" y="518571"/>
                  <a:pt x="227193" y="513530"/>
                </a:cubicBezTo>
                <a:cubicBezTo>
                  <a:pt x="227913" y="508848"/>
                  <a:pt x="232593" y="505247"/>
                  <a:pt x="237274" y="505607"/>
                </a:cubicBezTo>
                <a:cubicBezTo>
                  <a:pt x="312525" y="516050"/>
                  <a:pt x="346730" y="511009"/>
                  <a:pt x="362572" y="504887"/>
                </a:cubicBezTo>
                <a:lnTo>
                  <a:pt x="362932" y="504887"/>
                </a:lnTo>
                <a:cubicBezTo>
                  <a:pt x="377334" y="499125"/>
                  <a:pt x="378054" y="491922"/>
                  <a:pt x="378054" y="489402"/>
                </a:cubicBezTo>
                <a:cubicBezTo>
                  <a:pt x="378774" y="479678"/>
                  <a:pt x="376614" y="472476"/>
                  <a:pt x="372653" y="467794"/>
                </a:cubicBezTo>
                <a:cubicBezTo>
                  <a:pt x="366173" y="461672"/>
                  <a:pt x="357171" y="462033"/>
                  <a:pt x="356811" y="462033"/>
                </a:cubicBezTo>
                <a:cubicBezTo>
                  <a:pt x="274719" y="463113"/>
                  <a:pt x="259957" y="454110"/>
                  <a:pt x="242675" y="443667"/>
                </a:cubicBezTo>
                <a:cubicBezTo>
                  <a:pt x="227553" y="434664"/>
                  <a:pt x="209910" y="424580"/>
                  <a:pt x="117377" y="422059"/>
                </a:cubicBezTo>
                <a:close/>
                <a:moveTo>
                  <a:pt x="21603" y="422059"/>
                </a:moveTo>
                <a:cubicBezTo>
                  <a:pt x="19803" y="422059"/>
                  <a:pt x="18363" y="423860"/>
                  <a:pt x="18363" y="425300"/>
                </a:cubicBezTo>
                <a:lnTo>
                  <a:pt x="18363" y="558545"/>
                </a:lnTo>
                <a:cubicBezTo>
                  <a:pt x="18363" y="560345"/>
                  <a:pt x="19803" y="562146"/>
                  <a:pt x="21603" y="562146"/>
                </a:cubicBezTo>
                <a:lnTo>
                  <a:pt x="72010" y="562146"/>
                </a:lnTo>
                <a:cubicBezTo>
                  <a:pt x="73811" y="562146"/>
                  <a:pt x="75251" y="560345"/>
                  <a:pt x="75251" y="558545"/>
                </a:cubicBezTo>
                <a:lnTo>
                  <a:pt x="75251" y="425300"/>
                </a:lnTo>
                <a:cubicBezTo>
                  <a:pt x="75251" y="423860"/>
                  <a:pt x="73811" y="422059"/>
                  <a:pt x="72010" y="422059"/>
                </a:cubicBezTo>
                <a:close/>
                <a:moveTo>
                  <a:pt x="241235" y="168536"/>
                </a:moveTo>
                <a:lnTo>
                  <a:pt x="241235" y="204908"/>
                </a:lnTo>
                <a:cubicBezTo>
                  <a:pt x="241235" y="230116"/>
                  <a:pt x="261758" y="251003"/>
                  <a:pt x="286961" y="251003"/>
                </a:cubicBezTo>
                <a:lnTo>
                  <a:pt x="334848" y="251003"/>
                </a:lnTo>
                <a:cubicBezTo>
                  <a:pt x="360412" y="251003"/>
                  <a:pt x="380575" y="230116"/>
                  <a:pt x="380575" y="204908"/>
                </a:cubicBezTo>
                <a:lnTo>
                  <a:pt x="380575" y="168536"/>
                </a:lnTo>
                <a:close/>
                <a:moveTo>
                  <a:pt x="241235" y="110917"/>
                </a:moveTo>
                <a:lnTo>
                  <a:pt x="241235" y="150530"/>
                </a:lnTo>
                <a:lnTo>
                  <a:pt x="380575" y="150530"/>
                </a:lnTo>
                <a:lnTo>
                  <a:pt x="380575" y="110917"/>
                </a:lnTo>
                <a:lnTo>
                  <a:pt x="356811" y="110917"/>
                </a:lnTo>
                <a:lnTo>
                  <a:pt x="264998" y="110917"/>
                </a:lnTo>
                <a:close/>
                <a:moveTo>
                  <a:pt x="264998" y="0"/>
                </a:moveTo>
                <a:cubicBezTo>
                  <a:pt x="270039" y="0"/>
                  <a:pt x="273999" y="3961"/>
                  <a:pt x="273999" y="9003"/>
                </a:cubicBezTo>
                <a:lnTo>
                  <a:pt x="273999" y="92911"/>
                </a:lnTo>
                <a:lnTo>
                  <a:pt x="347810" y="92911"/>
                </a:lnTo>
                <a:lnTo>
                  <a:pt x="347810" y="9003"/>
                </a:lnTo>
                <a:cubicBezTo>
                  <a:pt x="347810" y="3961"/>
                  <a:pt x="351771" y="0"/>
                  <a:pt x="356811" y="0"/>
                </a:cubicBezTo>
                <a:cubicBezTo>
                  <a:pt x="361852" y="0"/>
                  <a:pt x="365813" y="3961"/>
                  <a:pt x="365813" y="9003"/>
                </a:cubicBezTo>
                <a:lnTo>
                  <a:pt x="365813" y="92911"/>
                </a:lnTo>
                <a:lnTo>
                  <a:pt x="389936" y="92911"/>
                </a:lnTo>
                <a:lnTo>
                  <a:pt x="408299" y="92911"/>
                </a:lnTo>
                <a:cubicBezTo>
                  <a:pt x="413339" y="92911"/>
                  <a:pt x="417300" y="97232"/>
                  <a:pt x="417300" y="101914"/>
                </a:cubicBezTo>
                <a:cubicBezTo>
                  <a:pt x="417300" y="106955"/>
                  <a:pt x="413339" y="110917"/>
                  <a:pt x="408299" y="110917"/>
                </a:cubicBezTo>
                <a:lnTo>
                  <a:pt x="398937" y="110917"/>
                </a:lnTo>
                <a:lnTo>
                  <a:pt x="398937" y="204908"/>
                </a:lnTo>
                <a:cubicBezTo>
                  <a:pt x="398937" y="240199"/>
                  <a:pt x="370133" y="269009"/>
                  <a:pt x="334848" y="269009"/>
                </a:cubicBezTo>
                <a:lnTo>
                  <a:pt x="315765" y="269009"/>
                </a:lnTo>
                <a:lnTo>
                  <a:pt x="282641" y="351116"/>
                </a:lnTo>
                <a:lnTo>
                  <a:pt x="343129" y="342473"/>
                </a:lnTo>
                <a:cubicBezTo>
                  <a:pt x="346370" y="342113"/>
                  <a:pt x="349610" y="343193"/>
                  <a:pt x="351410" y="345714"/>
                </a:cubicBezTo>
                <a:cubicBezTo>
                  <a:pt x="353571" y="348235"/>
                  <a:pt x="353931" y="351836"/>
                  <a:pt x="352851" y="355077"/>
                </a:cubicBezTo>
                <a:lnTo>
                  <a:pt x="316846" y="443306"/>
                </a:lnTo>
                <a:cubicBezTo>
                  <a:pt x="327647" y="443667"/>
                  <a:pt x="340609" y="444027"/>
                  <a:pt x="356451" y="443667"/>
                </a:cubicBezTo>
                <a:cubicBezTo>
                  <a:pt x="357531" y="443667"/>
                  <a:pt x="373014" y="443306"/>
                  <a:pt x="384175" y="454470"/>
                </a:cubicBezTo>
                <a:cubicBezTo>
                  <a:pt x="411539" y="447988"/>
                  <a:pt x="433502" y="439705"/>
                  <a:pt x="451145" y="432863"/>
                </a:cubicBezTo>
                <a:cubicBezTo>
                  <a:pt x="468787" y="425661"/>
                  <a:pt x="483189" y="420619"/>
                  <a:pt x="495071" y="420259"/>
                </a:cubicBezTo>
                <a:cubicBezTo>
                  <a:pt x="506233" y="420259"/>
                  <a:pt x="515234" y="424220"/>
                  <a:pt x="521715" y="432143"/>
                </a:cubicBezTo>
                <a:cubicBezTo>
                  <a:pt x="525675" y="437544"/>
                  <a:pt x="528196" y="444387"/>
                  <a:pt x="528916" y="451949"/>
                </a:cubicBezTo>
                <a:cubicBezTo>
                  <a:pt x="536477" y="450869"/>
                  <a:pt x="542598" y="451589"/>
                  <a:pt x="547639" y="456271"/>
                </a:cubicBezTo>
                <a:cubicBezTo>
                  <a:pt x="557000" y="463833"/>
                  <a:pt x="558440" y="472476"/>
                  <a:pt x="558080" y="478238"/>
                </a:cubicBezTo>
                <a:cubicBezTo>
                  <a:pt x="557360" y="494803"/>
                  <a:pt x="539717" y="507768"/>
                  <a:pt x="537557" y="509208"/>
                </a:cubicBezTo>
                <a:cubicBezTo>
                  <a:pt x="447904" y="579792"/>
                  <a:pt x="346010" y="599238"/>
                  <a:pt x="260317" y="599238"/>
                </a:cubicBezTo>
                <a:cubicBezTo>
                  <a:pt x="195148" y="599238"/>
                  <a:pt x="139340" y="587714"/>
                  <a:pt x="106215" y="579071"/>
                </a:cubicBezTo>
                <a:cubicBezTo>
                  <a:pt x="99734" y="577271"/>
                  <a:pt x="94334" y="574390"/>
                  <a:pt x="90013" y="570429"/>
                </a:cubicBezTo>
                <a:cubicBezTo>
                  <a:pt x="86052" y="576190"/>
                  <a:pt x="79572" y="580152"/>
                  <a:pt x="72010" y="580152"/>
                </a:cubicBezTo>
                <a:lnTo>
                  <a:pt x="21603" y="580152"/>
                </a:lnTo>
                <a:cubicBezTo>
                  <a:pt x="9721" y="580152"/>
                  <a:pt x="0" y="570429"/>
                  <a:pt x="0" y="558545"/>
                </a:cubicBezTo>
                <a:lnTo>
                  <a:pt x="0" y="425300"/>
                </a:lnTo>
                <a:cubicBezTo>
                  <a:pt x="0" y="413417"/>
                  <a:pt x="9721" y="404053"/>
                  <a:pt x="21603" y="404053"/>
                </a:cubicBezTo>
                <a:lnTo>
                  <a:pt x="72010" y="404053"/>
                </a:lnTo>
                <a:cubicBezTo>
                  <a:pt x="79572" y="404053"/>
                  <a:pt x="86413" y="408015"/>
                  <a:pt x="90013" y="414137"/>
                </a:cubicBezTo>
                <a:cubicBezTo>
                  <a:pt x="97934" y="407295"/>
                  <a:pt x="107656" y="403693"/>
                  <a:pt x="118097" y="404053"/>
                </a:cubicBezTo>
                <a:cubicBezTo>
                  <a:pt x="215311" y="406574"/>
                  <a:pt x="234754" y="418098"/>
                  <a:pt x="252036" y="428181"/>
                </a:cubicBezTo>
                <a:cubicBezTo>
                  <a:pt x="261758" y="433943"/>
                  <a:pt x="270759" y="439345"/>
                  <a:pt x="297763" y="442226"/>
                </a:cubicBezTo>
                <a:lnTo>
                  <a:pt x="329807" y="362640"/>
                </a:lnTo>
                <a:lnTo>
                  <a:pt x="270039" y="370922"/>
                </a:lnTo>
                <a:cubicBezTo>
                  <a:pt x="266438" y="371643"/>
                  <a:pt x="263198" y="370202"/>
                  <a:pt x="261398" y="367681"/>
                </a:cubicBezTo>
                <a:cubicBezTo>
                  <a:pt x="259237" y="365161"/>
                  <a:pt x="258877" y="361920"/>
                  <a:pt x="260317" y="358678"/>
                </a:cubicBezTo>
                <a:lnTo>
                  <a:pt x="296323" y="269009"/>
                </a:lnTo>
                <a:lnTo>
                  <a:pt x="286961" y="269009"/>
                </a:lnTo>
                <a:cubicBezTo>
                  <a:pt x="251676" y="269009"/>
                  <a:pt x="222872" y="240199"/>
                  <a:pt x="222872" y="204908"/>
                </a:cubicBezTo>
                <a:lnTo>
                  <a:pt x="222872" y="110917"/>
                </a:lnTo>
                <a:lnTo>
                  <a:pt x="213511" y="110917"/>
                </a:lnTo>
                <a:cubicBezTo>
                  <a:pt x="208470" y="110917"/>
                  <a:pt x="204509" y="106955"/>
                  <a:pt x="204509" y="101914"/>
                </a:cubicBezTo>
                <a:cubicBezTo>
                  <a:pt x="204509" y="97232"/>
                  <a:pt x="208470" y="92911"/>
                  <a:pt x="213511" y="92911"/>
                </a:cubicBezTo>
                <a:lnTo>
                  <a:pt x="231873" y="92911"/>
                </a:lnTo>
                <a:lnTo>
                  <a:pt x="255997" y="92911"/>
                </a:lnTo>
                <a:lnTo>
                  <a:pt x="255997" y="9003"/>
                </a:lnTo>
                <a:cubicBezTo>
                  <a:pt x="255997" y="3961"/>
                  <a:pt x="259957" y="0"/>
                  <a:pt x="2649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Freeform 43">
            <a:extLst>
              <a:ext uri="{FF2B5EF4-FFF2-40B4-BE49-F238E27FC236}">
                <a16:creationId xmlns:a16="http://schemas.microsoft.com/office/drawing/2014/main" id="{BA65D808-AA31-4AF9-A3FF-906B8474A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190" y="1524453"/>
            <a:ext cx="416468" cy="462535"/>
          </a:xfrm>
          <a:custGeom>
            <a:avLst/>
            <a:gdLst>
              <a:gd name="connsiteX0" fmla="*/ 311576 w 598129"/>
              <a:gd name="connsiteY0" fmla="*/ 362448 h 585714"/>
              <a:gd name="connsiteX1" fmla="*/ 316942 w 598129"/>
              <a:gd name="connsiteY1" fmla="*/ 374317 h 585714"/>
              <a:gd name="connsiteX2" fmla="*/ 291900 w 598129"/>
              <a:gd name="connsiteY2" fmla="*/ 437264 h 585714"/>
              <a:gd name="connsiteX3" fmla="*/ 333398 w 598129"/>
              <a:gd name="connsiteY3" fmla="*/ 431149 h 585714"/>
              <a:gd name="connsiteX4" fmla="*/ 341626 w 598129"/>
              <a:gd name="connsiteY4" fmla="*/ 434746 h 585714"/>
              <a:gd name="connsiteX5" fmla="*/ 343057 w 598129"/>
              <a:gd name="connsiteY5" fmla="*/ 443739 h 585714"/>
              <a:gd name="connsiteX6" fmla="*/ 311933 w 598129"/>
              <a:gd name="connsiteY6" fmla="*/ 519634 h 585714"/>
              <a:gd name="connsiteX7" fmla="*/ 304063 w 598129"/>
              <a:gd name="connsiteY7" fmla="*/ 525389 h 585714"/>
              <a:gd name="connsiteX8" fmla="*/ 300485 w 598129"/>
              <a:gd name="connsiteY8" fmla="*/ 524670 h 585714"/>
              <a:gd name="connsiteX9" fmla="*/ 295835 w 598129"/>
              <a:gd name="connsiteY9" fmla="*/ 512800 h 585714"/>
              <a:gd name="connsiteX10" fmla="*/ 320519 w 598129"/>
              <a:gd name="connsiteY10" fmla="*/ 451652 h 585714"/>
              <a:gd name="connsiteX11" fmla="*/ 279021 w 598129"/>
              <a:gd name="connsiteY11" fmla="*/ 457407 h 585714"/>
              <a:gd name="connsiteX12" fmla="*/ 270792 w 598129"/>
              <a:gd name="connsiteY12" fmla="*/ 453810 h 585714"/>
              <a:gd name="connsiteX13" fmla="*/ 269361 w 598129"/>
              <a:gd name="connsiteY13" fmla="*/ 445177 h 585714"/>
              <a:gd name="connsiteX14" fmla="*/ 300485 w 598129"/>
              <a:gd name="connsiteY14" fmla="*/ 367843 h 585714"/>
              <a:gd name="connsiteX15" fmla="*/ 311576 w 598129"/>
              <a:gd name="connsiteY15" fmla="*/ 362448 h 585714"/>
              <a:gd name="connsiteX16" fmla="*/ 243136 w 598129"/>
              <a:gd name="connsiteY16" fmla="*/ 327528 h 585714"/>
              <a:gd name="connsiteX17" fmla="*/ 89557 w 598129"/>
              <a:gd name="connsiteY17" fmla="*/ 481287 h 585714"/>
              <a:gd name="connsiteX18" fmla="*/ 127682 w 598129"/>
              <a:gd name="connsiteY18" fmla="*/ 497492 h 585714"/>
              <a:gd name="connsiteX19" fmla="*/ 155017 w 598129"/>
              <a:gd name="connsiteY19" fmla="*/ 489570 h 585714"/>
              <a:gd name="connsiteX20" fmla="*/ 241697 w 598129"/>
              <a:gd name="connsiteY20" fmla="*/ 362817 h 585714"/>
              <a:gd name="connsiteX21" fmla="*/ 243136 w 598129"/>
              <a:gd name="connsiteY21" fmla="*/ 327528 h 585714"/>
              <a:gd name="connsiteX22" fmla="*/ 385205 w 598129"/>
              <a:gd name="connsiteY22" fmla="*/ 310469 h 585714"/>
              <a:gd name="connsiteX23" fmla="*/ 367581 w 598129"/>
              <a:gd name="connsiteY23" fmla="*/ 314565 h 585714"/>
              <a:gd name="connsiteX24" fmla="*/ 520800 w 598129"/>
              <a:gd name="connsiteY24" fmla="*/ 468324 h 585714"/>
              <a:gd name="connsiteX25" fmla="*/ 536985 w 598129"/>
              <a:gd name="connsiteY25" fmla="*/ 430154 h 585714"/>
              <a:gd name="connsiteX26" fmla="*/ 529072 w 598129"/>
              <a:gd name="connsiteY26" fmla="*/ 402788 h 585714"/>
              <a:gd name="connsiteX27" fmla="*/ 402829 w 598129"/>
              <a:gd name="connsiteY27" fmla="*/ 316365 h 585714"/>
              <a:gd name="connsiteX28" fmla="*/ 385205 w 598129"/>
              <a:gd name="connsiteY28" fmla="*/ 310469 h 585714"/>
              <a:gd name="connsiteX29" fmla="*/ 274067 w 598129"/>
              <a:gd name="connsiteY29" fmla="*/ 296560 h 585714"/>
              <a:gd name="connsiteX30" fmla="*/ 256084 w 598129"/>
              <a:gd name="connsiteY30" fmla="*/ 314565 h 585714"/>
              <a:gd name="connsiteX31" fmla="*/ 256443 w 598129"/>
              <a:gd name="connsiteY31" fmla="*/ 373260 h 585714"/>
              <a:gd name="connsiteX32" fmla="*/ 197817 w 598129"/>
              <a:gd name="connsiteY32" fmla="*/ 458962 h 585714"/>
              <a:gd name="connsiteX33" fmla="*/ 197817 w 598129"/>
              <a:gd name="connsiteY33" fmla="*/ 567349 h 585714"/>
              <a:gd name="connsiteX34" fmla="*/ 399951 w 598129"/>
              <a:gd name="connsiteY34" fmla="*/ 567349 h 585714"/>
              <a:gd name="connsiteX35" fmla="*/ 399951 w 598129"/>
              <a:gd name="connsiteY35" fmla="*/ 372900 h 585714"/>
              <a:gd name="connsiteX36" fmla="*/ 323702 w 598129"/>
              <a:gd name="connsiteY36" fmla="*/ 296560 h 585714"/>
              <a:gd name="connsiteX37" fmla="*/ 298885 w 598129"/>
              <a:gd name="connsiteY37" fmla="*/ 304122 h 585714"/>
              <a:gd name="connsiteX38" fmla="*/ 274067 w 598129"/>
              <a:gd name="connsiteY38" fmla="*/ 296560 h 585714"/>
              <a:gd name="connsiteX39" fmla="*/ 298885 w 598129"/>
              <a:gd name="connsiteY39" fmla="*/ 231384 h 585714"/>
              <a:gd name="connsiteX40" fmla="*/ 291539 w 598129"/>
              <a:gd name="connsiteY40" fmla="*/ 234478 h 585714"/>
              <a:gd name="connsiteX41" fmla="*/ 279867 w 598129"/>
              <a:gd name="connsiteY41" fmla="*/ 239396 h 585714"/>
              <a:gd name="connsiteX42" fmla="*/ 271909 w 598129"/>
              <a:gd name="connsiteY42" fmla="*/ 258751 h 585714"/>
              <a:gd name="connsiteX43" fmla="*/ 298885 w 598129"/>
              <a:gd name="connsiteY43" fmla="*/ 285758 h 585714"/>
              <a:gd name="connsiteX44" fmla="*/ 325860 w 598129"/>
              <a:gd name="connsiteY44" fmla="*/ 258751 h 585714"/>
              <a:gd name="connsiteX45" fmla="*/ 298885 w 598129"/>
              <a:gd name="connsiteY45" fmla="*/ 231384 h 585714"/>
              <a:gd name="connsiteX46" fmla="*/ 243136 w 598129"/>
              <a:gd name="connsiteY46" fmla="*/ 215900 h 585714"/>
              <a:gd name="connsiteX47" fmla="*/ 214002 w 598129"/>
              <a:gd name="connsiteY47" fmla="*/ 224902 h 585714"/>
              <a:gd name="connsiteX48" fmla="*/ 203932 w 598129"/>
              <a:gd name="connsiteY48" fmla="*/ 223822 h 585714"/>
              <a:gd name="connsiteX49" fmla="*/ 197817 w 598129"/>
              <a:gd name="connsiteY49" fmla="*/ 258751 h 585714"/>
              <a:gd name="connsiteX50" fmla="*/ 197817 w 598129"/>
              <a:gd name="connsiteY50" fmla="*/ 347333 h 585714"/>
              <a:gd name="connsiteX51" fmla="*/ 261119 w 598129"/>
              <a:gd name="connsiteY51" fmla="*/ 283597 h 585714"/>
              <a:gd name="connsiteX52" fmla="*/ 253566 w 598129"/>
              <a:gd name="connsiteY52" fmla="*/ 258751 h 585714"/>
              <a:gd name="connsiteX53" fmla="*/ 261119 w 598129"/>
              <a:gd name="connsiteY53" fmla="*/ 233544 h 585714"/>
              <a:gd name="connsiteX54" fmla="*/ 376213 w 598129"/>
              <a:gd name="connsiteY54" fmla="*/ 193934 h 585714"/>
              <a:gd name="connsiteX55" fmla="*/ 336650 w 598129"/>
              <a:gd name="connsiteY55" fmla="*/ 233544 h 585714"/>
              <a:gd name="connsiteX56" fmla="*/ 344203 w 598129"/>
              <a:gd name="connsiteY56" fmla="*/ 258751 h 585714"/>
              <a:gd name="connsiteX57" fmla="*/ 336650 w 598129"/>
              <a:gd name="connsiteY57" fmla="*/ 283597 h 585714"/>
              <a:gd name="connsiteX58" fmla="*/ 354273 w 598129"/>
              <a:gd name="connsiteY58" fmla="*/ 301602 h 585714"/>
              <a:gd name="connsiteX59" fmla="*/ 399951 w 598129"/>
              <a:gd name="connsiteY59" fmla="*/ 295120 h 585714"/>
              <a:gd name="connsiteX60" fmla="*/ 399951 w 598129"/>
              <a:gd name="connsiteY60" fmla="*/ 258751 h 585714"/>
              <a:gd name="connsiteX61" fmla="*/ 376213 w 598129"/>
              <a:gd name="connsiteY61" fmla="*/ 193934 h 585714"/>
              <a:gd name="connsiteX62" fmla="*/ 298885 w 598129"/>
              <a:gd name="connsiteY62" fmla="*/ 157205 h 585714"/>
              <a:gd name="connsiteX63" fmla="*/ 234144 w 598129"/>
              <a:gd name="connsiteY63" fmla="*/ 180971 h 585714"/>
              <a:gd name="connsiteX64" fmla="*/ 250329 w 598129"/>
              <a:gd name="connsiteY64" fmla="*/ 197175 h 585714"/>
              <a:gd name="connsiteX65" fmla="*/ 274067 w 598129"/>
              <a:gd name="connsiteY65" fmla="*/ 220941 h 585714"/>
              <a:gd name="connsiteX66" fmla="*/ 298885 w 598129"/>
              <a:gd name="connsiteY66" fmla="*/ 213379 h 585714"/>
              <a:gd name="connsiteX67" fmla="*/ 306682 w 598129"/>
              <a:gd name="connsiteY67" fmla="*/ 215755 h 585714"/>
              <a:gd name="connsiteX68" fmla="*/ 323702 w 598129"/>
              <a:gd name="connsiteY68" fmla="*/ 220941 h 585714"/>
              <a:gd name="connsiteX69" fmla="*/ 341685 w 598129"/>
              <a:gd name="connsiteY69" fmla="*/ 202937 h 585714"/>
              <a:gd name="connsiteX70" fmla="*/ 333503 w 598129"/>
              <a:gd name="connsiteY70" fmla="*/ 183987 h 585714"/>
              <a:gd name="connsiteX71" fmla="*/ 333497 w 598129"/>
              <a:gd name="connsiteY71" fmla="*/ 182598 h 585714"/>
              <a:gd name="connsiteX72" fmla="*/ 333413 w 598129"/>
              <a:gd name="connsiteY72" fmla="*/ 163687 h 585714"/>
              <a:gd name="connsiteX73" fmla="*/ 298885 w 598129"/>
              <a:gd name="connsiteY73" fmla="*/ 157205 h 585714"/>
              <a:gd name="connsiteX74" fmla="*/ 76969 w 598129"/>
              <a:gd name="connsiteY74" fmla="*/ 49178 h 585714"/>
              <a:gd name="connsiteX75" fmla="*/ 60424 w 598129"/>
              <a:gd name="connsiteY75" fmla="*/ 86987 h 585714"/>
              <a:gd name="connsiteX76" fmla="*/ 68696 w 598129"/>
              <a:gd name="connsiteY76" fmla="*/ 114714 h 585714"/>
              <a:gd name="connsiteX77" fmla="*/ 194940 w 598129"/>
              <a:gd name="connsiteY77" fmla="*/ 201136 h 585714"/>
              <a:gd name="connsiteX78" fmla="*/ 230187 w 598129"/>
              <a:gd name="connsiteY78" fmla="*/ 202577 h 585714"/>
              <a:gd name="connsiteX79" fmla="*/ 461095 w 598129"/>
              <a:gd name="connsiteY79" fmla="*/ 18210 h 585714"/>
              <a:gd name="connsiteX80" fmla="*/ 442392 w 598129"/>
              <a:gd name="connsiteY80" fmla="*/ 27932 h 585714"/>
              <a:gd name="connsiteX81" fmla="*/ 356072 w 598129"/>
              <a:gd name="connsiteY81" fmla="*/ 154684 h 585714"/>
              <a:gd name="connsiteX82" fmla="*/ 354633 w 598129"/>
              <a:gd name="connsiteY82" fmla="*/ 189613 h 585714"/>
              <a:gd name="connsiteX83" fmla="*/ 507852 w 598129"/>
              <a:gd name="connsiteY83" fmla="*/ 36214 h 585714"/>
              <a:gd name="connsiteX84" fmla="*/ 470087 w 598129"/>
              <a:gd name="connsiteY84" fmla="*/ 20010 h 585714"/>
              <a:gd name="connsiteX85" fmla="*/ 461095 w 598129"/>
              <a:gd name="connsiteY85" fmla="*/ 18210 h 585714"/>
              <a:gd name="connsiteX86" fmla="*/ 449765 w 598129"/>
              <a:gd name="connsiteY86" fmla="*/ 1601 h 585714"/>
              <a:gd name="connsiteX87" fmla="*/ 477280 w 598129"/>
              <a:gd name="connsiteY87" fmla="*/ 3446 h 585714"/>
              <a:gd name="connsiteX88" fmla="*/ 527274 w 598129"/>
              <a:gd name="connsiteY88" fmla="*/ 25051 h 585714"/>
              <a:gd name="connsiteX89" fmla="*/ 529792 w 598129"/>
              <a:gd name="connsiteY89" fmla="*/ 26492 h 585714"/>
              <a:gd name="connsiteX90" fmla="*/ 530151 w 598129"/>
              <a:gd name="connsiteY90" fmla="*/ 26852 h 585714"/>
              <a:gd name="connsiteX91" fmla="*/ 530511 w 598129"/>
              <a:gd name="connsiteY91" fmla="*/ 27212 h 585714"/>
              <a:gd name="connsiteX92" fmla="*/ 532309 w 598129"/>
              <a:gd name="connsiteY92" fmla="*/ 29733 h 585714"/>
              <a:gd name="connsiteX93" fmla="*/ 532309 w 598129"/>
              <a:gd name="connsiteY93" fmla="*/ 30093 h 585714"/>
              <a:gd name="connsiteX94" fmla="*/ 532669 w 598129"/>
              <a:gd name="connsiteY94" fmla="*/ 31533 h 585714"/>
              <a:gd name="connsiteX95" fmla="*/ 532669 w 598129"/>
              <a:gd name="connsiteY95" fmla="*/ 32973 h 585714"/>
              <a:gd name="connsiteX96" fmla="*/ 533029 w 598129"/>
              <a:gd name="connsiteY96" fmla="*/ 33334 h 585714"/>
              <a:gd name="connsiteX97" fmla="*/ 532309 w 598129"/>
              <a:gd name="connsiteY97" fmla="*/ 36214 h 585714"/>
              <a:gd name="connsiteX98" fmla="*/ 532309 w 598129"/>
              <a:gd name="connsiteY98" fmla="*/ 36934 h 585714"/>
              <a:gd name="connsiteX99" fmla="*/ 530151 w 598129"/>
              <a:gd name="connsiteY99" fmla="*/ 39815 h 585714"/>
              <a:gd name="connsiteX100" fmla="*/ 389161 w 598129"/>
              <a:gd name="connsiteY100" fmla="*/ 180971 h 585714"/>
              <a:gd name="connsiteX101" fmla="*/ 417935 w 598129"/>
              <a:gd name="connsiteY101" fmla="*/ 258751 h 585714"/>
              <a:gd name="connsiteX102" fmla="*/ 417935 w 598129"/>
              <a:gd name="connsiteY102" fmla="*/ 304842 h 585714"/>
              <a:gd name="connsiteX103" fmla="*/ 539503 w 598129"/>
              <a:gd name="connsiteY103" fmla="*/ 387664 h 585714"/>
              <a:gd name="connsiteX104" fmla="*/ 553889 w 598129"/>
              <a:gd name="connsiteY104" fmla="*/ 437356 h 585714"/>
              <a:gd name="connsiteX105" fmla="*/ 532309 w 598129"/>
              <a:gd name="connsiteY105" fmla="*/ 487409 h 585714"/>
              <a:gd name="connsiteX106" fmla="*/ 532309 w 598129"/>
              <a:gd name="connsiteY106" fmla="*/ 487769 h 585714"/>
              <a:gd name="connsiteX107" fmla="*/ 530511 w 598129"/>
              <a:gd name="connsiteY107" fmla="*/ 490290 h 585714"/>
              <a:gd name="connsiteX108" fmla="*/ 530151 w 598129"/>
              <a:gd name="connsiteY108" fmla="*/ 490290 h 585714"/>
              <a:gd name="connsiteX109" fmla="*/ 529792 w 598129"/>
              <a:gd name="connsiteY109" fmla="*/ 490650 h 585714"/>
              <a:gd name="connsiteX110" fmla="*/ 527274 w 598129"/>
              <a:gd name="connsiteY110" fmla="*/ 492450 h 585714"/>
              <a:gd name="connsiteX111" fmla="*/ 526914 w 598129"/>
              <a:gd name="connsiteY111" fmla="*/ 492450 h 585714"/>
              <a:gd name="connsiteX112" fmla="*/ 525476 w 598129"/>
              <a:gd name="connsiteY112" fmla="*/ 493170 h 585714"/>
              <a:gd name="connsiteX113" fmla="*/ 523677 w 598129"/>
              <a:gd name="connsiteY113" fmla="*/ 493170 h 585714"/>
              <a:gd name="connsiteX114" fmla="*/ 520440 w 598129"/>
              <a:gd name="connsiteY114" fmla="*/ 492450 h 585714"/>
              <a:gd name="connsiteX115" fmla="*/ 517563 w 598129"/>
              <a:gd name="connsiteY115" fmla="*/ 490290 h 585714"/>
              <a:gd name="connsiteX116" fmla="*/ 417935 w 598129"/>
              <a:gd name="connsiteY116" fmla="*/ 390905 h 585714"/>
              <a:gd name="connsiteX117" fmla="*/ 417935 w 598129"/>
              <a:gd name="connsiteY117" fmla="*/ 567349 h 585714"/>
              <a:gd name="connsiteX118" fmla="*/ 588777 w 598129"/>
              <a:gd name="connsiteY118" fmla="*/ 567349 h 585714"/>
              <a:gd name="connsiteX119" fmla="*/ 598129 w 598129"/>
              <a:gd name="connsiteY119" fmla="*/ 576352 h 585714"/>
              <a:gd name="connsiteX120" fmla="*/ 588777 w 598129"/>
              <a:gd name="connsiteY120" fmla="*/ 585714 h 585714"/>
              <a:gd name="connsiteX121" fmla="*/ 408943 w 598129"/>
              <a:gd name="connsiteY121" fmla="*/ 585714 h 585714"/>
              <a:gd name="connsiteX122" fmla="*/ 188826 w 598129"/>
              <a:gd name="connsiteY122" fmla="*/ 585714 h 585714"/>
              <a:gd name="connsiteX123" fmla="*/ 8632 w 598129"/>
              <a:gd name="connsiteY123" fmla="*/ 585714 h 585714"/>
              <a:gd name="connsiteX124" fmla="*/ 0 w 598129"/>
              <a:gd name="connsiteY124" fmla="*/ 576352 h 585714"/>
              <a:gd name="connsiteX125" fmla="*/ 8632 w 598129"/>
              <a:gd name="connsiteY125" fmla="*/ 567349 h 585714"/>
              <a:gd name="connsiteX126" fmla="*/ 179834 w 598129"/>
              <a:gd name="connsiteY126" fmla="*/ 567349 h 585714"/>
              <a:gd name="connsiteX127" fmla="*/ 179834 w 598129"/>
              <a:gd name="connsiteY127" fmla="*/ 485969 h 585714"/>
              <a:gd name="connsiteX128" fmla="*/ 170123 w 598129"/>
              <a:gd name="connsiteY128" fmla="*/ 499652 h 585714"/>
              <a:gd name="connsiteX129" fmla="*/ 136674 w 598129"/>
              <a:gd name="connsiteY129" fmla="*/ 517657 h 585714"/>
              <a:gd name="connsiteX130" fmla="*/ 120489 w 598129"/>
              <a:gd name="connsiteY130" fmla="*/ 514056 h 585714"/>
              <a:gd name="connsiteX131" fmla="*/ 70135 w 598129"/>
              <a:gd name="connsiteY131" fmla="*/ 492450 h 585714"/>
              <a:gd name="connsiteX132" fmla="*/ 67617 w 598129"/>
              <a:gd name="connsiteY132" fmla="*/ 490650 h 585714"/>
              <a:gd name="connsiteX133" fmla="*/ 67617 w 598129"/>
              <a:gd name="connsiteY133" fmla="*/ 490290 h 585714"/>
              <a:gd name="connsiteX134" fmla="*/ 67258 w 598129"/>
              <a:gd name="connsiteY134" fmla="*/ 490290 h 585714"/>
              <a:gd name="connsiteX135" fmla="*/ 65459 w 598129"/>
              <a:gd name="connsiteY135" fmla="*/ 487769 h 585714"/>
              <a:gd name="connsiteX136" fmla="*/ 65459 w 598129"/>
              <a:gd name="connsiteY136" fmla="*/ 487049 h 585714"/>
              <a:gd name="connsiteX137" fmla="*/ 65100 w 598129"/>
              <a:gd name="connsiteY137" fmla="*/ 485969 h 585714"/>
              <a:gd name="connsiteX138" fmla="*/ 65100 w 598129"/>
              <a:gd name="connsiteY138" fmla="*/ 484528 h 585714"/>
              <a:gd name="connsiteX139" fmla="*/ 65100 w 598129"/>
              <a:gd name="connsiteY139" fmla="*/ 483808 h 585714"/>
              <a:gd name="connsiteX140" fmla="*/ 65459 w 598129"/>
              <a:gd name="connsiteY140" fmla="*/ 480927 h 585714"/>
              <a:gd name="connsiteX141" fmla="*/ 65819 w 598129"/>
              <a:gd name="connsiteY141" fmla="*/ 480207 h 585714"/>
              <a:gd name="connsiteX142" fmla="*/ 67617 w 598129"/>
              <a:gd name="connsiteY142" fmla="*/ 477687 h 585714"/>
              <a:gd name="connsiteX143" fmla="*/ 179834 w 598129"/>
              <a:gd name="connsiteY143" fmla="*/ 365338 h 585714"/>
              <a:gd name="connsiteX144" fmla="*/ 179834 w 598129"/>
              <a:gd name="connsiteY144" fmla="*/ 258751 h 585714"/>
              <a:gd name="connsiteX145" fmla="*/ 187387 w 598129"/>
              <a:gd name="connsiteY145" fmla="*/ 217340 h 585714"/>
              <a:gd name="connsiteX146" fmla="*/ 184869 w 598129"/>
              <a:gd name="connsiteY146" fmla="*/ 216260 h 585714"/>
              <a:gd name="connsiteX147" fmla="*/ 58266 w 598129"/>
              <a:gd name="connsiteY147" fmla="*/ 129838 h 585714"/>
              <a:gd name="connsiteX148" fmla="*/ 43879 w 598129"/>
              <a:gd name="connsiteY148" fmla="*/ 79785 h 585714"/>
              <a:gd name="connsiteX149" fmla="*/ 65459 w 598129"/>
              <a:gd name="connsiteY149" fmla="*/ 29733 h 585714"/>
              <a:gd name="connsiteX150" fmla="*/ 67258 w 598129"/>
              <a:gd name="connsiteY150" fmla="*/ 27212 h 585714"/>
              <a:gd name="connsiteX151" fmla="*/ 67617 w 598129"/>
              <a:gd name="connsiteY151" fmla="*/ 26852 h 585714"/>
              <a:gd name="connsiteX152" fmla="*/ 67617 w 598129"/>
              <a:gd name="connsiteY152" fmla="*/ 26492 h 585714"/>
              <a:gd name="connsiteX153" fmla="*/ 70135 w 598129"/>
              <a:gd name="connsiteY153" fmla="*/ 25051 h 585714"/>
              <a:gd name="connsiteX154" fmla="*/ 70854 w 598129"/>
              <a:gd name="connsiteY154" fmla="*/ 24691 h 585714"/>
              <a:gd name="connsiteX155" fmla="*/ 71933 w 598129"/>
              <a:gd name="connsiteY155" fmla="*/ 24331 h 585714"/>
              <a:gd name="connsiteX156" fmla="*/ 73732 w 598129"/>
              <a:gd name="connsiteY156" fmla="*/ 24331 h 585714"/>
              <a:gd name="connsiteX157" fmla="*/ 74091 w 598129"/>
              <a:gd name="connsiteY157" fmla="*/ 24331 h 585714"/>
              <a:gd name="connsiteX158" fmla="*/ 76969 w 598129"/>
              <a:gd name="connsiteY158" fmla="*/ 24691 h 585714"/>
              <a:gd name="connsiteX159" fmla="*/ 77688 w 598129"/>
              <a:gd name="connsiteY159" fmla="*/ 25051 h 585714"/>
              <a:gd name="connsiteX160" fmla="*/ 80565 w 598129"/>
              <a:gd name="connsiteY160" fmla="*/ 26852 h 585714"/>
              <a:gd name="connsiteX161" fmla="*/ 221555 w 598129"/>
              <a:gd name="connsiteY161" fmla="*/ 168008 h 585714"/>
              <a:gd name="connsiteX162" fmla="*/ 298885 w 598129"/>
              <a:gd name="connsiteY162" fmla="*/ 139200 h 585714"/>
              <a:gd name="connsiteX163" fmla="*/ 339887 w 598129"/>
              <a:gd name="connsiteY163" fmla="*/ 146762 h 585714"/>
              <a:gd name="connsiteX164" fmla="*/ 341325 w 598129"/>
              <a:gd name="connsiteY164" fmla="*/ 144242 h 585714"/>
              <a:gd name="connsiteX165" fmla="*/ 427646 w 598129"/>
              <a:gd name="connsiteY165" fmla="*/ 17850 h 585714"/>
              <a:gd name="connsiteX166" fmla="*/ 449765 w 598129"/>
              <a:gd name="connsiteY166" fmla="*/ 1601 h 58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598129" h="585714">
                <a:moveTo>
                  <a:pt x="311576" y="362448"/>
                </a:moveTo>
                <a:cubicBezTo>
                  <a:pt x="316226" y="364606"/>
                  <a:pt x="318731" y="369641"/>
                  <a:pt x="316942" y="374317"/>
                </a:cubicBezTo>
                <a:lnTo>
                  <a:pt x="291900" y="437264"/>
                </a:lnTo>
                <a:lnTo>
                  <a:pt x="333398" y="431149"/>
                </a:lnTo>
                <a:cubicBezTo>
                  <a:pt x="336618" y="430790"/>
                  <a:pt x="339838" y="432228"/>
                  <a:pt x="341626" y="434746"/>
                </a:cubicBezTo>
                <a:cubicBezTo>
                  <a:pt x="343773" y="437624"/>
                  <a:pt x="344130" y="440861"/>
                  <a:pt x="343057" y="443739"/>
                </a:cubicBezTo>
                <a:lnTo>
                  <a:pt x="311933" y="519634"/>
                </a:lnTo>
                <a:cubicBezTo>
                  <a:pt x="310860" y="523231"/>
                  <a:pt x="307640" y="525389"/>
                  <a:pt x="304063" y="525389"/>
                </a:cubicBezTo>
                <a:cubicBezTo>
                  <a:pt x="302990" y="525389"/>
                  <a:pt x="301916" y="525030"/>
                  <a:pt x="300485" y="524670"/>
                </a:cubicBezTo>
                <a:cubicBezTo>
                  <a:pt x="295835" y="522512"/>
                  <a:pt x="293688" y="517476"/>
                  <a:pt x="295835" y="512800"/>
                </a:cubicBezTo>
                <a:lnTo>
                  <a:pt x="320519" y="451652"/>
                </a:lnTo>
                <a:lnTo>
                  <a:pt x="279021" y="457407"/>
                </a:lnTo>
                <a:cubicBezTo>
                  <a:pt x="275801" y="457767"/>
                  <a:pt x="272939" y="456688"/>
                  <a:pt x="270792" y="453810"/>
                </a:cubicBezTo>
                <a:cubicBezTo>
                  <a:pt x="268646" y="451292"/>
                  <a:pt x="268288" y="448055"/>
                  <a:pt x="269361" y="445177"/>
                </a:cubicBezTo>
                <a:lnTo>
                  <a:pt x="300485" y="367843"/>
                </a:lnTo>
                <a:cubicBezTo>
                  <a:pt x="302274" y="363167"/>
                  <a:pt x="307283" y="360649"/>
                  <a:pt x="311576" y="362448"/>
                </a:cubicBezTo>
                <a:close/>
                <a:moveTo>
                  <a:pt x="243136" y="327528"/>
                </a:moveTo>
                <a:lnTo>
                  <a:pt x="89557" y="481287"/>
                </a:lnTo>
                <a:lnTo>
                  <a:pt x="127682" y="497492"/>
                </a:lnTo>
                <a:cubicBezTo>
                  <a:pt x="137753" y="501453"/>
                  <a:pt x="149262" y="498212"/>
                  <a:pt x="155017" y="489570"/>
                </a:cubicBezTo>
                <a:lnTo>
                  <a:pt x="241697" y="362817"/>
                </a:lnTo>
                <a:cubicBezTo>
                  <a:pt x="248890" y="352014"/>
                  <a:pt x="249250" y="338331"/>
                  <a:pt x="243136" y="327528"/>
                </a:cubicBezTo>
                <a:close/>
                <a:moveTo>
                  <a:pt x="385205" y="310469"/>
                </a:moveTo>
                <a:cubicBezTo>
                  <a:pt x="379091" y="310244"/>
                  <a:pt x="372976" y="311684"/>
                  <a:pt x="367581" y="314565"/>
                </a:cubicBezTo>
                <a:lnTo>
                  <a:pt x="520800" y="468324"/>
                </a:lnTo>
                <a:lnTo>
                  <a:pt x="536985" y="430154"/>
                </a:lnTo>
                <a:cubicBezTo>
                  <a:pt x="541301" y="420432"/>
                  <a:pt x="538064" y="408909"/>
                  <a:pt x="529072" y="402788"/>
                </a:cubicBezTo>
                <a:lnTo>
                  <a:pt x="402829" y="316365"/>
                </a:lnTo>
                <a:cubicBezTo>
                  <a:pt x="397434" y="312584"/>
                  <a:pt x="391319" y="310694"/>
                  <a:pt x="385205" y="310469"/>
                </a:cubicBezTo>
                <a:close/>
                <a:moveTo>
                  <a:pt x="274067" y="296560"/>
                </a:moveTo>
                <a:lnTo>
                  <a:pt x="256084" y="314565"/>
                </a:lnTo>
                <a:cubicBezTo>
                  <a:pt x="268313" y="331849"/>
                  <a:pt x="268672" y="355255"/>
                  <a:pt x="256443" y="373260"/>
                </a:cubicBezTo>
                <a:lnTo>
                  <a:pt x="197817" y="458962"/>
                </a:lnTo>
                <a:lnTo>
                  <a:pt x="197817" y="567349"/>
                </a:lnTo>
                <a:lnTo>
                  <a:pt x="399951" y="567349"/>
                </a:lnTo>
                <a:lnTo>
                  <a:pt x="399951" y="372900"/>
                </a:lnTo>
                <a:lnTo>
                  <a:pt x="323702" y="296560"/>
                </a:lnTo>
                <a:cubicBezTo>
                  <a:pt x="316508" y="301242"/>
                  <a:pt x="308236" y="304122"/>
                  <a:pt x="298885" y="304122"/>
                </a:cubicBezTo>
                <a:cubicBezTo>
                  <a:pt x="289893" y="304122"/>
                  <a:pt x="281261" y="301242"/>
                  <a:pt x="274067" y="296560"/>
                </a:cubicBezTo>
                <a:close/>
                <a:moveTo>
                  <a:pt x="298885" y="231384"/>
                </a:moveTo>
                <a:lnTo>
                  <a:pt x="291539" y="234478"/>
                </a:lnTo>
                <a:lnTo>
                  <a:pt x="279867" y="239396"/>
                </a:lnTo>
                <a:cubicBezTo>
                  <a:pt x="274967" y="244347"/>
                  <a:pt x="271909" y="251189"/>
                  <a:pt x="271909" y="258751"/>
                </a:cubicBezTo>
                <a:cubicBezTo>
                  <a:pt x="271909" y="273515"/>
                  <a:pt x="284138" y="285758"/>
                  <a:pt x="298885" y="285758"/>
                </a:cubicBezTo>
                <a:cubicBezTo>
                  <a:pt x="313631" y="285758"/>
                  <a:pt x="325860" y="273515"/>
                  <a:pt x="325860" y="258751"/>
                </a:cubicBezTo>
                <a:cubicBezTo>
                  <a:pt x="325860" y="243627"/>
                  <a:pt x="313631" y="231384"/>
                  <a:pt x="298885" y="231384"/>
                </a:cubicBezTo>
                <a:close/>
                <a:moveTo>
                  <a:pt x="243136" y="215900"/>
                </a:moveTo>
                <a:cubicBezTo>
                  <a:pt x="234503" y="221661"/>
                  <a:pt x="224073" y="224902"/>
                  <a:pt x="214002" y="224902"/>
                </a:cubicBezTo>
                <a:cubicBezTo>
                  <a:pt x="210406" y="224902"/>
                  <a:pt x="207169" y="224542"/>
                  <a:pt x="203932" y="223822"/>
                </a:cubicBezTo>
                <a:cubicBezTo>
                  <a:pt x="200335" y="234625"/>
                  <a:pt x="197817" y="246508"/>
                  <a:pt x="197817" y="258751"/>
                </a:cubicBezTo>
                <a:lnTo>
                  <a:pt x="197817" y="347333"/>
                </a:lnTo>
                <a:lnTo>
                  <a:pt x="261119" y="283597"/>
                </a:lnTo>
                <a:cubicBezTo>
                  <a:pt x="256443" y="276395"/>
                  <a:pt x="253566" y="268113"/>
                  <a:pt x="253566" y="258751"/>
                </a:cubicBezTo>
                <a:cubicBezTo>
                  <a:pt x="253566" y="249388"/>
                  <a:pt x="256443" y="240746"/>
                  <a:pt x="261119" y="233544"/>
                </a:cubicBezTo>
                <a:close/>
                <a:moveTo>
                  <a:pt x="376213" y="193934"/>
                </a:moveTo>
                <a:lnTo>
                  <a:pt x="336650" y="233544"/>
                </a:lnTo>
                <a:cubicBezTo>
                  <a:pt x="340966" y="240746"/>
                  <a:pt x="344203" y="249388"/>
                  <a:pt x="344203" y="258751"/>
                </a:cubicBezTo>
                <a:cubicBezTo>
                  <a:pt x="344203" y="268113"/>
                  <a:pt x="340966" y="276395"/>
                  <a:pt x="336650" y="283597"/>
                </a:cubicBezTo>
                <a:lnTo>
                  <a:pt x="354273" y="301602"/>
                </a:lnTo>
                <a:cubicBezTo>
                  <a:pt x="367581" y="292239"/>
                  <a:pt x="384486" y="290079"/>
                  <a:pt x="399951" y="295120"/>
                </a:cubicBezTo>
                <a:lnTo>
                  <a:pt x="399951" y="258751"/>
                </a:lnTo>
                <a:cubicBezTo>
                  <a:pt x="399951" y="234265"/>
                  <a:pt x="390960" y="211579"/>
                  <a:pt x="376213" y="193934"/>
                </a:cubicBezTo>
                <a:close/>
                <a:moveTo>
                  <a:pt x="298885" y="157205"/>
                </a:moveTo>
                <a:cubicBezTo>
                  <a:pt x="274427" y="157205"/>
                  <a:pt x="252127" y="166207"/>
                  <a:pt x="234144" y="180971"/>
                </a:cubicBezTo>
                <a:lnTo>
                  <a:pt x="250329" y="197175"/>
                </a:lnTo>
                <a:lnTo>
                  <a:pt x="274067" y="220941"/>
                </a:lnTo>
                <a:cubicBezTo>
                  <a:pt x="281261" y="216260"/>
                  <a:pt x="289893" y="213379"/>
                  <a:pt x="298885" y="213379"/>
                </a:cubicBezTo>
                <a:lnTo>
                  <a:pt x="306682" y="215755"/>
                </a:lnTo>
                <a:lnTo>
                  <a:pt x="323702" y="220941"/>
                </a:lnTo>
                <a:lnTo>
                  <a:pt x="341685" y="202937"/>
                </a:lnTo>
                <a:cubicBezTo>
                  <a:pt x="337549" y="197175"/>
                  <a:pt x="334852" y="190694"/>
                  <a:pt x="333503" y="183987"/>
                </a:cubicBezTo>
                <a:lnTo>
                  <a:pt x="333497" y="182598"/>
                </a:lnTo>
                <a:lnTo>
                  <a:pt x="333413" y="163687"/>
                </a:lnTo>
                <a:cubicBezTo>
                  <a:pt x="322623" y="159726"/>
                  <a:pt x="311113" y="157205"/>
                  <a:pt x="298885" y="157205"/>
                </a:cubicBezTo>
                <a:close/>
                <a:moveTo>
                  <a:pt x="76969" y="49178"/>
                </a:moveTo>
                <a:lnTo>
                  <a:pt x="60424" y="86987"/>
                </a:lnTo>
                <a:cubicBezTo>
                  <a:pt x="56468" y="97070"/>
                  <a:pt x="59705" y="108593"/>
                  <a:pt x="68696" y="114714"/>
                </a:cubicBezTo>
                <a:lnTo>
                  <a:pt x="194940" y="201136"/>
                </a:lnTo>
                <a:cubicBezTo>
                  <a:pt x="205730" y="208338"/>
                  <a:pt x="219397" y="208698"/>
                  <a:pt x="230187" y="202577"/>
                </a:cubicBezTo>
                <a:close/>
                <a:moveTo>
                  <a:pt x="461095" y="18210"/>
                </a:moveTo>
                <a:cubicBezTo>
                  <a:pt x="453902" y="18210"/>
                  <a:pt x="446708" y="21451"/>
                  <a:pt x="442392" y="27932"/>
                </a:cubicBezTo>
                <a:lnTo>
                  <a:pt x="356072" y="154684"/>
                </a:lnTo>
                <a:cubicBezTo>
                  <a:pt x="348878" y="165127"/>
                  <a:pt x="348519" y="178811"/>
                  <a:pt x="354633" y="189613"/>
                </a:cubicBezTo>
                <a:lnTo>
                  <a:pt x="507852" y="36214"/>
                </a:lnTo>
                <a:lnTo>
                  <a:pt x="470087" y="20010"/>
                </a:lnTo>
                <a:cubicBezTo>
                  <a:pt x="467209" y="18930"/>
                  <a:pt x="463972" y="18210"/>
                  <a:pt x="461095" y="18210"/>
                </a:cubicBezTo>
                <a:close/>
                <a:moveTo>
                  <a:pt x="449765" y="1601"/>
                </a:moveTo>
                <a:cubicBezTo>
                  <a:pt x="458577" y="-965"/>
                  <a:pt x="468288" y="-515"/>
                  <a:pt x="477280" y="3446"/>
                </a:cubicBezTo>
                <a:lnTo>
                  <a:pt x="527274" y="25051"/>
                </a:lnTo>
                <a:cubicBezTo>
                  <a:pt x="528353" y="25412"/>
                  <a:pt x="529072" y="26132"/>
                  <a:pt x="529792" y="26492"/>
                </a:cubicBezTo>
                <a:cubicBezTo>
                  <a:pt x="529792" y="26852"/>
                  <a:pt x="530151" y="26852"/>
                  <a:pt x="530151" y="26852"/>
                </a:cubicBezTo>
                <a:cubicBezTo>
                  <a:pt x="530511" y="26852"/>
                  <a:pt x="530511" y="27212"/>
                  <a:pt x="530511" y="27212"/>
                </a:cubicBezTo>
                <a:cubicBezTo>
                  <a:pt x="530871" y="27932"/>
                  <a:pt x="531590" y="28652"/>
                  <a:pt x="532309" y="29733"/>
                </a:cubicBezTo>
                <a:lnTo>
                  <a:pt x="532309" y="30093"/>
                </a:lnTo>
                <a:cubicBezTo>
                  <a:pt x="532669" y="30813"/>
                  <a:pt x="532669" y="31173"/>
                  <a:pt x="532669" y="31533"/>
                </a:cubicBezTo>
                <a:cubicBezTo>
                  <a:pt x="532669" y="32253"/>
                  <a:pt x="532669" y="32613"/>
                  <a:pt x="532669" y="32973"/>
                </a:cubicBezTo>
                <a:cubicBezTo>
                  <a:pt x="533029" y="33334"/>
                  <a:pt x="533029" y="33334"/>
                  <a:pt x="533029" y="33334"/>
                </a:cubicBezTo>
                <a:cubicBezTo>
                  <a:pt x="533029" y="34414"/>
                  <a:pt x="532669" y="35494"/>
                  <a:pt x="532309" y="36214"/>
                </a:cubicBezTo>
                <a:cubicBezTo>
                  <a:pt x="532309" y="36574"/>
                  <a:pt x="532309" y="36934"/>
                  <a:pt x="532309" y="36934"/>
                </a:cubicBezTo>
                <a:cubicBezTo>
                  <a:pt x="531590" y="38015"/>
                  <a:pt x="530871" y="38735"/>
                  <a:pt x="530151" y="39815"/>
                </a:cubicBezTo>
                <a:lnTo>
                  <a:pt x="389161" y="180971"/>
                </a:lnTo>
                <a:cubicBezTo>
                  <a:pt x="407145" y="201856"/>
                  <a:pt x="417935" y="228863"/>
                  <a:pt x="417935" y="258751"/>
                </a:cubicBezTo>
                <a:lnTo>
                  <a:pt x="417935" y="304842"/>
                </a:lnTo>
                <a:lnTo>
                  <a:pt x="539503" y="387664"/>
                </a:lnTo>
                <a:cubicBezTo>
                  <a:pt x="555328" y="398827"/>
                  <a:pt x="561442" y="419712"/>
                  <a:pt x="553889" y="437356"/>
                </a:cubicBezTo>
                <a:lnTo>
                  <a:pt x="532309" y="487409"/>
                </a:lnTo>
                <a:lnTo>
                  <a:pt x="532309" y="487769"/>
                </a:lnTo>
                <a:cubicBezTo>
                  <a:pt x="531590" y="488849"/>
                  <a:pt x="530871" y="489570"/>
                  <a:pt x="530511" y="490290"/>
                </a:cubicBezTo>
                <a:cubicBezTo>
                  <a:pt x="530511" y="490290"/>
                  <a:pt x="530511" y="490290"/>
                  <a:pt x="530151" y="490290"/>
                </a:cubicBezTo>
                <a:cubicBezTo>
                  <a:pt x="530151" y="490650"/>
                  <a:pt x="529792" y="490650"/>
                  <a:pt x="529792" y="490650"/>
                </a:cubicBezTo>
                <a:cubicBezTo>
                  <a:pt x="529072" y="491370"/>
                  <a:pt x="528353" y="491730"/>
                  <a:pt x="527274" y="492450"/>
                </a:cubicBezTo>
                <a:lnTo>
                  <a:pt x="526914" y="492450"/>
                </a:lnTo>
                <a:cubicBezTo>
                  <a:pt x="526195" y="492810"/>
                  <a:pt x="525835" y="493170"/>
                  <a:pt x="525476" y="493170"/>
                </a:cubicBezTo>
                <a:cubicBezTo>
                  <a:pt x="525116" y="493170"/>
                  <a:pt x="524397" y="493170"/>
                  <a:pt x="523677" y="493170"/>
                </a:cubicBezTo>
                <a:cubicBezTo>
                  <a:pt x="522598" y="493170"/>
                  <a:pt x="521519" y="493170"/>
                  <a:pt x="520440" y="492450"/>
                </a:cubicBezTo>
                <a:cubicBezTo>
                  <a:pt x="519002" y="492090"/>
                  <a:pt x="518282" y="491370"/>
                  <a:pt x="517563" y="490290"/>
                </a:cubicBezTo>
                <a:lnTo>
                  <a:pt x="417935" y="390905"/>
                </a:lnTo>
                <a:lnTo>
                  <a:pt x="417935" y="567349"/>
                </a:lnTo>
                <a:lnTo>
                  <a:pt x="588777" y="567349"/>
                </a:lnTo>
                <a:cubicBezTo>
                  <a:pt x="593813" y="567349"/>
                  <a:pt x="598129" y="571310"/>
                  <a:pt x="598129" y="576352"/>
                </a:cubicBezTo>
                <a:cubicBezTo>
                  <a:pt x="598129" y="581393"/>
                  <a:pt x="593813" y="585714"/>
                  <a:pt x="588777" y="585714"/>
                </a:cubicBezTo>
                <a:lnTo>
                  <a:pt x="408943" y="585714"/>
                </a:lnTo>
                <a:lnTo>
                  <a:pt x="188826" y="585714"/>
                </a:lnTo>
                <a:lnTo>
                  <a:pt x="8632" y="585714"/>
                </a:lnTo>
                <a:cubicBezTo>
                  <a:pt x="3956" y="585714"/>
                  <a:pt x="0" y="581393"/>
                  <a:pt x="0" y="576352"/>
                </a:cubicBezTo>
                <a:cubicBezTo>
                  <a:pt x="0" y="571310"/>
                  <a:pt x="3956" y="567349"/>
                  <a:pt x="8632" y="567349"/>
                </a:cubicBezTo>
                <a:lnTo>
                  <a:pt x="179834" y="567349"/>
                </a:lnTo>
                <a:lnTo>
                  <a:pt x="179834" y="485969"/>
                </a:lnTo>
                <a:lnTo>
                  <a:pt x="170123" y="499652"/>
                </a:lnTo>
                <a:cubicBezTo>
                  <a:pt x="162570" y="510815"/>
                  <a:pt x="149622" y="517657"/>
                  <a:pt x="136674" y="517657"/>
                </a:cubicBezTo>
                <a:cubicBezTo>
                  <a:pt x="131279" y="517657"/>
                  <a:pt x="125884" y="516576"/>
                  <a:pt x="120489" y="514056"/>
                </a:cubicBezTo>
                <a:lnTo>
                  <a:pt x="70135" y="492450"/>
                </a:lnTo>
                <a:cubicBezTo>
                  <a:pt x="69416" y="492090"/>
                  <a:pt x="68696" y="491370"/>
                  <a:pt x="67617" y="490650"/>
                </a:cubicBezTo>
                <a:cubicBezTo>
                  <a:pt x="67617" y="490650"/>
                  <a:pt x="67617" y="490650"/>
                  <a:pt x="67617" y="490290"/>
                </a:cubicBezTo>
                <a:cubicBezTo>
                  <a:pt x="67617" y="490290"/>
                  <a:pt x="67617" y="490290"/>
                  <a:pt x="67258" y="490290"/>
                </a:cubicBezTo>
                <a:cubicBezTo>
                  <a:pt x="66538" y="489570"/>
                  <a:pt x="66179" y="488489"/>
                  <a:pt x="65459" y="487769"/>
                </a:cubicBezTo>
                <a:cubicBezTo>
                  <a:pt x="65459" y="487409"/>
                  <a:pt x="65459" y="487409"/>
                  <a:pt x="65459" y="487049"/>
                </a:cubicBezTo>
                <a:cubicBezTo>
                  <a:pt x="65100" y="486689"/>
                  <a:pt x="65100" y="486329"/>
                  <a:pt x="65100" y="485969"/>
                </a:cubicBezTo>
                <a:cubicBezTo>
                  <a:pt x="65100" y="485248"/>
                  <a:pt x="65100" y="484888"/>
                  <a:pt x="65100" y="484528"/>
                </a:cubicBezTo>
                <a:cubicBezTo>
                  <a:pt x="65100" y="484168"/>
                  <a:pt x="65100" y="484168"/>
                  <a:pt x="65100" y="483808"/>
                </a:cubicBezTo>
                <a:cubicBezTo>
                  <a:pt x="65100" y="482728"/>
                  <a:pt x="65100" y="482008"/>
                  <a:pt x="65459" y="480927"/>
                </a:cubicBezTo>
                <a:cubicBezTo>
                  <a:pt x="65459" y="480567"/>
                  <a:pt x="65459" y="480567"/>
                  <a:pt x="65819" y="480207"/>
                </a:cubicBezTo>
                <a:cubicBezTo>
                  <a:pt x="66179" y="479487"/>
                  <a:pt x="66538" y="478407"/>
                  <a:pt x="67617" y="477687"/>
                </a:cubicBezTo>
                <a:lnTo>
                  <a:pt x="179834" y="365338"/>
                </a:lnTo>
                <a:lnTo>
                  <a:pt x="179834" y="258751"/>
                </a:lnTo>
                <a:cubicBezTo>
                  <a:pt x="179834" y="244347"/>
                  <a:pt x="182352" y="230304"/>
                  <a:pt x="187387" y="217340"/>
                </a:cubicBezTo>
                <a:cubicBezTo>
                  <a:pt x="186308" y="216980"/>
                  <a:pt x="185589" y="216620"/>
                  <a:pt x="184869" y="216260"/>
                </a:cubicBezTo>
                <a:lnTo>
                  <a:pt x="58266" y="129838"/>
                </a:lnTo>
                <a:cubicBezTo>
                  <a:pt x="42441" y="118675"/>
                  <a:pt x="36326" y="97790"/>
                  <a:pt x="43879" y="79785"/>
                </a:cubicBezTo>
                <a:lnTo>
                  <a:pt x="65459" y="29733"/>
                </a:lnTo>
                <a:cubicBezTo>
                  <a:pt x="66179" y="28652"/>
                  <a:pt x="66538" y="27932"/>
                  <a:pt x="67258" y="27212"/>
                </a:cubicBezTo>
                <a:cubicBezTo>
                  <a:pt x="67258" y="27212"/>
                  <a:pt x="67617" y="27212"/>
                  <a:pt x="67617" y="26852"/>
                </a:cubicBezTo>
                <a:cubicBezTo>
                  <a:pt x="67617" y="26852"/>
                  <a:pt x="67617" y="26852"/>
                  <a:pt x="67617" y="26492"/>
                </a:cubicBezTo>
                <a:cubicBezTo>
                  <a:pt x="68696" y="26132"/>
                  <a:pt x="69416" y="25412"/>
                  <a:pt x="70135" y="25051"/>
                </a:cubicBezTo>
                <a:cubicBezTo>
                  <a:pt x="70495" y="25051"/>
                  <a:pt x="70854" y="25051"/>
                  <a:pt x="70854" y="24691"/>
                </a:cubicBezTo>
                <a:cubicBezTo>
                  <a:pt x="71214" y="24691"/>
                  <a:pt x="71574" y="24331"/>
                  <a:pt x="71933" y="24331"/>
                </a:cubicBezTo>
                <a:cubicBezTo>
                  <a:pt x="72653" y="24331"/>
                  <a:pt x="73012" y="24331"/>
                  <a:pt x="73732" y="24331"/>
                </a:cubicBezTo>
                <a:cubicBezTo>
                  <a:pt x="73732" y="24331"/>
                  <a:pt x="73732" y="24331"/>
                  <a:pt x="74091" y="24331"/>
                </a:cubicBezTo>
                <a:cubicBezTo>
                  <a:pt x="75170" y="24331"/>
                  <a:pt x="76249" y="24331"/>
                  <a:pt x="76969" y="24691"/>
                </a:cubicBezTo>
                <a:cubicBezTo>
                  <a:pt x="77328" y="25051"/>
                  <a:pt x="77328" y="25051"/>
                  <a:pt x="77688" y="25051"/>
                </a:cubicBezTo>
                <a:cubicBezTo>
                  <a:pt x="78767" y="25412"/>
                  <a:pt x="79486" y="26132"/>
                  <a:pt x="80565" y="26852"/>
                </a:cubicBezTo>
                <a:lnTo>
                  <a:pt x="221555" y="168008"/>
                </a:lnTo>
                <a:cubicBezTo>
                  <a:pt x="242416" y="150003"/>
                  <a:pt x="269392" y="139200"/>
                  <a:pt x="298885" y="139200"/>
                </a:cubicBezTo>
                <a:cubicBezTo>
                  <a:pt x="313271" y="139200"/>
                  <a:pt x="326939" y="141721"/>
                  <a:pt x="339887" y="146762"/>
                </a:cubicBezTo>
                <a:cubicBezTo>
                  <a:pt x="340246" y="146042"/>
                  <a:pt x="340606" y="144962"/>
                  <a:pt x="341325" y="144242"/>
                </a:cubicBezTo>
                <a:lnTo>
                  <a:pt x="427646" y="17850"/>
                </a:lnTo>
                <a:cubicBezTo>
                  <a:pt x="433041" y="9748"/>
                  <a:pt x="440953" y="4166"/>
                  <a:pt x="449765" y="16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5" name="Freeform 44">
            <a:extLst>
              <a:ext uri="{FF2B5EF4-FFF2-40B4-BE49-F238E27FC236}">
                <a16:creationId xmlns:a16="http://schemas.microsoft.com/office/drawing/2014/main" id="{916C074F-CC3B-4477-847E-D36B6AA03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014" y="3409741"/>
            <a:ext cx="417572" cy="387091"/>
          </a:xfrm>
          <a:custGeom>
            <a:avLst/>
            <a:gdLst>
              <a:gd name="connsiteX0" fmla="*/ 558629 w 599715"/>
              <a:gd name="connsiteY0" fmla="*/ 426789 h 490177"/>
              <a:gd name="connsiteX1" fmla="*/ 535923 w 599715"/>
              <a:gd name="connsiteY1" fmla="*/ 449479 h 490177"/>
              <a:gd name="connsiteX2" fmla="*/ 558629 w 599715"/>
              <a:gd name="connsiteY2" fmla="*/ 472169 h 490177"/>
              <a:gd name="connsiteX3" fmla="*/ 581334 w 599715"/>
              <a:gd name="connsiteY3" fmla="*/ 449479 h 490177"/>
              <a:gd name="connsiteX4" fmla="*/ 558629 w 599715"/>
              <a:gd name="connsiteY4" fmla="*/ 426789 h 490177"/>
              <a:gd name="connsiteX5" fmla="*/ 449786 w 599715"/>
              <a:gd name="connsiteY5" fmla="*/ 426789 h 490177"/>
              <a:gd name="connsiteX6" fmla="*/ 426720 w 599715"/>
              <a:gd name="connsiteY6" fmla="*/ 449479 h 490177"/>
              <a:gd name="connsiteX7" fmla="*/ 449786 w 599715"/>
              <a:gd name="connsiteY7" fmla="*/ 472169 h 490177"/>
              <a:gd name="connsiteX8" fmla="*/ 472492 w 599715"/>
              <a:gd name="connsiteY8" fmla="*/ 449479 h 490177"/>
              <a:gd name="connsiteX9" fmla="*/ 449786 w 599715"/>
              <a:gd name="connsiteY9" fmla="*/ 426789 h 490177"/>
              <a:gd name="connsiteX10" fmla="*/ 149568 w 599715"/>
              <a:gd name="connsiteY10" fmla="*/ 426789 h 490177"/>
              <a:gd name="connsiteX11" fmla="*/ 127223 w 599715"/>
              <a:gd name="connsiteY11" fmla="*/ 449479 h 490177"/>
              <a:gd name="connsiteX12" fmla="*/ 149568 w 599715"/>
              <a:gd name="connsiteY12" fmla="*/ 472169 h 490177"/>
              <a:gd name="connsiteX13" fmla="*/ 172634 w 599715"/>
              <a:gd name="connsiteY13" fmla="*/ 449479 h 490177"/>
              <a:gd name="connsiteX14" fmla="*/ 149568 w 599715"/>
              <a:gd name="connsiteY14" fmla="*/ 426789 h 490177"/>
              <a:gd name="connsiteX15" fmla="*/ 40726 w 599715"/>
              <a:gd name="connsiteY15" fmla="*/ 426789 h 490177"/>
              <a:gd name="connsiteX16" fmla="*/ 18020 w 599715"/>
              <a:gd name="connsiteY16" fmla="*/ 449479 h 490177"/>
              <a:gd name="connsiteX17" fmla="*/ 40726 w 599715"/>
              <a:gd name="connsiteY17" fmla="*/ 472169 h 490177"/>
              <a:gd name="connsiteX18" fmla="*/ 63431 w 599715"/>
              <a:gd name="connsiteY18" fmla="*/ 449479 h 490177"/>
              <a:gd name="connsiteX19" fmla="*/ 40726 w 599715"/>
              <a:gd name="connsiteY19" fmla="*/ 426789 h 490177"/>
              <a:gd name="connsiteX20" fmla="*/ 172634 w 599715"/>
              <a:gd name="connsiteY20" fmla="*/ 336029 h 490177"/>
              <a:gd name="connsiteX21" fmla="*/ 172634 w 599715"/>
              <a:gd name="connsiteY21" fmla="*/ 363041 h 490177"/>
              <a:gd name="connsiteX22" fmla="*/ 427081 w 599715"/>
              <a:gd name="connsiteY22" fmla="*/ 363041 h 490177"/>
              <a:gd name="connsiteX23" fmla="*/ 427081 w 599715"/>
              <a:gd name="connsiteY23" fmla="*/ 336029 h 490177"/>
              <a:gd name="connsiteX24" fmla="*/ 99472 w 599715"/>
              <a:gd name="connsiteY24" fmla="*/ 281285 h 490177"/>
              <a:gd name="connsiteX25" fmla="*/ 99472 w 599715"/>
              <a:gd name="connsiteY25" fmla="*/ 314059 h 490177"/>
              <a:gd name="connsiteX26" fmla="*/ 127223 w 599715"/>
              <a:gd name="connsiteY26" fmla="*/ 317661 h 490177"/>
              <a:gd name="connsiteX27" fmla="*/ 154614 w 599715"/>
              <a:gd name="connsiteY27" fmla="*/ 317661 h 490177"/>
              <a:gd name="connsiteX28" fmla="*/ 154614 w 599715"/>
              <a:gd name="connsiteY28" fmla="*/ 281285 h 490177"/>
              <a:gd name="connsiteX29" fmla="*/ 99472 w 599715"/>
              <a:gd name="connsiteY29" fmla="*/ 226900 h 490177"/>
              <a:gd name="connsiteX30" fmla="*/ 99472 w 599715"/>
              <a:gd name="connsiteY30" fmla="*/ 263277 h 490177"/>
              <a:gd name="connsiteX31" fmla="*/ 154614 w 599715"/>
              <a:gd name="connsiteY31" fmla="*/ 263277 h 490177"/>
              <a:gd name="connsiteX32" fmla="*/ 154614 w 599715"/>
              <a:gd name="connsiteY32" fmla="*/ 226900 h 490177"/>
              <a:gd name="connsiteX33" fmla="*/ 327072 w 599715"/>
              <a:gd name="connsiteY33" fmla="*/ 198437 h 490177"/>
              <a:gd name="connsiteX34" fmla="*/ 336186 w 599715"/>
              <a:gd name="connsiteY34" fmla="*/ 207551 h 490177"/>
              <a:gd name="connsiteX35" fmla="*/ 296815 w 599715"/>
              <a:gd name="connsiteY35" fmla="*/ 247286 h 490177"/>
              <a:gd name="connsiteX36" fmla="*/ 287337 w 599715"/>
              <a:gd name="connsiteY36" fmla="*/ 238172 h 490177"/>
              <a:gd name="connsiteX37" fmla="*/ 296815 w 599715"/>
              <a:gd name="connsiteY37" fmla="*/ 228694 h 490177"/>
              <a:gd name="connsiteX38" fmla="*/ 317959 w 599715"/>
              <a:gd name="connsiteY38" fmla="*/ 207551 h 490177"/>
              <a:gd name="connsiteX39" fmla="*/ 327072 w 599715"/>
              <a:gd name="connsiteY39" fmla="*/ 198437 h 490177"/>
              <a:gd name="connsiteX40" fmla="*/ 99472 w 599715"/>
              <a:gd name="connsiteY40" fmla="*/ 172516 h 490177"/>
              <a:gd name="connsiteX41" fmla="*/ 99472 w 599715"/>
              <a:gd name="connsiteY41" fmla="*/ 208892 h 490177"/>
              <a:gd name="connsiteX42" fmla="*/ 154614 w 599715"/>
              <a:gd name="connsiteY42" fmla="*/ 208892 h 490177"/>
              <a:gd name="connsiteX43" fmla="*/ 154614 w 599715"/>
              <a:gd name="connsiteY43" fmla="*/ 172516 h 490177"/>
              <a:gd name="connsiteX44" fmla="*/ 99472 w 599715"/>
              <a:gd name="connsiteY44" fmla="*/ 117772 h 490177"/>
              <a:gd name="connsiteX45" fmla="*/ 99472 w 599715"/>
              <a:gd name="connsiteY45" fmla="*/ 154148 h 490177"/>
              <a:gd name="connsiteX46" fmla="*/ 154614 w 599715"/>
              <a:gd name="connsiteY46" fmla="*/ 154148 h 490177"/>
              <a:gd name="connsiteX47" fmla="*/ 154614 w 599715"/>
              <a:gd name="connsiteY47" fmla="*/ 117772 h 490177"/>
              <a:gd name="connsiteX48" fmla="*/ 300037 w 599715"/>
              <a:gd name="connsiteY48" fmla="*/ 111524 h 490177"/>
              <a:gd name="connsiteX49" fmla="*/ 239062 w 599715"/>
              <a:gd name="connsiteY49" fmla="*/ 210280 h 490177"/>
              <a:gd name="connsiteX50" fmla="*/ 300037 w 599715"/>
              <a:gd name="connsiteY50" fmla="*/ 270610 h 490177"/>
              <a:gd name="connsiteX51" fmla="*/ 360651 w 599715"/>
              <a:gd name="connsiteY51" fmla="*/ 210280 h 490177"/>
              <a:gd name="connsiteX52" fmla="*/ 300037 w 599715"/>
              <a:gd name="connsiteY52" fmla="*/ 111524 h 490177"/>
              <a:gd name="connsiteX53" fmla="*/ 293543 w 599715"/>
              <a:gd name="connsiteY53" fmla="*/ 91773 h 490177"/>
              <a:gd name="connsiteX54" fmla="*/ 306171 w 599715"/>
              <a:gd name="connsiteY54" fmla="*/ 91773 h 490177"/>
              <a:gd name="connsiteX55" fmla="*/ 379051 w 599715"/>
              <a:gd name="connsiteY55" fmla="*/ 210280 h 490177"/>
              <a:gd name="connsiteX56" fmla="*/ 300037 w 599715"/>
              <a:gd name="connsiteY56" fmla="*/ 288566 h 490177"/>
              <a:gd name="connsiteX57" fmla="*/ 220662 w 599715"/>
              <a:gd name="connsiteY57" fmla="*/ 210280 h 490177"/>
              <a:gd name="connsiteX58" fmla="*/ 293543 w 599715"/>
              <a:gd name="connsiteY58" fmla="*/ 91773 h 490177"/>
              <a:gd name="connsiteX59" fmla="*/ 81091 w 599715"/>
              <a:gd name="connsiteY59" fmla="*/ 73833 h 490177"/>
              <a:gd name="connsiteX60" fmla="*/ 18020 w 599715"/>
              <a:gd name="connsiteY60" fmla="*/ 172516 h 490177"/>
              <a:gd name="connsiteX61" fmla="*/ 18020 w 599715"/>
              <a:gd name="connsiteY61" fmla="*/ 208892 h 490177"/>
              <a:gd name="connsiteX62" fmla="*/ 81091 w 599715"/>
              <a:gd name="connsiteY62" fmla="*/ 307576 h 490177"/>
              <a:gd name="connsiteX63" fmla="*/ 172634 w 599715"/>
              <a:gd name="connsiteY63" fmla="*/ 63388 h 490177"/>
              <a:gd name="connsiteX64" fmla="*/ 172634 w 599715"/>
              <a:gd name="connsiteY64" fmla="*/ 317661 h 490177"/>
              <a:gd name="connsiteX65" fmla="*/ 436091 w 599715"/>
              <a:gd name="connsiteY65" fmla="*/ 317661 h 490177"/>
              <a:gd name="connsiteX66" fmla="*/ 472492 w 599715"/>
              <a:gd name="connsiteY66" fmla="*/ 317661 h 490177"/>
              <a:gd name="connsiteX67" fmla="*/ 581334 w 599715"/>
              <a:gd name="connsiteY67" fmla="*/ 208892 h 490177"/>
              <a:gd name="connsiteX68" fmla="*/ 581334 w 599715"/>
              <a:gd name="connsiteY68" fmla="*/ 172516 h 490177"/>
              <a:gd name="connsiteX69" fmla="*/ 472492 w 599715"/>
              <a:gd name="connsiteY69" fmla="*/ 63388 h 490177"/>
              <a:gd name="connsiteX70" fmla="*/ 367614 w 599715"/>
              <a:gd name="connsiteY70" fmla="*/ 63388 h 490177"/>
              <a:gd name="connsiteX71" fmla="*/ 231740 w 599715"/>
              <a:gd name="connsiteY71" fmla="*/ 63388 h 490177"/>
              <a:gd name="connsiteX72" fmla="*/ 127223 w 599715"/>
              <a:gd name="connsiteY72" fmla="*/ 63388 h 490177"/>
              <a:gd name="connsiteX73" fmla="*/ 99472 w 599715"/>
              <a:gd name="connsiteY73" fmla="*/ 66990 h 490177"/>
              <a:gd name="connsiteX74" fmla="*/ 99472 w 599715"/>
              <a:gd name="connsiteY74" fmla="*/ 99764 h 490177"/>
              <a:gd name="connsiteX75" fmla="*/ 154614 w 599715"/>
              <a:gd name="connsiteY75" fmla="*/ 99764 h 490177"/>
              <a:gd name="connsiteX76" fmla="*/ 154614 w 599715"/>
              <a:gd name="connsiteY76" fmla="*/ 63388 h 490177"/>
              <a:gd name="connsiteX77" fmla="*/ 240751 w 599715"/>
              <a:gd name="connsiteY77" fmla="*/ 18008 h 490177"/>
              <a:gd name="connsiteX78" fmla="*/ 240751 w 599715"/>
              <a:gd name="connsiteY78" fmla="*/ 45380 h 490177"/>
              <a:gd name="connsiteX79" fmla="*/ 358964 w 599715"/>
              <a:gd name="connsiteY79" fmla="*/ 45380 h 490177"/>
              <a:gd name="connsiteX80" fmla="*/ 358964 w 599715"/>
              <a:gd name="connsiteY80" fmla="*/ 18008 h 490177"/>
              <a:gd name="connsiteX81" fmla="*/ 213360 w 599715"/>
              <a:gd name="connsiteY81" fmla="*/ 0 h 490177"/>
              <a:gd name="connsiteX82" fmla="*/ 231740 w 599715"/>
              <a:gd name="connsiteY82" fmla="*/ 0 h 490177"/>
              <a:gd name="connsiteX83" fmla="*/ 367614 w 599715"/>
              <a:gd name="connsiteY83" fmla="*/ 0 h 490177"/>
              <a:gd name="connsiteX84" fmla="*/ 385994 w 599715"/>
              <a:gd name="connsiteY84" fmla="*/ 0 h 490177"/>
              <a:gd name="connsiteX85" fmla="*/ 395005 w 599715"/>
              <a:gd name="connsiteY85" fmla="*/ 9004 h 490177"/>
              <a:gd name="connsiteX86" fmla="*/ 385994 w 599715"/>
              <a:gd name="connsiteY86" fmla="*/ 18008 h 490177"/>
              <a:gd name="connsiteX87" fmla="*/ 376984 w 599715"/>
              <a:gd name="connsiteY87" fmla="*/ 18008 h 490177"/>
              <a:gd name="connsiteX88" fmla="*/ 376984 w 599715"/>
              <a:gd name="connsiteY88" fmla="*/ 45380 h 490177"/>
              <a:gd name="connsiteX89" fmla="*/ 472492 w 599715"/>
              <a:gd name="connsiteY89" fmla="*/ 45380 h 490177"/>
              <a:gd name="connsiteX90" fmla="*/ 599715 w 599715"/>
              <a:gd name="connsiteY90" fmla="*/ 172516 h 490177"/>
              <a:gd name="connsiteX91" fmla="*/ 599715 w 599715"/>
              <a:gd name="connsiteY91" fmla="*/ 208892 h 490177"/>
              <a:gd name="connsiteX92" fmla="*/ 472492 w 599715"/>
              <a:gd name="connsiteY92" fmla="*/ 336029 h 490177"/>
              <a:gd name="connsiteX93" fmla="*/ 445101 w 599715"/>
              <a:gd name="connsiteY93" fmla="*/ 336029 h 490177"/>
              <a:gd name="connsiteX94" fmla="*/ 445101 w 599715"/>
              <a:gd name="connsiteY94" fmla="*/ 363041 h 490177"/>
              <a:gd name="connsiteX95" fmla="*/ 590344 w 599715"/>
              <a:gd name="connsiteY95" fmla="*/ 363041 h 490177"/>
              <a:gd name="connsiteX96" fmla="*/ 599715 w 599715"/>
              <a:gd name="connsiteY96" fmla="*/ 372045 h 490177"/>
              <a:gd name="connsiteX97" fmla="*/ 590344 w 599715"/>
              <a:gd name="connsiteY97" fmla="*/ 381049 h 490177"/>
              <a:gd name="connsiteX98" fmla="*/ 513218 w 599715"/>
              <a:gd name="connsiteY98" fmla="*/ 381049 h 490177"/>
              <a:gd name="connsiteX99" fmla="*/ 513218 w 599715"/>
              <a:gd name="connsiteY99" fmla="*/ 408421 h 490177"/>
              <a:gd name="connsiteX100" fmla="*/ 558629 w 599715"/>
              <a:gd name="connsiteY100" fmla="*/ 408421 h 490177"/>
              <a:gd name="connsiteX101" fmla="*/ 599715 w 599715"/>
              <a:gd name="connsiteY101" fmla="*/ 449479 h 490177"/>
              <a:gd name="connsiteX102" fmla="*/ 558629 w 599715"/>
              <a:gd name="connsiteY102" fmla="*/ 490177 h 490177"/>
              <a:gd name="connsiteX103" fmla="*/ 517903 w 599715"/>
              <a:gd name="connsiteY103" fmla="*/ 449479 h 490177"/>
              <a:gd name="connsiteX104" fmla="*/ 524750 w 599715"/>
              <a:gd name="connsiteY104" fmla="*/ 426789 h 490177"/>
              <a:gd name="connsiteX105" fmla="*/ 483664 w 599715"/>
              <a:gd name="connsiteY105" fmla="*/ 426789 h 490177"/>
              <a:gd name="connsiteX106" fmla="*/ 490512 w 599715"/>
              <a:gd name="connsiteY106" fmla="*/ 449479 h 490177"/>
              <a:gd name="connsiteX107" fmla="*/ 449786 w 599715"/>
              <a:gd name="connsiteY107" fmla="*/ 490177 h 490177"/>
              <a:gd name="connsiteX108" fmla="*/ 408700 w 599715"/>
              <a:gd name="connsiteY108" fmla="*/ 449479 h 490177"/>
              <a:gd name="connsiteX109" fmla="*/ 449786 w 599715"/>
              <a:gd name="connsiteY109" fmla="*/ 408421 h 490177"/>
              <a:gd name="connsiteX110" fmla="*/ 494837 w 599715"/>
              <a:gd name="connsiteY110" fmla="*/ 408421 h 490177"/>
              <a:gd name="connsiteX111" fmla="*/ 494837 w 599715"/>
              <a:gd name="connsiteY111" fmla="*/ 381049 h 490177"/>
              <a:gd name="connsiteX112" fmla="*/ 436091 w 599715"/>
              <a:gd name="connsiteY112" fmla="*/ 381049 h 490177"/>
              <a:gd name="connsiteX113" fmla="*/ 163624 w 599715"/>
              <a:gd name="connsiteY113" fmla="*/ 381049 h 490177"/>
              <a:gd name="connsiteX114" fmla="*/ 104517 w 599715"/>
              <a:gd name="connsiteY114" fmla="*/ 381049 h 490177"/>
              <a:gd name="connsiteX115" fmla="*/ 104517 w 599715"/>
              <a:gd name="connsiteY115" fmla="*/ 408421 h 490177"/>
              <a:gd name="connsiteX116" fmla="*/ 149568 w 599715"/>
              <a:gd name="connsiteY116" fmla="*/ 408421 h 490177"/>
              <a:gd name="connsiteX117" fmla="*/ 190654 w 599715"/>
              <a:gd name="connsiteY117" fmla="*/ 449479 h 490177"/>
              <a:gd name="connsiteX118" fmla="*/ 149568 w 599715"/>
              <a:gd name="connsiteY118" fmla="*/ 490177 h 490177"/>
              <a:gd name="connsiteX119" fmla="*/ 108842 w 599715"/>
              <a:gd name="connsiteY119" fmla="*/ 449479 h 490177"/>
              <a:gd name="connsiteX120" fmla="*/ 115690 w 599715"/>
              <a:gd name="connsiteY120" fmla="*/ 426789 h 490177"/>
              <a:gd name="connsiteX121" fmla="*/ 74964 w 599715"/>
              <a:gd name="connsiteY121" fmla="*/ 426789 h 490177"/>
              <a:gd name="connsiteX122" fmla="*/ 81812 w 599715"/>
              <a:gd name="connsiteY122" fmla="*/ 449479 h 490177"/>
              <a:gd name="connsiteX123" fmla="*/ 40726 w 599715"/>
              <a:gd name="connsiteY123" fmla="*/ 490177 h 490177"/>
              <a:gd name="connsiteX124" fmla="*/ 0 w 599715"/>
              <a:gd name="connsiteY124" fmla="*/ 449479 h 490177"/>
              <a:gd name="connsiteX125" fmla="*/ 40726 w 599715"/>
              <a:gd name="connsiteY125" fmla="*/ 408421 h 490177"/>
              <a:gd name="connsiteX126" fmla="*/ 86137 w 599715"/>
              <a:gd name="connsiteY126" fmla="*/ 408421 h 490177"/>
              <a:gd name="connsiteX127" fmla="*/ 86137 w 599715"/>
              <a:gd name="connsiteY127" fmla="*/ 381049 h 490177"/>
              <a:gd name="connsiteX128" fmla="*/ 9010 w 599715"/>
              <a:gd name="connsiteY128" fmla="*/ 381049 h 490177"/>
              <a:gd name="connsiteX129" fmla="*/ 0 w 599715"/>
              <a:gd name="connsiteY129" fmla="*/ 372045 h 490177"/>
              <a:gd name="connsiteX130" fmla="*/ 9010 w 599715"/>
              <a:gd name="connsiteY130" fmla="*/ 363041 h 490177"/>
              <a:gd name="connsiteX131" fmla="*/ 154614 w 599715"/>
              <a:gd name="connsiteY131" fmla="*/ 363041 h 490177"/>
              <a:gd name="connsiteX132" fmla="*/ 154614 w 599715"/>
              <a:gd name="connsiteY132" fmla="*/ 336029 h 490177"/>
              <a:gd name="connsiteX133" fmla="*/ 127223 w 599715"/>
              <a:gd name="connsiteY133" fmla="*/ 336029 h 490177"/>
              <a:gd name="connsiteX134" fmla="*/ 87218 w 599715"/>
              <a:gd name="connsiteY134" fmla="*/ 329546 h 490177"/>
              <a:gd name="connsiteX135" fmla="*/ 86497 w 599715"/>
              <a:gd name="connsiteY135" fmla="*/ 329186 h 490177"/>
              <a:gd name="connsiteX136" fmla="*/ 0 w 599715"/>
              <a:gd name="connsiteY136" fmla="*/ 208892 h 490177"/>
              <a:gd name="connsiteX137" fmla="*/ 0 w 599715"/>
              <a:gd name="connsiteY137" fmla="*/ 172516 h 490177"/>
              <a:gd name="connsiteX138" fmla="*/ 86497 w 599715"/>
              <a:gd name="connsiteY138" fmla="*/ 51863 h 490177"/>
              <a:gd name="connsiteX139" fmla="*/ 87218 w 599715"/>
              <a:gd name="connsiteY139" fmla="*/ 51863 h 490177"/>
              <a:gd name="connsiteX140" fmla="*/ 127223 w 599715"/>
              <a:gd name="connsiteY140" fmla="*/ 45380 h 490177"/>
              <a:gd name="connsiteX141" fmla="*/ 222370 w 599715"/>
              <a:gd name="connsiteY141" fmla="*/ 45380 h 490177"/>
              <a:gd name="connsiteX142" fmla="*/ 222370 w 599715"/>
              <a:gd name="connsiteY142" fmla="*/ 18008 h 490177"/>
              <a:gd name="connsiteX143" fmla="*/ 213360 w 599715"/>
              <a:gd name="connsiteY143" fmla="*/ 18008 h 490177"/>
              <a:gd name="connsiteX144" fmla="*/ 204350 w 599715"/>
              <a:gd name="connsiteY144" fmla="*/ 9004 h 490177"/>
              <a:gd name="connsiteX145" fmla="*/ 213360 w 599715"/>
              <a:gd name="connsiteY145" fmla="*/ 0 h 49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99715" h="490177">
                <a:moveTo>
                  <a:pt x="558629" y="426789"/>
                </a:moveTo>
                <a:cubicBezTo>
                  <a:pt x="546014" y="426789"/>
                  <a:pt x="535923" y="436873"/>
                  <a:pt x="535923" y="449479"/>
                </a:cubicBezTo>
                <a:cubicBezTo>
                  <a:pt x="535923" y="461724"/>
                  <a:pt x="546014" y="472169"/>
                  <a:pt x="558629" y="472169"/>
                </a:cubicBezTo>
                <a:cubicBezTo>
                  <a:pt x="571243" y="472169"/>
                  <a:pt x="581334" y="461724"/>
                  <a:pt x="581334" y="449479"/>
                </a:cubicBezTo>
                <a:cubicBezTo>
                  <a:pt x="581334" y="436873"/>
                  <a:pt x="571243" y="426789"/>
                  <a:pt x="558629" y="426789"/>
                </a:cubicBezTo>
                <a:close/>
                <a:moveTo>
                  <a:pt x="449786" y="426789"/>
                </a:moveTo>
                <a:cubicBezTo>
                  <a:pt x="437172" y="426789"/>
                  <a:pt x="426720" y="436873"/>
                  <a:pt x="426720" y="449479"/>
                </a:cubicBezTo>
                <a:cubicBezTo>
                  <a:pt x="426720" y="461724"/>
                  <a:pt x="437172" y="472169"/>
                  <a:pt x="449786" y="472169"/>
                </a:cubicBezTo>
                <a:cubicBezTo>
                  <a:pt x="462040" y="472169"/>
                  <a:pt x="472492" y="461724"/>
                  <a:pt x="472492" y="449479"/>
                </a:cubicBezTo>
                <a:cubicBezTo>
                  <a:pt x="472492" y="436873"/>
                  <a:pt x="462040" y="426789"/>
                  <a:pt x="449786" y="426789"/>
                </a:cubicBezTo>
                <a:close/>
                <a:moveTo>
                  <a:pt x="149568" y="426789"/>
                </a:moveTo>
                <a:cubicBezTo>
                  <a:pt x="137314" y="426789"/>
                  <a:pt x="127223" y="436873"/>
                  <a:pt x="127223" y="449479"/>
                </a:cubicBezTo>
                <a:cubicBezTo>
                  <a:pt x="127223" y="461724"/>
                  <a:pt x="137314" y="472169"/>
                  <a:pt x="149568" y="472169"/>
                </a:cubicBezTo>
                <a:cubicBezTo>
                  <a:pt x="162182" y="472169"/>
                  <a:pt x="172634" y="461724"/>
                  <a:pt x="172634" y="449479"/>
                </a:cubicBezTo>
                <a:cubicBezTo>
                  <a:pt x="172634" y="436873"/>
                  <a:pt x="162182" y="426789"/>
                  <a:pt x="149568" y="426789"/>
                </a:cubicBezTo>
                <a:close/>
                <a:moveTo>
                  <a:pt x="40726" y="426789"/>
                </a:moveTo>
                <a:cubicBezTo>
                  <a:pt x="28111" y="426789"/>
                  <a:pt x="18020" y="436873"/>
                  <a:pt x="18020" y="449479"/>
                </a:cubicBezTo>
                <a:cubicBezTo>
                  <a:pt x="18020" y="461724"/>
                  <a:pt x="28111" y="472169"/>
                  <a:pt x="40726" y="472169"/>
                </a:cubicBezTo>
                <a:cubicBezTo>
                  <a:pt x="53340" y="472169"/>
                  <a:pt x="63431" y="461724"/>
                  <a:pt x="63431" y="449479"/>
                </a:cubicBezTo>
                <a:cubicBezTo>
                  <a:pt x="63431" y="436873"/>
                  <a:pt x="53340" y="426789"/>
                  <a:pt x="40726" y="426789"/>
                </a:cubicBezTo>
                <a:close/>
                <a:moveTo>
                  <a:pt x="172634" y="336029"/>
                </a:moveTo>
                <a:lnTo>
                  <a:pt x="172634" y="363041"/>
                </a:lnTo>
                <a:lnTo>
                  <a:pt x="427081" y="363041"/>
                </a:lnTo>
                <a:lnTo>
                  <a:pt x="427081" y="336029"/>
                </a:lnTo>
                <a:close/>
                <a:moveTo>
                  <a:pt x="99472" y="281285"/>
                </a:moveTo>
                <a:lnTo>
                  <a:pt x="99472" y="314059"/>
                </a:lnTo>
                <a:cubicBezTo>
                  <a:pt x="108121" y="316220"/>
                  <a:pt x="117492" y="317661"/>
                  <a:pt x="127223" y="317661"/>
                </a:cubicBezTo>
                <a:lnTo>
                  <a:pt x="154614" y="317661"/>
                </a:lnTo>
                <a:lnTo>
                  <a:pt x="154614" y="281285"/>
                </a:lnTo>
                <a:close/>
                <a:moveTo>
                  <a:pt x="99472" y="226900"/>
                </a:moveTo>
                <a:lnTo>
                  <a:pt x="99472" y="263277"/>
                </a:lnTo>
                <a:lnTo>
                  <a:pt x="154614" y="263277"/>
                </a:lnTo>
                <a:lnTo>
                  <a:pt x="154614" y="226900"/>
                </a:lnTo>
                <a:close/>
                <a:moveTo>
                  <a:pt x="327072" y="198437"/>
                </a:moveTo>
                <a:cubicBezTo>
                  <a:pt x="332176" y="198437"/>
                  <a:pt x="336186" y="202447"/>
                  <a:pt x="336186" y="207551"/>
                </a:cubicBezTo>
                <a:cubicBezTo>
                  <a:pt x="336186" y="229423"/>
                  <a:pt x="318688" y="247286"/>
                  <a:pt x="296815" y="247286"/>
                </a:cubicBezTo>
                <a:cubicBezTo>
                  <a:pt x="291712" y="247286"/>
                  <a:pt x="287337" y="243276"/>
                  <a:pt x="287337" y="238172"/>
                </a:cubicBezTo>
                <a:cubicBezTo>
                  <a:pt x="287337" y="233068"/>
                  <a:pt x="291712" y="228694"/>
                  <a:pt x="296815" y="228694"/>
                </a:cubicBezTo>
                <a:cubicBezTo>
                  <a:pt x="308481" y="228694"/>
                  <a:pt x="317959" y="219580"/>
                  <a:pt x="317959" y="207551"/>
                </a:cubicBezTo>
                <a:cubicBezTo>
                  <a:pt x="317959" y="202447"/>
                  <a:pt x="322333" y="198437"/>
                  <a:pt x="327072" y="198437"/>
                </a:cubicBezTo>
                <a:close/>
                <a:moveTo>
                  <a:pt x="99472" y="172516"/>
                </a:moveTo>
                <a:lnTo>
                  <a:pt x="99472" y="208892"/>
                </a:lnTo>
                <a:lnTo>
                  <a:pt x="154614" y="208892"/>
                </a:lnTo>
                <a:lnTo>
                  <a:pt x="154614" y="172516"/>
                </a:lnTo>
                <a:close/>
                <a:moveTo>
                  <a:pt x="99472" y="117772"/>
                </a:moveTo>
                <a:lnTo>
                  <a:pt x="99472" y="154148"/>
                </a:lnTo>
                <a:lnTo>
                  <a:pt x="154614" y="154148"/>
                </a:lnTo>
                <a:lnTo>
                  <a:pt x="154614" y="117772"/>
                </a:lnTo>
                <a:close/>
                <a:moveTo>
                  <a:pt x="300037" y="111524"/>
                </a:moveTo>
                <a:cubicBezTo>
                  <a:pt x="278389" y="133071"/>
                  <a:pt x="239062" y="179396"/>
                  <a:pt x="239062" y="210280"/>
                </a:cubicBezTo>
                <a:cubicBezTo>
                  <a:pt x="239062" y="243318"/>
                  <a:pt x="266122" y="270610"/>
                  <a:pt x="300037" y="270610"/>
                </a:cubicBezTo>
                <a:cubicBezTo>
                  <a:pt x="333591" y="270610"/>
                  <a:pt x="360651" y="243318"/>
                  <a:pt x="360651" y="210280"/>
                </a:cubicBezTo>
                <a:cubicBezTo>
                  <a:pt x="360651" y="179396"/>
                  <a:pt x="321324" y="133071"/>
                  <a:pt x="300037" y="111524"/>
                </a:cubicBezTo>
                <a:close/>
                <a:moveTo>
                  <a:pt x="293543" y="91773"/>
                </a:moveTo>
                <a:cubicBezTo>
                  <a:pt x="297151" y="88900"/>
                  <a:pt x="302563" y="88900"/>
                  <a:pt x="306171" y="91773"/>
                </a:cubicBezTo>
                <a:cubicBezTo>
                  <a:pt x="309057" y="94646"/>
                  <a:pt x="379051" y="161081"/>
                  <a:pt x="379051" y="210280"/>
                </a:cubicBezTo>
                <a:cubicBezTo>
                  <a:pt x="379051" y="253373"/>
                  <a:pt x="343333" y="288566"/>
                  <a:pt x="300037" y="288566"/>
                </a:cubicBezTo>
                <a:cubicBezTo>
                  <a:pt x="256381" y="288566"/>
                  <a:pt x="220662" y="253373"/>
                  <a:pt x="220662" y="210280"/>
                </a:cubicBezTo>
                <a:cubicBezTo>
                  <a:pt x="220662" y="161440"/>
                  <a:pt x="290657" y="95005"/>
                  <a:pt x="293543" y="91773"/>
                </a:cubicBezTo>
                <a:close/>
                <a:moveTo>
                  <a:pt x="81091" y="73833"/>
                </a:moveTo>
                <a:cubicBezTo>
                  <a:pt x="43969" y="91120"/>
                  <a:pt x="18020" y="128577"/>
                  <a:pt x="18020" y="172516"/>
                </a:cubicBezTo>
                <a:lnTo>
                  <a:pt x="18020" y="208892"/>
                </a:lnTo>
                <a:cubicBezTo>
                  <a:pt x="18020" y="252472"/>
                  <a:pt x="43969" y="289928"/>
                  <a:pt x="81091" y="307576"/>
                </a:cubicBezTo>
                <a:close/>
                <a:moveTo>
                  <a:pt x="172634" y="63388"/>
                </a:moveTo>
                <a:lnTo>
                  <a:pt x="172634" y="317661"/>
                </a:lnTo>
                <a:lnTo>
                  <a:pt x="436091" y="317661"/>
                </a:lnTo>
                <a:lnTo>
                  <a:pt x="472492" y="317661"/>
                </a:lnTo>
                <a:cubicBezTo>
                  <a:pt x="532319" y="317661"/>
                  <a:pt x="581334" y="268679"/>
                  <a:pt x="581334" y="208892"/>
                </a:cubicBezTo>
                <a:lnTo>
                  <a:pt x="581334" y="172516"/>
                </a:lnTo>
                <a:cubicBezTo>
                  <a:pt x="581334" y="112370"/>
                  <a:pt x="532319" y="63388"/>
                  <a:pt x="472492" y="63388"/>
                </a:cubicBezTo>
                <a:lnTo>
                  <a:pt x="367614" y="63388"/>
                </a:lnTo>
                <a:lnTo>
                  <a:pt x="231740" y="63388"/>
                </a:lnTo>
                <a:close/>
                <a:moveTo>
                  <a:pt x="127223" y="63388"/>
                </a:moveTo>
                <a:cubicBezTo>
                  <a:pt x="117492" y="63388"/>
                  <a:pt x="108121" y="64829"/>
                  <a:pt x="99472" y="66990"/>
                </a:cubicBezTo>
                <a:lnTo>
                  <a:pt x="99472" y="99764"/>
                </a:lnTo>
                <a:lnTo>
                  <a:pt x="154614" y="99764"/>
                </a:lnTo>
                <a:lnTo>
                  <a:pt x="154614" y="63388"/>
                </a:lnTo>
                <a:close/>
                <a:moveTo>
                  <a:pt x="240751" y="18008"/>
                </a:moveTo>
                <a:lnTo>
                  <a:pt x="240751" y="45380"/>
                </a:lnTo>
                <a:lnTo>
                  <a:pt x="358964" y="45380"/>
                </a:lnTo>
                <a:lnTo>
                  <a:pt x="358964" y="18008"/>
                </a:lnTo>
                <a:close/>
                <a:moveTo>
                  <a:pt x="213360" y="0"/>
                </a:moveTo>
                <a:lnTo>
                  <a:pt x="231740" y="0"/>
                </a:lnTo>
                <a:lnTo>
                  <a:pt x="367614" y="0"/>
                </a:lnTo>
                <a:lnTo>
                  <a:pt x="385994" y="0"/>
                </a:lnTo>
                <a:cubicBezTo>
                  <a:pt x="391040" y="0"/>
                  <a:pt x="395005" y="3962"/>
                  <a:pt x="395005" y="9004"/>
                </a:cubicBezTo>
                <a:cubicBezTo>
                  <a:pt x="395005" y="14046"/>
                  <a:pt x="391040" y="18008"/>
                  <a:pt x="385994" y="18008"/>
                </a:cubicBezTo>
                <a:lnTo>
                  <a:pt x="376984" y="18008"/>
                </a:lnTo>
                <a:lnTo>
                  <a:pt x="376984" y="45380"/>
                </a:lnTo>
                <a:lnTo>
                  <a:pt x="472492" y="45380"/>
                </a:lnTo>
                <a:cubicBezTo>
                  <a:pt x="542410" y="45380"/>
                  <a:pt x="599715" y="102285"/>
                  <a:pt x="599715" y="172516"/>
                </a:cubicBezTo>
                <a:lnTo>
                  <a:pt x="599715" y="208892"/>
                </a:lnTo>
                <a:cubicBezTo>
                  <a:pt x="599715" y="278763"/>
                  <a:pt x="542410" y="336029"/>
                  <a:pt x="472492" y="336029"/>
                </a:cubicBezTo>
                <a:lnTo>
                  <a:pt x="445101" y="336029"/>
                </a:lnTo>
                <a:lnTo>
                  <a:pt x="445101" y="363041"/>
                </a:lnTo>
                <a:lnTo>
                  <a:pt x="590344" y="363041"/>
                </a:lnTo>
                <a:cubicBezTo>
                  <a:pt x="595390" y="363041"/>
                  <a:pt x="599715" y="367363"/>
                  <a:pt x="599715" y="372045"/>
                </a:cubicBezTo>
                <a:cubicBezTo>
                  <a:pt x="599715" y="377087"/>
                  <a:pt x="595390" y="381049"/>
                  <a:pt x="590344" y="381049"/>
                </a:cubicBezTo>
                <a:lnTo>
                  <a:pt x="513218" y="381049"/>
                </a:lnTo>
                <a:lnTo>
                  <a:pt x="513218" y="408421"/>
                </a:lnTo>
                <a:lnTo>
                  <a:pt x="558629" y="408421"/>
                </a:lnTo>
                <a:cubicBezTo>
                  <a:pt x="581334" y="408421"/>
                  <a:pt x="599715" y="426789"/>
                  <a:pt x="599715" y="449479"/>
                </a:cubicBezTo>
                <a:cubicBezTo>
                  <a:pt x="599715" y="471809"/>
                  <a:pt x="581334" y="490177"/>
                  <a:pt x="558629" y="490177"/>
                </a:cubicBezTo>
                <a:cubicBezTo>
                  <a:pt x="535923" y="490177"/>
                  <a:pt x="517903" y="471809"/>
                  <a:pt x="517903" y="449479"/>
                </a:cubicBezTo>
                <a:cubicBezTo>
                  <a:pt x="517903" y="440835"/>
                  <a:pt x="520426" y="433272"/>
                  <a:pt x="524750" y="426789"/>
                </a:cubicBezTo>
                <a:lnTo>
                  <a:pt x="483664" y="426789"/>
                </a:lnTo>
                <a:cubicBezTo>
                  <a:pt x="487989" y="433272"/>
                  <a:pt x="490512" y="440835"/>
                  <a:pt x="490512" y="449479"/>
                </a:cubicBezTo>
                <a:cubicBezTo>
                  <a:pt x="490512" y="471809"/>
                  <a:pt x="472131" y="490177"/>
                  <a:pt x="449786" y="490177"/>
                </a:cubicBezTo>
                <a:cubicBezTo>
                  <a:pt x="427081" y="490177"/>
                  <a:pt x="408700" y="471809"/>
                  <a:pt x="408700" y="449479"/>
                </a:cubicBezTo>
                <a:cubicBezTo>
                  <a:pt x="408700" y="426789"/>
                  <a:pt x="427081" y="408421"/>
                  <a:pt x="449786" y="408421"/>
                </a:cubicBezTo>
                <a:lnTo>
                  <a:pt x="494837" y="408421"/>
                </a:lnTo>
                <a:lnTo>
                  <a:pt x="494837" y="381049"/>
                </a:lnTo>
                <a:lnTo>
                  <a:pt x="436091" y="381049"/>
                </a:lnTo>
                <a:lnTo>
                  <a:pt x="163624" y="381049"/>
                </a:lnTo>
                <a:lnTo>
                  <a:pt x="104517" y="381049"/>
                </a:lnTo>
                <a:lnTo>
                  <a:pt x="104517" y="408421"/>
                </a:lnTo>
                <a:lnTo>
                  <a:pt x="149568" y="408421"/>
                </a:lnTo>
                <a:cubicBezTo>
                  <a:pt x="172274" y="408421"/>
                  <a:pt x="190654" y="426789"/>
                  <a:pt x="190654" y="449479"/>
                </a:cubicBezTo>
                <a:cubicBezTo>
                  <a:pt x="190654" y="471809"/>
                  <a:pt x="172274" y="490177"/>
                  <a:pt x="149568" y="490177"/>
                </a:cubicBezTo>
                <a:cubicBezTo>
                  <a:pt x="127223" y="490177"/>
                  <a:pt x="108842" y="471809"/>
                  <a:pt x="108842" y="449479"/>
                </a:cubicBezTo>
                <a:cubicBezTo>
                  <a:pt x="108842" y="440835"/>
                  <a:pt x="111365" y="433272"/>
                  <a:pt x="115690" y="426789"/>
                </a:cubicBezTo>
                <a:lnTo>
                  <a:pt x="74964" y="426789"/>
                </a:lnTo>
                <a:cubicBezTo>
                  <a:pt x="78929" y="433272"/>
                  <a:pt x="81812" y="440835"/>
                  <a:pt x="81812" y="449479"/>
                </a:cubicBezTo>
                <a:cubicBezTo>
                  <a:pt x="81812" y="471809"/>
                  <a:pt x="63431" y="490177"/>
                  <a:pt x="40726" y="490177"/>
                </a:cubicBezTo>
                <a:cubicBezTo>
                  <a:pt x="18380" y="490177"/>
                  <a:pt x="0" y="471809"/>
                  <a:pt x="0" y="449479"/>
                </a:cubicBezTo>
                <a:cubicBezTo>
                  <a:pt x="0" y="426789"/>
                  <a:pt x="18380" y="408421"/>
                  <a:pt x="40726" y="408421"/>
                </a:cubicBezTo>
                <a:lnTo>
                  <a:pt x="86137" y="408421"/>
                </a:lnTo>
                <a:lnTo>
                  <a:pt x="86137" y="381049"/>
                </a:lnTo>
                <a:lnTo>
                  <a:pt x="9010" y="381049"/>
                </a:lnTo>
                <a:cubicBezTo>
                  <a:pt x="3964" y="381049"/>
                  <a:pt x="0" y="377087"/>
                  <a:pt x="0" y="372045"/>
                </a:cubicBezTo>
                <a:cubicBezTo>
                  <a:pt x="0" y="367363"/>
                  <a:pt x="3964" y="363041"/>
                  <a:pt x="9010" y="363041"/>
                </a:cubicBezTo>
                <a:lnTo>
                  <a:pt x="154614" y="363041"/>
                </a:lnTo>
                <a:lnTo>
                  <a:pt x="154614" y="336029"/>
                </a:lnTo>
                <a:lnTo>
                  <a:pt x="127223" y="336029"/>
                </a:lnTo>
                <a:cubicBezTo>
                  <a:pt x="113167" y="336029"/>
                  <a:pt x="99472" y="333508"/>
                  <a:pt x="87218" y="329546"/>
                </a:cubicBezTo>
                <a:cubicBezTo>
                  <a:pt x="86857" y="329186"/>
                  <a:pt x="86857" y="329186"/>
                  <a:pt x="86497" y="329186"/>
                </a:cubicBezTo>
                <a:cubicBezTo>
                  <a:pt x="36401" y="312258"/>
                  <a:pt x="0" y="264717"/>
                  <a:pt x="0" y="208892"/>
                </a:cubicBezTo>
                <a:lnTo>
                  <a:pt x="0" y="172516"/>
                </a:lnTo>
                <a:cubicBezTo>
                  <a:pt x="0" y="116331"/>
                  <a:pt x="36401" y="68790"/>
                  <a:pt x="86497" y="51863"/>
                </a:cubicBezTo>
                <a:cubicBezTo>
                  <a:pt x="86857" y="51863"/>
                  <a:pt x="86857" y="51863"/>
                  <a:pt x="87218" y="51863"/>
                </a:cubicBezTo>
                <a:cubicBezTo>
                  <a:pt x="99472" y="47541"/>
                  <a:pt x="113167" y="45380"/>
                  <a:pt x="127223" y="45380"/>
                </a:cubicBezTo>
                <a:lnTo>
                  <a:pt x="222370" y="45380"/>
                </a:lnTo>
                <a:lnTo>
                  <a:pt x="222370" y="18008"/>
                </a:lnTo>
                <a:lnTo>
                  <a:pt x="213360" y="18008"/>
                </a:lnTo>
                <a:cubicBezTo>
                  <a:pt x="208314" y="18008"/>
                  <a:pt x="204350" y="14046"/>
                  <a:pt x="204350" y="9004"/>
                </a:cubicBezTo>
                <a:cubicBezTo>
                  <a:pt x="204350" y="3962"/>
                  <a:pt x="208314" y="0"/>
                  <a:pt x="2133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291FE3-610C-4387-B008-E4EC2666C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191" y="645771"/>
            <a:ext cx="417823" cy="436267"/>
          </a:xfrm>
          <a:custGeom>
            <a:avLst/>
            <a:gdLst>
              <a:gd name="T0" fmla="*/ 1614 w 1665"/>
              <a:gd name="T1" fmla="*/ 1250 h 1534"/>
              <a:gd name="T2" fmla="*/ 716 w 1665"/>
              <a:gd name="T3" fmla="*/ 1156 h 1534"/>
              <a:gd name="T4" fmla="*/ 397 w 1665"/>
              <a:gd name="T5" fmla="*/ 757 h 1534"/>
              <a:gd name="T6" fmla="*/ 299 w 1665"/>
              <a:gd name="T7" fmla="*/ 790 h 1534"/>
              <a:gd name="T8" fmla="*/ 178 w 1665"/>
              <a:gd name="T9" fmla="*/ 709 h 1534"/>
              <a:gd name="T10" fmla="*/ 97 w 1665"/>
              <a:gd name="T11" fmla="*/ 588 h 1534"/>
              <a:gd name="T12" fmla="*/ 68 w 1665"/>
              <a:gd name="T13" fmla="*/ 445 h 1534"/>
              <a:gd name="T14" fmla="*/ 97 w 1665"/>
              <a:gd name="T15" fmla="*/ 302 h 1534"/>
              <a:gd name="T16" fmla="*/ 178 w 1665"/>
              <a:gd name="T17" fmla="*/ 181 h 1534"/>
              <a:gd name="T18" fmla="*/ 299 w 1665"/>
              <a:gd name="T19" fmla="*/ 100 h 1534"/>
              <a:gd name="T20" fmla="*/ 442 w 1665"/>
              <a:gd name="T21" fmla="*/ 71 h 1534"/>
              <a:gd name="T22" fmla="*/ 585 w 1665"/>
              <a:gd name="T23" fmla="*/ 100 h 1534"/>
              <a:gd name="T24" fmla="*/ 706 w 1665"/>
              <a:gd name="T25" fmla="*/ 181 h 1534"/>
              <a:gd name="T26" fmla="*/ 787 w 1665"/>
              <a:gd name="T27" fmla="*/ 302 h 1534"/>
              <a:gd name="T28" fmla="*/ 816 w 1665"/>
              <a:gd name="T29" fmla="*/ 445 h 1534"/>
              <a:gd name="T30" fmla="*/ 656 w 1665"/>
              <a:gd name="T31" fmla="*/ 445 h 1534"/>
              <a:gd name="T32" fmla="*/ 228 w 1665"/>
              <a:gd name="T33" fmla="*/ 445 h 1534"/>
              <a:gd name="T34" fmla="*/ 417 w 1665"/>
              <a:gd name="T35" fmla="*/ 784 h 1534"/>
              <a:gd name="T36" fmla="*/ 1314 w 1665"/>
              <a:gd name="T37" fmla="*/ 722 h 1534"/>
              <a:gd name="T38" fmla="*/ 1314 w 1665"/>
              <a:gd name="T39" fmla="*/ 1001 h 1534"/>
              <a:gd name="T40" fmla="*/ 1015 w 1665"/>
              <a:gd name="T41" fmla="*/ 991 h 1534"/>
              <a:gd name="T42" fmla="*/ 1015 w 1665"/>
              <a:gd name="T43" fmla="*/ 991 h 1534"/>
              <a:gd name="T44" fmla="*/ 766 w 1665"/>
              <a:gd name="T45" fmla="*/ 931 h 1534"/>
              <a:gd name="T46" fmla="*/ 716 w 1665"/>
              <a:gd name="T47" fmla="*/ 929 h 1534"/>
              <a:gd name="T48" fmla="*/ 1314 w 1665"/>
              <a:gd name="T49" fmla="*/ 454 h 1534"/>
              <a:gd name="T50" fmla="*/ 1015 w 1665"/>
              <a:gd name="T51" fmla="*/ 485 h 1534"/>
              <a:gd name="T52" fmla="*/ 1015 w 1665"/>
              <a:gd name="T53" fmla="*/ 485 h 1534"/>
              <a:gd name="T54" fmla="*/ 467 w 1665"/>
              <a:gd name="T55" fmla="*/ 702 h 1534"/>
              <a:gd name="T56" fmla="*/ 439 w 1665"/>
              <a:gd name="T57" fmla="*/ 495 h 1534"/>
              <a:gd name="T58" fmla="*/ 278 w 1665"/>
              <a:gd name="T59" fmla="*/ 445 h 1534"/>
              <a:gd name="T60" fmla="*/ 606 w 1665"/>
              <a:gd name="T61" fmla="*/ 445 h 1534"/>
              <a:gd name="T62" fmla="*/ 1365 w 1665"/>
              <a:gd name="T63" fmla="*/ 952 h 1534"/>
              <a:gd name="T64" fmla="*/ 1614 w 1665"/>
              <a:gd name="T65" fmla="*/ 661 h 1534"/>
              <a:gd name="T66" fmla="*/ 1614 w 1665"/>
              <a:gd name="T67" fmla="*/ 661 h 1534"/>
              <a:gd name="T68" fmla="*/ 883 w 1665"/>
              <a:gd name="T69" fmla="*/ 448 h 1534"/>
              <a:gd name="T70" fmla="*/ 873 w 1665"/>
              <a:gd name="T71" fmla="*/ 424 h 1534"/>
              <a:gd name="T72" fmla="*/ 850 w 1665"/>
              <a:gd name="T73" fmla="*/ 276 h 1534"/>
              <a:gd name="T74" fmla="*/ 761 w 1665"/>
              <a:gd name="T75" fmla="*/ 154 h 1534"/>
              <a:gd name="T76" fmla="*/ 732 w 1665"/>
              <a:gd name="T77" fmla="*/ 125 h 1534"/>
              <a:gd name="T78" fmla="*/ 611 w 1665"/>
              <a:gd name="T79" fmla="*/ 37 h 1534"/>
              <a:gd name="T80" fmla="*/ 462 w 1665"/>
              <a:gd name="T81" fmla="*/ 13 h 1534"/>
              <a:gd name="T82" fmla="*/ 296 w 1665"/>
              <a:gd name="T83" fmla="*/ 39 h 1534"/>
              <a:gd name="T84" fmla="*/ 258 w 1665"/>
              <a:gd name="T85" fmla="*/ 54 h 1534"/>
              <a:gd name="T86" fmla="*/ 130 w 1665"/>
              <a:gd name="T87" fmla="*/ 132 h 1534"/>
              <a:gd name="T88" fmla="*/ 51 w 1665"/>
              <a:gd name="T89" fmla="*/ 261 h 1534"/>
              <a:gd name="T90" fmla="*/ 36 w 1665"/>
              <a:gd name="T91" fmla="*/ 299 h 1534"/>
              <a:gd name="T92" fmla="*/ 0 w 1665"/>
              <a:gd name="T93" fmla="*/ 445 h 1534"/>
              <a:gd name="T94" fmla="*/ 36 w 1665"/>
              <a:gd name="T95" fmla="*/ 591 h 1534"/>
              <a:gd name="T96" fmla="*/ 51 w 1665"/>
              <a:gd name="T97" fmla="*/ 629 h 1534"/>
              <a:gd name="T98" fmla="*/ 130 w 1665"/>
              <a:gd name="T99" fmla="*/ 757 h 1534"/>
              <a:gd name="T100" fmla="*/ 258 w 1665"/>
              <a:gd name="T101" fmla="*/ 835 h 1534"/>
              <a:gd name="T102" fmla="*/ 296 w 1665"/>
              <a:gd name="T103" fmla="*/ 851 h 1534"/>
              <a:gd name="T104" fmla="*/ 417 w 1665"/>
              <a:gd name="T105" fmla="*/ 1152 h 1534"/>
              <a:gd name="T106" fmla="*/ 543 w 1665"/>
              <a:gd name="T107" fmla="*/ 1340 h 1534"/>
              <a:gd name="T108" fmla="*/ 593 w 1665"/>
              <a:gd name="T109" fmla="*/ 1340 h 1534"/>
              <a:gd name="T110" fmla="*/ 1487 w 1665"/>
              <a:gd name="T111" fmla="*/ 1507 h 1534"/>
              <a:gd name="T112" fmla="*/ 1538 w 1665"/>
              <a:gd name="T113" fmla="*/ 1293 h 1534"/>
              <a:gd name="T114" fmla="*/ 1639 w 1665"/>
              <a:gd name="T115" fmla="*/ 1304 h 1534"/>
              <a:gd name="T116" fmla="*/ 1664 w 1665"/>
              <a:gd name="T117" fmla="*/ 988 h 1534"/>
              <a:gd name="T118" fmla="*/ 1655 w 1665"/>
              <a:gd name="T119" fmla="*/ 376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5" h="1534">
                <a:moveTo>
                  <a:pt x="1365" y="1224"/>
                </a:moveTo>
                <a:lnTo>
                  <a:pt x="1365" y="1003"/>
                </a:lnTo>
                <a:lnTo>
                  <a:pt x="1614" y="1012"/>
                </a:lnTo>
                <a:lnTo>
                  <a:pt x="1614" y="1250"/>
                </a:lnTo>
                <a:lnTo>
                  <a:pt x="1365" y="1224"/>
                </a:lnTo>
                <a:close/>
                <a:moveTo>
                  <a:pt x="467" y="971"/>
                </a:moveTo>
                <a:lnTo>
                  <a:pt x="716" y="979"/>
                </a:lnTo>
                <a:lnTo>
                  <a:pt x="716" y="1156"/>
                </a:lnTo>
                <a:lnTo>
                  <a:pt x="467" y="1130"/>
                </a:lnTo>
                <a:lnTo>
                  <a:pt x="467" y="971"/>
                </a:lnTo>
                <a:close/>
                <a:moveTo>
                  <a:pt x="397" y="757"/>
                </a:moveTo>
                <a:lnTo>
                  <a:pt x="397" y="757"/>
                </a:lnTo>
                <a:cubicBezTo>
                  <a:pt x="392" y="750"/>
                  <a:pt x="384" y="747"/>
                  <a:pt x="377" y="747"/>
                </a:cubicBezTo>
                <a:lnTo>
                  <a:pt x="377" y="747"/>
                </a:lnTo>
                <a:cubicBezTo>
                  <a:pt x="372" y="747"/>
                  <a:pt x="367" y="748"/>
                  <a:pt x="363" y="750"/>
                </a:cubicBezTo>
                <a:lnTo>
                  <a:pt x="299" y="790"/>
                </a:lnTo>
                <a:lnTo>
                  <a:pt x="281" y="716"/>
                </a:lnTo>
                <a:lnTo>
                  <a:pt x="281" y="716"/>
                </a:lnTo>
                <a:cubicBezTo>
                  <a:pt x="278" y="703"/>
                  <a:pt x="266" y="695"/>
                  <a:pt x="253" y="697"/>
                </a:cubicBezTo>
                <a:lnTo>
                  <a:pt x="178" y="709"/>
                </a:lnTo>
                <a:lnTo>
                  <a:pt x="190" y="634"/>
                </a:lnTo>
                <a:lnTo>
                  <a:pt x="190" y="634"/>
                </a:lnTo>
                <a:cubicBezTo>
                  <a:pt x="192" y="621"/>
                  <a:pt x="183" y="609"/>
                  <a:pt x="171" y="605"/>
                </a:cubicBezTo>
                <a:lnTo>
                  <a:pt x="97" y="588"/>
                </a:lnTo>
                <a:lnTo>
                  <a:pt x="137" y="523"/>
                </a:lnTo>
                <a:lnTo>
                  <a:pt x="137" y="523"/>
                </a:lnTo>
                <a:cubicBezTo>
                  <a:pt x="143" y="512"/>
                  <a:pt x="140" y="497"/>
                  <a:pt x="130" y="489"/>
                </a:cubicBezTo>
                <a:lnTo>
                  <a:pt x="68" y="445"/>
                </a:lnTo>
                <a:lnTo>
                  <a:pt x="130" y="400"/>
                </a:lnTo>
                <a:lnTo>
                  <a:pt x="130" y="400"/>
                </a:lnTo>
                <a:cubicBezTo>
                  <a:pt x="140" y="393"/>
                  <a:pt x="143" y="378"/>
                  <a:pt x="137" y="367"/>
                </a:cubicBezTo>
                <a:lnTo>
                  <a:pt x="97" y="302"/>
                </a:lnTo>
                <a:lnTo>
                  <a:pt x="171" y="284"/>
                </a:lnTo>
                <a:lnTo>
                  <a:pt x="171" y="284"/>
                </a:lnTo>
                <a:cubicBezTo>
                  <a:pt x="183" y="281"/>
                  <a:pt x="192" y="269"/>
                  <a:pt x="190" y="256"/>
                </a:cubicBezTo>
                <a:lnTo>
                  <a:pt x="178" y="181"/>
                </a:lnTo>
                <a:lnTo>
                  <a:pt x="253" y="193"/>
                </a:lnTo>
                <a:lnTo>
                  <a:pt x="253" y="193"/>
                </a:lnTo>
                <a:cubicBezTo>
                  <a:pt x="266" y="195"/>
                  <a:pt x="278" y="186"/>
                  <a:pt x="281" y="174"/>
                </a:cubicBezTo>
                <a:lnTo>
                  <a:pt x="299" y="100"/>
                </a:lnTo>
                <a:lnTo>
                  <a:pt x="363" y="140"/>
                </a:lnTo>
                <a:lnTo>
                  <a:pt x="363" y="140"/>
                </a:lnTo>
                <a:cubicBezTo>
                  <a:pt x="375" y="147"/>
                  <a:pt x="390" y="144"/>
                  <a:pt x="397" y="133"/>
                </a:cubicBezTo>
                <a:lnTo>
                  <a:pt x="442" y="71"/>
                </a:lnTo>
                <a:lnTo>
                  <a:pt x="487" y="133"/>
                </a:lnTo>
                <a:lnTo>
                  <a:pt x="487" y="133"/>
                </a:lnTo>
                <a:cubicBezTo>
                  <a:pt x="494" y="144"/>
                  <a:pt x="509" y="147"/>
                  <a:pt x="520" y="140"/>
                </a:cubicBezTo>
                <a:lnTo>
                  <a:pt x="585" y="100"/>
                </a:lnTo>
                <a:lnTo>
                  <a:pt x="602" y="174"/>
                </a:lnTo>
                <a:lnTo>
                  <a:pt x="602" y="174"/>
                </a:lnTo>
                <a:cubicBezTo>
                  <a:pt x="605" y="186"/>
                  <a:pt x="618" y="195"/>
                  <a:pt x="631" y="193"/>
                </a:cubicBezTo>
                <a:lnTo>
                  <a:pt x="706" y="181"/>
                </a:lnTo>
                <a:lnTo>
                  <a:pt x="694" y="256"/>
                </a:lnTo>
                <a:lnTo>
                  <a:pt x="694" y="256"/>
                </a:lnTo>
                <a:cubicBezTo>
                  <a:pt x="692" y="269"/>
                  <a:pt x="700" y="281"/>
                  <a:pt x="713" y="284"/>
                </a:cubicBezTo>
                <a:lnTo>
                  <a:pt x="787" y="302"/>
                </a:lnTo>
                <a:lnTo>
                  <a:pt x="747" y="367"/>
                </a:lnTo>
                <a:lnTo>
                  <a:pt x="747" y="367"/>
                </a:lnTo>
                <a:cubicBezTo>
                  <a:pt x="740" y="378"/>
                  <a:pt x="743" y="393"/>
                  <a:pt x="754" y="400"/>
                </a:cubicBezTo>
                <a:lnTo>
                  <a:pt x="816" y="445"/>
                </a:lnTo>
                <a:lnTo>
                  <a:pt x="798" y="458"/>
                </a:lnTo>
                <a:lnTo>
                  <a:pt x="654" y="473"/>
                </a:lnTo>
                <a:lnTo>
                  <a:pt x="654" y="473"/>
                </a:lnTo>
                <a:cubicBezTo>
                  <a:pt x="655" y="464"/>
                  <a:pt x="656" y="454"/>
                  <a:pt x="656" y="445"/>
                </a:cubicBezTo>
                <a:lnTo>
                  <a:pt x="656" y="445"/>
                </a:lnTo>
                <a:cubicBezTo>
                  <a:pt x="656" y="327"/>
                  <a:pt x="560" y="231"/>
                  <a:pt x="442" y="231"/>
                </a:cubicBezTo>
                <a:lnTo>
                  <a:pt x="442" y="231"/>
                </a:lnTo>
                <a:cubicBezTo>
                  <a:pt x="323" y="231"/>
                  <a:pt x="228" y="327"/>
                  <a:pt x="228" y="445"/>
                </a:cubicBezTo>
                <a:lnTo>
                  <a:pt x="228" y="445"/>
                </a:lnTo>
                <a:cubicBezTo>
                  <a:pt x="228" y="555"/>
                  <a:pt x="311" y="645"/>
                  <a:pt x="417" y="658"/>
                </a:cubicBezTo>
                <a:lnTo>
                  <a:pt x="417" y="728"/>
                </a:lnTo>
                <a:lnTo>
                  <a:pt x="417" y="784"/>
                </a:lnTo>
                <a:lnTo>
                  <a:pt x="397" y="757"/>
                </a:lnTo>
                <a:close/>
                <a:moveTo>
                  <a:pt x="1066" y="942"/>
                </a:moveTo>
                <a:lnTo>
                  <a:pt x="1066" y="731"/>
                </a:lnTo>
                <a:lnTo>
                  <a:pt x="1314" y="722"/>
                </a:lnTo>
                <a:lnTo>
                  <a:pt x="1314" y="951"/>
                </a:lnTo>
                <a:lnTo>
                  <a:pt x="1066" y="942"/>
                </a:lnTo>
                <a:close/>
                <a:moveTo>
                  <a:pt x="1066" y="992"/>
                </a:moveTo>
                <a:lnTo>
                  <a:pt x="1314" y="1001"/>
                </a:lnTo>
                <a:lnTo>
                  <a:pt x="1314" y="1218"/>
                </a:lnTo>
                <a:lnTo>
                  <a:pt x="1066" y="1193"/>
                </a:lnTo>
                <a:lnTo>
                  <a:pt x="1066" y="992"/>
                </a:lnTo>
                <a:close/>
                <a:moveTo>
                  <a:pt x="1015" y="991"/>
                </a:moveTo>
                <a:lnTo>
                  <a:pt x="1015" y="1187"/>
                </a:lnTo>
                <a:lnTo>
                  <a:pt x="766" y="1161"/>
                </a:lnTo>
                <a:lnTo>
                  <a:pt x="766" y="981"/>
                </a:lnTo>
                <a:lnTo>
                  <a:pt x="1015" y="991"/>
                </a:lnTo>
                <a:close/>
                <a:moveTo>
                  <a:pt x="766" y="741"/>
                </a:moveTo>
                <a:lnTo>
                  <a:pt x="1015" y="733"/>
                </a:lnTo>
                <a:lnTo>
                  <a:pt x="1015" y="940"/>
                </a:lnTo>
                <a:lnTo>
                  <a:pt x="766" y="931"/>
                </a:lnTo>
                <a:lnTo>
                  <a:pt x="766" y="741"/>
                </a:lnTo>
                <a:close/>
                <a:moveTo>
                  <a:pt x="467" y="753"/>
                </a:moveTo>
                <a:lnTo>
                  <a:pt x="716" y="743"/>
                </a:lnTo>
                <a:lnTo>
                  <a:pt x="716" y="929"/>
                </a:lnTo>
                <a:lnTo>
                  <a:pt x="467" y="920"/>
                </a:lnTo>
                <a:lnTo>
                  <a:pt x="467" y="753"/>
                </a:lnTo>
                <a:close/>
                <a:moveTo>
                  <a:pt x="1066" y="480"/>
                </a:moveTo>
                <a:lnTo>
                  <a:pt x="1314" y="454"/>
                </a:lnTo>
                <a:lnTo>
                  <a:pt x="1314" y="671"/>
                </a:lnTo>
                <a:lnTo>
                  <a:pt x="1066" y="680"/>
                </a:lnTo>
                <a:lnTo>
                  <a:pt x="1066" y="480"/>
                </a:lnTo>
                <a:close/>
                <a:moveTo>
                  <a:pt x="1015" y="485"/>
                </a:moveTo>
                <a:lnTo>
                  <a:pt x="1015" y="682"/>
                </a:lnTo>
                <a:lnTo>
                  <a:pt x="766" y="691"/>
                </a:lnTo>
                <a:lnTo>
                  <a:pt x="766" y="512"/>
                </a:lnTo>
                <a:lnTo>
                  <a:pt x="1015" y="485"/>
                </a:lnTo>
                <a:close/>
                <a:moveTo>
                  <a:pt x="467" y="543"/>
                </a:moveTo>
                <a:lnTo>
                  <a:pt x="716" y="517"/>
                </a:lnTo>
                <a:lnTo>
                  <a:pt x="716" y="693"/>
                </a:lnTo>
                <a:lnTo>
                  <a:pt x="467" y="702"/>
                </a:lnTo>
                <a:lnTo>
                  <a:pt x="467" y="543"/>
                </a:lnTo>
                <a:close/>
                <a:moveTo>
                  <a:pt x="602" y="478"/>
                </a:moveTo>
                <a:lnTo>
                  <a:pt x="439" y="495"/>
                </a:lnTo>
                <a:lnTo>
                  <a:pt x="439" y="495"/>
                </a:lnTo>
                <a:cubicBezTo>
                  <a:pt x="426" y="497"/>
                  <a:pt x="417" y="508"/>
                  <a:pt x="417" y="521"/>
                </a:cubicBezTo>
                <a:lnTo>
                  <a:pt x="417" y="607"/>
                </a:lnTo>
                <a:lnTo>
                  <a:pt x="417" y="607"/>
                </a:lnTo>
                <a:cubicBezTo>
                  <a:pt x="338" y="594"/>
                  <a:pt x="278" y="527"/>
                  <a:pt x="278" y="445"/>
                </a:cubicBezTo>
                <a:lnTo>
                  <a:pt x="278" y="445"/>
                </a:lnTo>
                <a:cubicBezTo>
                  <a:pt x="278" y="354"/>
                  <a:pt x="352" y="281"/>
                  <a:pt x="442" y="281"/>
                </a:cubicBezTo>
                <a:lnTo>
                  <a:pt x="442" y="281"/>
                </a:lnTo>
                <a:cubicBezTo>
                  <a:pt x="533" y="281"/>
                  <a:pt x="606" y="354"/>
                  <a:pt x="606" y="445"/>
                </a:cubicBezTo>
                <a:lnTo>
                  <a:pt x="606" y="445"/>
                </a:lnTo>
                <a:cubicBezTo>
                  <a:pt x="606" y="457"/>
                  <a:pt x="604" y="467"/>
                  <a:pt x="602" y="478"/>
                </a:cubicBezTo>
                <a:close/>
                <a:moveTo>
                  <a:pt x="1614" y="962"/>
                </a:moveTo>
                <a:lnTo>
                  <a:pt x="1365" y="952"/>
                </a:lnTo>
                <a:lnTo>
                  <a:pt x="1365" y="720"/>
                </a:lnTo>
                <a:lnTo>
                  <a:pt x="1614" y="711"/>
                </a:lnTo>
                <a:lnTo>
                  <a:pt x="1614" y="962"/>
                </a:lnTo>
                <a:close/>
                <a:moveTo>
                  <a:pt x="1614" y="661"/>
                </a:moveTo>
                <a:lnTo>
                  <a:pt x="1365" y="670"/>
                </a:lnTo>
                <a:lnTo>
                  <a:pt x="1365" y="448"/>
                </a:lnTo>
                <a:lnTo>
                  <a:pt x="1614" y="423"/>
                </a:lnTo>
                <a:lnTo>
                  <a:pt x="1614" y="661"/>
                </a:lnTo>
                <a:close/>
                <a:moveTo>
                  <a:pt x="1655" y="376"/>
                </a:moveTo>
                <a:lnTo>
                  <a:pt x="1655" y="376"/>
                </a:lnTo>
                <a:cubicBezTo>
                  <a:pt x="1650" y="371"/>
                  <a:pt x="1643" y="368"/>
                  <a:pt x="1636" y="369"/>
                </a:cubicBezTo>
                <a:lnTo>
                  <a:pt x="883" y="448"/>
                </a:lnTo>
                <a:lnTo>
                  <a:pt x="883" y="448"/>
                </a:lnTo>
                <a:cubicBezTo>
                  <a:pt x="884" y="447"/>
                  <a:pt x="884" y="446"/>
                  <a:pt x="884" y="445"/>
                </a:cubicBezTo>
                <a:lnTo>
                  <a:pt x="884" y="445"/>
                </a:lnTo>
                <a:cubicBezTo>
                  <a:pt x="884" y="437"/>
                  <a:pt x="880" y="429"/>
                  <a:pt x="873" y="424"/>
                </a:cubicBezTo>
                <a:lnTo>
                  <a:pt x="803" y="373"/>
                </a:lnTo>
                <a:lnTo>
                  <a:pt x="848" y="299"/>
                </a:lnTo>
                <a:lnTo>
                  <a:pt x="848" y="299"/>
                </a:lnTo>
                <a:cubicBezTo>
                  <a:pt x="852" y="292"/>
                  <a:pt x="853" y="283"/>
                  <a:pt x="850" y="276"/>
                </a:cubicBezTo>
                <a:lnTo>
                  <a:pt x="850" y="276"/>
                </a:lnTo>
                <a:cubicBezTo>
                  <a:pt x="847" y="268"/>
                  <a:pt x="840" y="263"/>
                  <a:pt x="832" y="261"/>
                </a:cubicBezTo>
                <a:lnTo>
                  <a:pt x="747" y="241"/>
                </a:lnTo>
                <a:lnTo>
                  <a:pt x="761" y="154"/>
                </a:lnTo>
                <a:lnTo>
                  <a:pt x="761" y="154"/>
                </a:lnTo>
                <a:cubicBezTo>
                  <a:pt x="763" y="147"/>
                  <a:pt x="760" y="138"/>
                  <a:pt x="755" y="132"/>
                </a:cubicBezTo>
                <a:lnTo>
                  <a:pt x="755" y="132"/>
                </a:lnTo>
                <a:cubicBezTo>
                  <a:pt x="749" y="127"/>
                  <a:pt x="740" y="124"/>
                  <a:pt x="732" y="125"/>
                </a:cubicBezTo>
                <a:lnTo>
                  <a:pt x="646" y="139"/>
                </a:lnTo>
                <a:lnTo>
                  <a:pt x="626" y="54"/>
                </a:lnTo>
                <a:lnTo>
                  <a:pt x="626" y="54"/>
                </a:lnTo>
                <a:cubicBezTo>
                  <a:pt x="624" y="46"/>
                  <a:pt x="618" y="40"/>
                  <a:pt x="611" y="37"/>
                </a:cubicBezTo>
                <a:lnTo>
                  <a:pt x="611" y="37"/>
                </a:lnTo>
                <a:cubicBezTo>
                  <a:pt x="604" y="34"/>
                  <a:pt x="595" y="34"/>
                  <a:pt x="588" y="39"/>
                </a:cubicBezTo>
                <a:lnTo>
                  <a:pt x="514" y="84"/>
                </a:lnTo>
                <a:lnTo>
                  <a:pt x="462" y="13"/>
                </a:lnTo>
                <a:lnTo>
                  <a:pt x="462" y="13"/>
                </a:lnTo>
                <a:cubicBezTo>
                  <a:pt x="453" y="0"/>
                  <a:pt x="431" y="0"/>
                  <a:pt x="422" y="13"/>
                </a:cubicBezTo>
                <a:lnTo>
                  <a:pt x="370" y="84"/>
                </a:lnTo>
                <a:lnTo>
                  <a:pt x="296" y="39"/>
                </a:lnTo>
                <a:lnTo>
                  <a:pt x="296" y="39"/>
                </a:lnTo>
                <a:cubicBezTo>
                  <a:pt x="289" y="34"/>
                  <a:pt x="280" y="34"/>
                  <a:pt x="273" y="37"/>
                </a:cubicBezTo>
                <a:lnTo>
                  <a:pt x="273" y="37"/>
                </a:lnTo>
                <a:cubicBezTo>
                  <a:pt x="265" y="40"/>
                  <a:pt x="260" y="46"/>
                  <a:pt x="258" y="54"/>
                </a:cubicBezTo>
                <a:lnTo>
                  <a:pt x="238" y="139"/>
                </a:lnTo>
                <a:lnTo>
                  <a:pt x="151" y="125"/>
                </a:lnTo>
                <a:lnTo>
                  <a:pt x="151" y="125"/>
                </a:lnTo>
                <a:cubicBezTo>
                  <a:pt x="143" y="124"/>
                  <a:pt x="135" y="127"/>
                  <a:pt x="130" y="132"/>
                </a:cubicBezTo>
                <a:lnTo>
                  <a:pt x="130" y="132"/>
                </a:lnTo>
                <a:cubicBezTo>
                  <a:pt x="124" y="138"/>
                  <a:pt x="121" y="147"/>
                  <a:pt x="122" y="154"/>
                </a:cubicBezTo>
                <a:lnTo>
                  <a:pt x="136" y="241"/>
                </a:lnTo>
                <a:lnTo>
                  <a:pt x="51" y="261"/>
                </a:lnTo>
                <a:lnTo>
                  <a:pt x="51" y="261"/>
                </a:lnTo>
                <a:cubicBezTo>
                  <a:pt x="43" y="263"/>
                  <a:pt x="37" y="268"/>
                  <a:pt x="34" y="276"/>
                </a:cubicBezTo>
                <a:lnTo>
                  <a:pt x="34" y="276"/>
                </a:lnTo>
                <a:cubicBezTo>
                  <a:pt x="30" y="283"/>
                  <a:pt x="31" y="292"/>
                  <a:pt x="36" y="299"/>
                </a:cubicBezTo>
                <a:lnTo>
                  <a:pt x="81" y="373"/>
                </a:lnTo>
                <a:lnTo>
                  <a:pt x="10" y="424"/>
                </a:lnTo>
                <a:lnTo>
                  <a:pt x="10" y="424"/>
                </a:lnTo>
                <a:cubicBezTo>
                  <a:pt x="4" y="429"/>
                  <a:pt x="0" y="437"/>
                  <a:pt x="0" y="445"/>
                </a:cubicBezTo>
                <a:lnTo>
                  <a:pt x="0" y="445"/>
                </a:lnTo>
                <a:cubicBezTo>
                  <a:pt x="0" y="453"/>
                  <a:pt x="4" y="461"/>
                  <a:pt x="10" y="465"/>
                </a:cubicBezTo>
                <a:lnTo>
                  <a:pt x="81" y="517"/>
                </a:lnTo>
                <a:lnTo>
                  <a:pt x="36" y="591"/>
                </a:lnTo>
                <a:lnTo>
                  <a:pt x="36" y="591"/>
                </a:lnTo>
                <a:cubicBezTo>
                  <a:pt x="31" y="598"/>
                  <a:pt x="30" y="607"/>
                  <a:pt x="34" y="614"/>
                </a:cubicBezTo>
                <a:lnTo>
                  <a:pt x="34" y="614"/>
                </a:lnTo>
                <a:cubicBezTo>
                  <a:pt x="37" y="622"/>
                  <a:pt x="43" y="627"/>
                  <a:pt x="51" y="629"/>
                </a:cubicBezTo>
                <a:lnTo>
                  <a:pt x="136" y="649"/>
                </a:lnTo>
                <a:lnTo>
                  <a:pt x="122" y="736"/>
                </a:lnTo>
                <a:lnTo>
                  <a:pt x="122" y="736"/>
                </a:lnTo>
                <a:cubicBezTo>
                  <a:pt x="121" y="743"/>
                  <a:pt x="124" y="751"/>
                  <a:pt x="130" y="757"/>
                </a:cubicBezTo>
                <a:lnTo>
                  <a:pt x="130" y="757"/>
                </a:lnTo>
                <a:cubicBezTo>
                  <a:pt x="135" y="763"/>
                  <a:pt x="143" y="766"/>
                  <a:pt x="151" y="764"/>
                </a:cubicBezTo>
                <a:lnTo>
                  <a:pt x="238" y="751"/>
                </a:lnTo>
                <a:lnTo>
                  <a:pt x="258" y="835"/>
                </a:lnTo>
                <a:lnTo>
                  <a:pt x="258" y="835"/>
                </a:lnTo>
                <a:cubicBezTo>
                  <a:pt x="260" y="844"/>
                  <a:pt x="265" y="850"/>
                  <a:pt x="273" y="853"/>
                </a:cubicBezTo>
                <a:lnTo>
                  <a:pt x="273" y="853"/>
                </a:lnTo>
                <a:cubicBezTo>
                  <a:pt x="280" y="856"/>
                  <a:pt x="289" y="855"/>
                  <a:pt x="296" y="851"/>
                </a:cubicBezTo>
                <a:lnTo>
                  <a:pt x="370" y="806"/>
                </a:lnTo>
                <a:lnTo>
                  <a:pt x="417" y="870"/>
                </a:lnTo>
                <a:lnTo>
                  <a:pt x="417" y="945"/>
                </a:lnTo>
                <a:lnTo>
                  <a:pt x="417" y="1152"/>
                </a:lnTo>
                <a:lnTo>
                  <a:pt x="417" y="1152"/>
                </a:lnTo>
                <a:cubicBezTo>
                  <a:pt x="417" y="1165"/>
                  <a:pt x="426" y="1176"/>
                  <a:pt x="439" y="1177"/>
                </a:cubicBezTo>
                <a:lnTo>
                  <a:pt x="543" y="1188"/>
                </a:lnTo>
                <a:lnTo>
                  <a:pt x="543" y="1340"/>
                </a:lnTo>
                <a:lnTo>
                  <a:pt x="543" y="1340"/>
                </a:lnTo>
                <a:cubicBezTo>
                  <a:pt x="543" y="1354"/>
                  <a:pt x="554" y="1365"/>
                  <a:pt x="568" y="1365"/>
                </a:cubicBezTo>
                <a:lnTo>
                  <a:pt x="568" y="1365"/>
                </a:lnTo>
                <a:cubicBezTo>
                  <a:pt x="582" y="1365"/>
                  <a:pt x="593" y="1354"/>
                  <a:pt x="593" y="1340"/>
                </a:cubicBezTo>
                <a:lnTo>
                  <a:pt x="593" y="1193"/>
                </a:lnTo>
                <a:lnTo>
                  <a:pt x="1487" y="1288"/>
                </a:lnTo>
                <a:lnTo>
                  <a:pt x="1487" y="1507"/>
                </a:lnTo>
                <a:lnTo>
                  <a:pt x="1487" y="1507"/>
                </a:lnTo>
                <a:cubicBezTo>
                  <a:pt x="1487" y="1521"/>
                  <a:pt x="1498" y="1533"/>
                  <a:pt x="1513" y="1533"/>
                </a:cubicBezTo>
                <a:lnTo>
                  <a:pt x="1513" y="1533"/>
                </a:lnTo>
                <a:cubicBezTo>
                  <a:pt x="1527" y="1533"/>
                  <a:pt x="1538" y="1521"/>
                  <a:pt x="1538" y="1507"/>
                </a:cubicBezTo>
                <a:lnTo>
                  <a:pt x="1538" y="1293"/>
                </a:lnTo>
                <a:lnTo>
                  <a:pt x="1636" y="1304"/>
                </a:lnTo>
                <a:lnTo>
                  <a:pt x="1636" y="1304"/>
                </a:lnTo>
                <a:cubicBezTo>
                  <a:pt x="1637" y="1304"/>
                  <a:pt x="1638" y="1304"/>
                  <a:pt x="1639" y="1304"/>
                </a:cubicBezTo>
                <a:lnTo>
                  <a:pt x="1639" y="1304"/>
                </a:lnTo>
                <a:cubicBezTo>
                  <a:pt x="1645" y="1304"/>
                  <a:pt x="1651" y="1301"/>
                  <a:pt x="1655" y="1297"/>
                </a:cubicBezTo>
                <a:lnTo>
                  <a:pt x="1655" y="1297"/>
                </a:lnTo>
                <a:cubicBezTo>
                  <a:pt x="1661" y="1292"/>
                  <a:pt x="1664" y="1285"/>
                  <a:pt x="1664" y="1278"/>
                </a:cubicBezTo>
                <a:lnTo>
                  <a:pt x="1664" y="988"/>
                </a:lnTo>
                <a:lnTo>
                  <a:pt x="1664" y="685"/>
                </a:lnTo>
                <a:lnTo>
                  <a:pt x="1664" y="394"/>
                </a:lnTo>
                <a:lnTo>
                  <a:pt x="1664" y="394"/>
                </a:lnTo>
                <a:cubicBezTo>
                  <a:pt x="1664" y="387"/>
                  <a:pt x="1661" y="380"/>
                  <a:pt x="1655" y="3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DDC7227-DB79-41C7-B29E-D0A859F15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463" y="2441807"/>
            <a:ext cx="429983" cy="453819"/>
          </a:xfrm>
          <a:custGeom>
            <a:avLst/>
            <a:gdLst>
              <a:gd name="T0" fmla="*/ 1508 w 1715"/>
              <a:gd name="T1" fmla="*/ 1229 h 1598"/>
              <a:gd name="T2" fmla="*/ 1664 w 1715"/>
              <a:gd name="T3" fmla="*/ 1229 h 1598"/>
              <a:gd name="T4" fmla="*/ 509 w 1715"/>
              <a:gd name="T5" fmla="*/ 1546 h 1598"/>
              <a:gd name="T6" fmla="*/ 1248 w 1715"/>
              <a:gd name="T7" fmla="*/ 1546 h 1598"/>
              <a:gd name="T8" fmla="*/ 215 w 1715"/>
              <a:gd name="T9" fmla="*/ 821 h 1598"/>
              <a:gd name="T10" fmla="*/ 283 w 1715"/>
              <a:gd name="T11" fmla="*/ 832 h 1598"/>
              <a:gd name="T12" fmla="*/ 329 w 1715"/>
              <a:gd name="T13" fmla="*/ 521 h 1598"/>
              <a:gd name="T14" fmla="*/ 753 w 1715"/>
              <a:gd name="T15" fmla="*/ 545 h 1598"/>
              <a:gd name="T16" fmla="*/ 215 w 1715"/>
              <a:gd name="T17" fmla="*/ 821 h 1598"/>
              <a:gd name="T18" fmla="*/ 258 w 1715"/>
              <a:gd name="T19" fmla="*/ 56 h 1598"/>
              <a:gd name="T20" fmla="*/ 266 w 1715"/>
              <a:gd name="T21" fmla="*/ 57 h 1598"/>
              <a:gd name="T22" fmla="*/ 278 w 1715"/>
              <a:gd name="T23" fmla="*/ 496 h 1598"/>
              <a:gd name="T24" fmla="*/ 266 w 1715"/>
              <a:gd name="T25" fmla="*/ 784 h 1598"/>
              <a:gd name="T26" fmla="*/ 243 w 1715"/>
              <a:gd name="T27" fmla="*/ 779 h 1598"/>
              <a:gd name="T28" fmla="*/ 710 w 1715"/>
              <a:gd name="T29" fmla="*/ 370 h 1598"/>
              <a:gd name="T30" fmla="*/ 710 w 1715"/>
              <a:gd name="T31" fmla="*/ 471 h 1598"/>
              <a:gd name="T32" fmla="*/ 710 w 1715"/>
              <a:gd name="T33" fmla="*/ 370 h 1598"/>
              <a:gd name="T34" fmla="*/ 1005 w 1715"/>
              <a:gd name="T35" fmla="*/ 421 h 1598"/>
              <a:gd name="T36" fmla="*/ 878 w 1715"/>
              <a:gd name="T37" fmla="*/ 547 h 1598"/>
              <a:gd name="T38" fmla="*/ 878 w 1715"/>
              <a:gd name="T39" fmla="*/ 295 h 1598"/>
              <a:gd name="T40" fmla="*/ 1483 w 1715"/>
              <a:gd name="T41" fmla="*/ 471 h 1598"/>
              <a:gd name="T42" fmla="*/ 1055 w 1715"/>
              <a:gd name="T43" fmla="*/ 421 h 1598"/>
              <a:gd name="T44" fmla="*/ 1659 w 1715"/>
              <a:gd name="T45" fmla="*/ 370 h 1598"/>
              <a:gd name="T46" fmla="*/ 1513 w 1715"/>
              <a:gd name="T47" fmla="*/ 521 h 1598"/>
              <a:gd name="T48" fmla="*/ 1584 w 1715"/>
              <a:gd name="T49" fmla="*/ 572 h 1598"/>
              <a:gd name="T50" fmla="*/ 1139 w 1715"/>
              <a:gd name="T51" fmla="*/ 1177 h 1598"/>
              <a:gd name="T52" fmla="*/ 797 w 1715"/>
              <a:gd name="T53" fmla="*/ 577 h 1598"/>
              <a:gd name="T54" fmla="*/ 878 w 1715"/>
              <a:gd name="T55" fmla="*/ 597 h 1598"/>
              <a:gd name="T56" fmla="*/ 731 w 1715"/>
              <a:gd name="T57" fmla="*/ 799 h 1598"/>
              <a:gd name="T58" fmla="*/ 1458 w 1715"/>
              <a:gd name="T59" fmla="*/ 1546 h 1598"/>
              <a:gd name="T60" fmla="*/ 1003 w 1715"/>
              <a:gd name="T61" fmla="*/ 545 h 1598"/>
              <a:gd name="T62" fmla="*/ 1460 w 1715"/>
              <a:gd name="T63" fmla="*/ 521 h 1598"/>
              <a:gd name="T64" fmla="*/ 1559 w 1715"/>
              <a:gd name="T65" fmla="*/ 1104 h 1598"/>
              <a:gd name="T66" fmla="*/ 1609 w 1715"/>
              <a:gd name="T67" fmla="*/ 620 h 1598"/>
              <a:gd name="T68" fmla="*/ 1710 w 1715"/>
              <a:gd name="T69" fmla="*/ 345 h 1598"/>
              <a:gd name="T70" fmla="*/ 1023 w 1715"/>
              <a:gd name="T71" fmla="*/ 320 h 1598"/>
              <a:gd name="T72" fmla="*/ 878 w 1715"/>
              <a:gd name="T73" fmla="*/ 244 h 1598"/>
              <a:gd name="T74" fmla="*/ 329 w 1715"/>
              <a:gd name="T75" fmla="*/ 75 h 1598"/>
              <a:gd name="T76" fmla="*/ 283 w 1715"/>
              <a:gd name="T77" fmla="*/ 11 h 1598"/>
              <a:gd name="T78" fmla="*/ 165 w 1715"/>
              <a:gd name="T79" fmla="*/ 761 h 1598"/>
              <a:gd name="T80" fmla="*/ 77 w 1715"/>
              <a:gd name="T81" fmla="*/ 1546 h 1598"/>
              <a:gd name="T82" fmla="*/ 77 w 1715"/>
              <a:gd name="T83" fmla="*/ 1597 h 1598"/>
              <a:gd name="T84" fmla="*/ 1483 w 1715"/>
              <a:gd name="T85" fmla="*/ 1597 h 1598"/>
              <a:gd name="T86" fmla="*/ 1714 w 1715"/>
              <a:gd name="T87" fmla="*/ 1572 h 1598"/>
              <a:gd name="T88" fmla="*/ 1609 w 1715"/>
              <a:gd name="T89" fmla="*/ 1104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15" h="1598">
                <a:moveTo>
                  <a:pt x="1508" y="1546"/>
                </a:moveTo>
                <a:lnTo>
                  <a:pt x="1508" y="1229"/>
                </a:lnTo>
                <a:lnTo>
                  <a:pt x="1508" y="1229"/>
                </a:lnTo>
                <a:cubicBezTo>
                  <a:pt x="1508" y="1186"/>
                  <a:pt x="1543" y="1152"/>
                  <a:pt x="1586" y="1152"/>
                </a:cubicBezTo>
                <a:lnTo>
                  <a:pt x="1586" y="1152"/>
                </a:lnTo>
                <a:cubicBezTo>
                  <a:pt x="1629" y="1152"/>
                  <a:pt x="1664" y="1186"/>
                  <a:pt x="1664" y="1229"/>
                </a:cubicBezTo>
                <a:lnTo>
                  <a:pt x="1664" y="1546"/>
                </a:lnTo>
                <a:lnTo>
                  <a:pt x="1508" y="1546"/>
                </a:lnTo>
                <a:close/>
                <a:moveTo>
                  <a:pt x="509" y="1546"/>
                </a:moveTo>
                <a:lnTo>
                  <a:pt x="604" y="1227"/>
                </a:lnTo>
                <a:lnTo>
                  <a:pt x="1153" y="1227"/>
                </a:lnTo>
                <a:lnTo>
                  <a:pt x="1248" y="1546"/>
                </a:lnTo>
                <a:lnTo>
                  <a:pt x="509" y="1546"/>
                </a:lnTo>
                <a:close/>
                <a:moveTo>
                  <a:pt x="215" y="821"/>
                </a:moveTo>
                <a:lnTo>
                  <a:pt x="215" y="821"/>
                </a:lnTo>
                <a:cubicBezTo>
                  <a:pt x="228" y="831"/>
                  <a:pt x="243" y="836"/>
                  <a:pt x="258" y="836"/>
                </a:cubicBezTo>
                <a:lnTo>
                  <a:pt x="258" y="836"/>
                </a:lnTo>
                <a:cubicBezTo>
                  <a:pt x="267" y="836"/>
                  <a:pt x="275" y="834"/>
                  <a:pt x="283" y="832"/>
                </a:cubicBezTo>
                <a:lnTo>
                  <a:pt x="283" y="832"/>
                </a:lnTo>
                <a:cubicBezTo>
                  <a:pt x="311" y="821"/>
                  <a:pt x="329" y="795"/>
                  <a:pt x="329" y="766"/>
                </a:cubicBezTo>
                <a:lnTo>
                  <a:pt x="329" y="521"/>
                </a:lnTo>
                <a:lnTo>
                  <a:pt x="734" y="521"/>
                </a:lnTo>
                <a:lnTo>
                  <a:pt x="734" y="521"/>
                </a:lnTo>
                <a:cubicBezTo>
                  <a:pt x="740" y="530"/>
                  <a:pt x="746" y="538"/>
                  <a:pt x="753" y="545"/>
                </a:cubicBezTo>
                <a:lnTo>
                  <a:pt x="457" y="1546"/>
                </a:lnTo>
                <a:lnTo>
                  <a:pt x="215" y="1546"/>
                </a:lnTo>
                <a:lnTo>
                  <a:pt x="215" y="821"/>
                </a:lnTo>
                <a:close/>
                <a:moveTo>
                  <a:pt x="243" y="63"/>
                </a:moveTo>
                <a:lnTo>
                  <a:pt x="243" y="63"/>
                </a:lnTo>
                <a:cubicBezTo>
                  <a:pt x="248" y="57"/>
                  <a:pt x="253" y="56"/>
                  <a:pt x="258" y="56"/>
                </a:cubicBezTo>
                <a:lnTo>
                  <a:pt x="258" y="56"/>
                </a:lnTo>
                <a:cubicBezTo>
                  <a:pt x="262" y="56"/>
                  <a:pt x="265" y="57"/>
                  <a:pt x="266" y="57"/>
                </a:cubicBezTo>
                <a:lnTo>
                  <a:pt x="266" y="57"/>
                </a:lnTo>
                <a:cubicBezTo>
                  <a:pt x="269" y="59"/>
                  <a:pt x="278" y="63"/>
                  <a:pt x="278" y="75"/>
                </a:cubicBezTo>
                <a:lnTo>
                  <a:pt x="278" y="345"/>
                </a:lnTo>
                <a:lnTo>
                  <a:pt x="278" y="496"/>
                </a:lnTo>
                <a:lnTo>
                  <a:pt x="278" y="766"/>
                </a:lnTo>
                <a:lnTo>
                  <a:pt x="278" y="766"/>
                </a:lnTo>
                <a:cubicBezTo>
                  <a:pt x="278" y="778"/>
                  <a:pt x="269" y="783"/>
                  <a:pt x="266" y="784"/>
                </a:cubicBezTo>
                <a:lnTo>
                  <a:pt x="266" y="784"/>
                </a:lnTo>
                <a:cubicBezTo>
                  <a:pt x="263" y="785"/>
                  <a:pt x="252" y="789"/>
                  <a:pt x="243" y="779"/>
                </a:cubicBezTo>
                <a:lnTo>
                  <a:pt x="243" y="779"/>
                </a:lnTo>
                <a:cubicBezTo>
                  <a:pt x="54" y="564"/>
                  <a:pt x="54" y="277"/>
                  <a:pt x="243" y="63"/>
                </a:cubicBezTo>
                <a:close/>
                <a:moveTo>
                  <a:pt x="710" y="370"/>
                </a:moveTo>
                <a:lnTo>
                  <a:pt x="710" y="370"/>
                </a:lnTo>
                <a:cubicBezTo>
                  <a:pt x="705" y="386"/>
                  <a:pt x="702" y="403"/>
                  <a:pt x="702" y="421"/>
                </a:cubicBezTo>
                <a:lnTo>
                  <a:pt x="702" y="421"/>
                </a:lnTo>
                <a:cubicBezTo>
                  <a:pt x="702" y="438"/>
                  <a:pt x="705" y="455"/>
                  <a:pt x="710" y="471"/>
                </a:cubicBezTo>
                <a:lnTo>
                  <a:pt x="329" y="471"/>
                </a:lnTo>
                <a:lnTo>
                  <a:pt x="329" y="370"/>
                </a:lnTo>
                <a:lnTo>
                  <a:pt x="710" y="370"/>
                </a:lnTo>
                <a:close/>
                <a:moveTo>
                  <a:pt x="878" y="295"/>
                </a:moveTo>
                <a:lnTo>
                  <a:pt x="878" y="295"/>
                </a:lnTo>
                <a:cubicBezTo>
                  <a:pt x="948" y="295"/>
                  <a:pt x="1005" y="351"/>
                  <a:pt x="1005" y="421"/>
                </a:cubicBezTo>
                <a:lnTo>
                  <a:pt x="1005" y="421"/>
                </a:lnTo>
                <a:cubicBezTo>
                  <a:pt x="1005" y="490"/>
                  <a:pt x="948" y="547"/>
                  <a:pt x="878" y="547"/>
                </a:cubicBezTo>
                <a:lnTo>
                  <a:pt x="878" y="547"/>
                </a:lnTo>
                <a:cubicBezTo>
                  <a:pt x="809" y="547"/>
                  <a:pt x="753" y="490"/>
                  <a:pt x="753" y="421"/>
                </a:cubicBezTo>
                <a:lnTo>
                  <a:pt x="753" y="421"/>
                </a:lnTo>
                <a:cubicBezTo>
                  <a:pt x="753" y="351"/>
                  <a:pt x="809" y="295"/>
                  <a:pt x="878" y="295"/>
                </a:cubicBezTo>
                <a:close/>
                <a:moveTo>
                  <a:pt x="1659" y="370"/>
                </a:moveTo>
                <a:lnTo>
                  <a:pt x="1659" y="471"/>
                </a:lnTo>
                <a:lnTo>
                  <a:pt x="1483" y="471"/>
                </a:lnTo>
                <a:lnTo>
                  <a:pt x="1048" y="471"/>
                </a:lnTo>
                <a:lnTo>
                  <a:pt x="1048" y="471"/>
                </a:lnTo>
                <a:cubicBezTo>
                  <a:pt x="1052" y="455"/>
                  <a:pt x="1055" y="438"/>
                  <a:pt x="1055" y="421"/>
                </a:cubicBezTo>
                <a:lnTo>
                  <a:pt x="1055" y="421"/>
                </a:lnTo>
                <a:cubicBezTo>
                  <a:pt x="1055" y="403"/>
                  <a:pt x="1052" y="386"/>
                  <a:pt x="1048" y="370"/>
                </a:cubicBezTo>
                <a:lnTo>
                  <a:pt x="1659" y="370"/>
                </a:lnTo>
                <a:close/>
                <a:moveTo>
                  <a:pt x="1584" y="572"/>
                </a:moveTo>
                <a:lnTo>
                  <a:pt x="1584" y="572"/>
                </a:lnTo>
                <a:cubicBezTo>
                  <a:pt x="1551" y="572"/>
                  <a:pt x="1523" y="551"/>
                  <a:pt x="1513" y="521"/>
                </a:cubicBezTo>
                <a:lnTo>
                  <a:pt x="1656" y="521"/>
                </a:lnTo>
                <a:lnTo>
                  <a:pt x="1656" y="521"/>
                </a:lnTo>
                <a:cubicBezTo>
                  <a:pt x="1645" y="551"/>
                  <a:pt x="1617" y="572"/>
                  <a:pt x="1584" y="572"/>
                </a:cubicBezTo>
                <a:close/>
                <a:moveTo>
                  <a:pt x="716" y="849"/>
                </a:moveTo>
                <a:lnTo>
                  <a:pt x="1041" y="849"/>
                </a:lnTo>
                <a:lnTo>
                  <a:pt x="1139" y="1177"/>
                </a:lnTo>
                <a:lnTo>
                  <a:pt x="619" y="1177"/>
                </a:lnTo>
                <a:lnTo>
                  <a:pt x="716" y="849"/>
                </a:lnTo>
                <a:close/>
                <a:moveTo>
                  <a:pt x="797" y="577"/>
                </a:moveTo>
                <a:lnTo>
                  <a:pt x="797" y="577"/>
                </a:lnTo>
                <a:cubicBezTo>
                  <a:pt x="821" y="590"/>
                  <a:pt x="849" y="597"/>
                  <a:pt x="878" y="597"/>
                </a:cubicBezTo>
                <a:lnTo>
                  <a:pt x="878" y="597"/>
                </a:lnTo>
                <a:cubicBezTo>
                  <a:pt x="908" y="597"/>
                  <a:pt x="936" y="590"/>
                  <a:pt x="961" y="577"/>
                </a:cubicBezTo>
                <a:lnTo>
                  <a:pt x="1026" y="799"/>
                </a:lnTo>
                <a:lnTo>
                  <a:pt x="731" y="799"/>
                </a:lnTo>
                <a:lnTo>
                  <a:pt x="797" y="577"/>
                </a:lnTo>
                <a:close/>
                <a:moveTo>
                  <a:pt x="1458" y="1229"/>
                </a:moveTo>
                <a:lnTo>
                  <a:pt x="1458" y="1546"/>
                </a:lnTo>
                <a:lnTo>
                  <a:pt x="1301" y="1546"/>
                </a:lnTo>
                <a:lnTo>
                  <a:pt x="1003" y="545"/>
                </a:lnTo>
                <a:lnTo>
                  <a:pt x="1003" y="545"/>
                </a:lnTo>
                <a:cubicBezTo>
                  <a:pt x="1011" y="538"/>
                  <a:pt x="1018" y="530"/>
                  <a:pt x="1023" y="521"/>
                </a:cubicBezTo>
                <a:lnTo>
                  <a:pt x="1460" y="521"/>
                </a:lnTo>
                <a:lnTo>
                  <a:pt x="1460" y="521"/>
                </a:lnTo>
                <a:cubicBezTo>
                  <a:pt x="1471" y="571"/>
                  <a:pt x="1510" y="610"/>
                  <a:pt x="1559" y="620"/>
                </a:cubicBezTo>
                <a:lnTo>
                  <a:pt x="1559" y="1104"/>
                </a:lnTo>
                <a:lnTo>
                  <a:pt x="1559" y="1104"/>
                </a:lnTo>
                <a:cubicBezTo>
                  <a:pt x="1502" y="1117"/>
                  <a:pt x="1458" y="1168"/>
                  <a:pt x="1458" y="1229"/>
                </a:cubicBezTo>
                <a:close/>
                <a:moveTo>
                  <a:pt x="1609" y="1104"/>
                </a:moveTo>
                <a:lnTo>
                  <a:pt x="1609" y="620"/>
                </a:lnTo>
                <a:lnTo>
                  <a:pt x="1609" y="620"/>
                </a:lnTo>
                <a:cubicBezTo>
                  <a:pt x="1667" y="608"/>
                  <a:pt x="1710" y="557"/>
                  <a:pt x="1710" y="496"/>
                </a:cubicBezTo>
                <a:lnTo>
                  <a:pt x="1710" y="345"/>
                </a:lnTo>
                <a:lnTo>
                  <a:pt x="1710" y="345"/>
                </a:lnTo>
                <a:cubicBezTo>
                  <a:pt x="1710" y="331"/>
                  <a:pt x="1699" y="320"/>
                  <a:pt x="1685" y="320"/>
                </a:cubicBezTo>
                <a:lnTo>
                  <a:pt x="1023" y="320"/>
                </a:lnTo>
                <a:lnTo>
                  <a:pt x="1023" y="320"/>
                </a:lnTo>
                <a:cubicBezTo>
                  <a:pt x="991" y="274"/>
                  <a:pt x="938" y="244"/>
                  <a:pt x="878" y="244"/>
                </a:cubicBezTo>
                <a:lnTo>
                  <a:pt x="878" y="244"/>
                </a:lnTo>
                <a:cubicBezTo>
                  <a:pt x="819" y="244"/>
                  <a:pt x="766" y="274"/>
                  <a:pt x="734" y="320"/>
                </a:cubicBezTo>
                <a:lnTo>
                  <a:pt x="329" y="320"/>
                </a:lnTo>
                <a:lnTo>
                  <a:pt x="329" y="75"/>
                </a:lnTo>
                <a:lnTo>
                  <a:pt x="329" y="75"/>
                </a:lnTo>
                <a:cubicBezTo>
                  <a:pt x="329" y="46"/>
                  <a:pt x="311" y="21"/>
                  <a:pt x="283" y="11"/>
                </a:cubicBezTo>
                <a:lnTo>
                  <a:pt x="283" y="11"/>
                </a:lnTo>
                <a:cubicBezTo>
                  <a:pt x="256" y="0"/>
                  <a:pt x="225" y="7"/>
                  <a:pt x="205" y="30"/>
                </a:cubicBezTo>
                <a:lnTo>
                  <a:pt x="205" y="30"/>
                </a:lnTo>
                <a:cubicBezTo>
                  <a:pt x="13" y="247"/>
                  <a:pt x="0" y="534"/>
                  <a:pt x="165" y="761"/>
                </a:cubicBezTo>
                <a:lnTo>
                  <a:pt x="165" y="1546"/>
                </a:lnTo>
                <a:lnTo>
                  <a:pt x="77" y="1546"/>
                </a:lnTo>
                <a:lnTo>
                  <a:pt x="77" y="1546"/>
                </a:lnTo>
                <a:cubicBezTo>
                  <a:pt x="63" y="1546"/>
                  <a:pt x="51" y="1557"/>
                  <a:pt x="51" y="1572"/>
                </a:cubicBezTo>
                <a:lnTo>
                  <a:pt x="51" y="1572"/>
                </a:lnTo>
                <a:cubicBezTo>
                  <a:pt x="51" y="1585"/>
                  <a:pt x="63" y="1597"/>
                  <a:pt x="77" y="1597"/>
                </a:cubicBezTo>
                <a:lnTo>
                  <a:pt x="475" y="1597"/>
                </a:lnTo>
                <a:lnTo>
                  <a:pt x="1282" y="1597"/>
                </a:lnTo>
                <a:lnTo>
                  <a:pt x="1483" y="1597"/>
                </a:lnTo>
                <a:lnTo>
                  <a:pt x="1689" y="1597"/>
                </a:lnTo>
                <a:lnTo>
                  <a:pt x="1689" y="1597"/>
                </a:lnTo>
                <a:cubicBezTo>
                  <a:pt x="1703" y="1597"/>
                  <a:pt x="1714" y="1585"/>
                  <a:pt x="1714" y="1572"/>
                </a:cubicBezTo>
                <a:lnTo>
                  <a:pt x="1714" y="1229"/>
                </a:lnTo>
                <a:lnTo>
                  <a:pt x="1714" y="1229"/>
                </a:lnTo>
                <a:cubicBezTo>
                  <a:pt x="1714" y="1166"/>
                  <a:pt x="1669" y="1115"/>
                  <a:pt x="1609" y="11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EBEB6255-D6BD-4323-9EA9-4F8DE56B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931" y="2442708"/>
            <a:ext cx="315880" cy="473593"/>
          </a:xfrm>
          <a:custGeom>
            <a:avLst/>
            <a:gdLst>
              <a:gd name="connsiteX0" fmla="*/ 285190 w 453665"/>
              <a:gd name="connsiteY0" fmla="*/ 542925 h 599715"/>
              <a:gd name="connsiteX1" fmla="*/ 298637 w 453665"/>
              <a:gd name="connsiteY1" fmla="*/ 542925 h 599715"/>
              <a:gd name="connsiteX2" fmla="*/ 301252 w 453665"/>
              <a:gd name="connsiteY2" fmla="*/ 549275 h 599715"/>
              <a:gd name="connsiteX3" fmla="*/ 298637 w 453665"/>
              <a:gd name="connsiteY3" fmla="*/ 555625 h 599715"/>
              <a:gd name="connsiteX4" fmla="*/ 291913 w 453665"/>
              <a:gd name="connsiteY4" fmla="*/ 558447 h 599715"/>
              <a:gd name="connsiteX5" fmla="*/ 285190 w 453665"/>
              <a:gd name="connsiteY5" fmla="*/ 555625 h 599715"/>
              <a:gd name="connsiteX6" fmla="*/ 282575 w 453665"/>
              <a:gd name="connsiteY6" fmla="*/ 549275 h 599715"/>
              <a:gd name="connsiteX7" fmla="*/ 285190 w 453665"/>
              <a:gd name="connsiteY7" fmla="*/ 542925 h 599715"/>
              <a:gd name="connsiteX8" fmla="*/ 158189 w 453665"/>
              <a:gd name="connsiteY8" fmla="*/ 542925 h 599715"/>
              <a:gd name="connsiteX9" fmla="*/ 171637 w 453665"/>
              <a:gd name="connsiteY9" fmla="*/ 542925 h 599715"/>
              <a:gd name="connsiteX10" fmla="*/ 174251 w 453665"/>
              <a:gd name="connsiteY10" fmla="*/ 549275 h 599715"/>
              <a:gd name="connsiteX11" fmla="*/ 171637 w 453665"/>
              <a:gd name="connsiteY11" fmla="*/ 555625 h 599715"/>
              <a:gd name="connsiteX12" fmla="*/ 164913 w 453665"/>
              <a:gd name="connsiteY12" fmla="*/ 558447 h 599715"/>
              <a:gd name="connsiteX13" fmla="*/ 158189 w 453665"/>
              <a:gd name="connsiteY13" fmla="*/ 555625 h 599715"/>
              <a:gd name="connsiteX14" fmla="*/ 155575 w 453665"/>
              <a:gd name="connsiteY14" fmla="*/ 549275 h 599715"/>
              <a:gd name="connsiteX15" fmla="*/ 158189 w 453665"/>
              <a:gd name="connsiteY15" fmla="*/ 542925 h 599715"/>
              <a:gd name="connsiteX16" fmla="*/ 228234 w 453665"/>
              <a:gd name="connsiteY16" fmla="*/ 539750 h 599715"/>
              <a:gd name="connsiteX17" fmla="*/ 237759 w 453665"/>
              <a:gd name="connsiteY17" fmla="*/ 548909 h 599715"/>
              <a:gd name="connsiteX18" fmla="*/ 228234 w 453665"/>
              <a:gd name="connsiteY18" fmla="*/ 558434 h 599715"/>
              <a:gd name="connsiteX19" fmla="*/ 219075 w 453665"/>
              <a:gd name="connsiteY19" fmla="*/ 548909 h 599715"/>
              <a:gd name="connsiteX20" fmla="*/ 228234 w 453665"/>
              <a:gd name="connsiteY20" fmla="*/ 539750 h 599715"/>
              <a:gd name="connsiteX21" fmla="*/ 18362 w 453665"/>
              <a:gd name="connsiteY21" fmla="*/ 517903 h 599715"/>
              <a:gd name="connsiteX22" fmla="*/ 18362 w 453665"/>
              <a:gd name="connsiteY22" fmla="*/ 554304 h 599715"/>
              <a:gd name="connsiteX23" fmla="*/ 45726 w 453665"/>
              <a:gd name="connsiteY23" fmla="*/ 581694 h 599715"/>
              <a:gd name="connsiteX24" fmla="*/ 408299 w 453665"/>
              <a:gd name="connsiteY24" fmla="*/ 581694 h 599715"/>
              <a:gd name="connsiteX25" fmla="*/ 435303 w 453665"/>
              <a:gd name="connsiteY25" fmla="*/ 554304 h 599715"/>
              <a:gd name="connsiteX26" fmla="*/ 435303 w 453665"/>
              <a:gd name="connsiteY26" fmla="*/ 517903 h 599715"/>
              <a:gd name="connsiteX27" fmla="*/ 170169 w 453665"/>
              <a:gd name="connsiteY27" fmla="*/ 241715 h 599715"/>
              <a:gd name="connsiteX28" fmla="*/ 183135 w 453665"/>
              <a:gd name="connsiteY28" fmla="*/ 241715 h 599715"/>
              <a:gd name="connsiteX29" fmla="*/ 183135 w 453665"/>
              <a:gd name="connsiteY29" fmla="*/ 254279 h 599715"/>
              <a:gd name="connsiteX30" fmla="*/ 183135 w 453665"/>
              <a:gd name="connsiteY30" fmla="*/ 344025 h 599715"/>
              <a:gd name="connsiteX31" fmla="*/ 272823 w 453665"/>
              <a:gd name="connsiteY31" fmla="*/ 344025 h 599715"/>
              <a:gd name="connsiteX32" fmla="*/ 291193 w 453665"/>
              <a:gd name="connsiteY32" fmla="*/ 299152 h 599715"/>
              <a:gd name="connsiteX33" fmla="*/ 272823 w 453665"/>
              <a:gd name="connsiteY33" fmla="*/ 254279 h 599715"/>
              <a:gd name="connsiteX34" fmla="*/ 272823 w 453665"/>
              <a:gd name="connsiteY34" fmla="*/ 241715 h 599715"/>
              <a:gd name="connsiteX35" fmla="*/ 285430 w 453665"/>
              <a:gd name="connsiteY35" fmla="*/ 241715 h 599715"/>
              <a:gd name="connsiteX36" fmla="*/ 309202 w 453665"/>
              <a:gd name="connsiteY36" fmla="*/ 299152 h 599715"/>
              <a:gd name="connsiteX37" fmla="*/ 285430 w 453665"/>
              <a:gd name="connsiteY37" fmla="*/ 356589 h 599715"/>
              <a:gd name="connsiteX38" fmla="*/ 227799 w 453665"/>
              <a:gd name="connsiteY38" fmla="*/ 380641 h 599715"/>
              <a:gd name="connsiteX39" fmla="*/ 170169 w 453665"/>
              <a:gd name="connsiteY39" fmla="*/ 356589 h 599715"/>
              <a:gd name="connsiteX40" fmla="*/ 170169 w 453665"/>
              <a:gd name="connsiteY40" fmla="*/ 241715 h 599715"/>
              <a:gd name="connsiteX41" fmla="*/ 228234 w 453665"/>
              <a:gd name="connsiteY41" fmla="*/ 203200 h 599715"/>
              <a:gd name="connsiteX42" fmla="*/ 237759 w 453665"/>
              <a:gd name="connsiteY42" fmla="*/ 212238 h 599715"/>
              <a:gd name="connsiteX43" fmla="*/ 237759 w 453665"/>
              <a:gd name="connsiteY43" fmla="*/ 266826 h 599715"/>
              <a:gd name="connsiteX44" fmla="*/ 228234 w 453665"/>
              <a:gd name="connsiteY44" fmla="*/ 275864 h 599715"/>
              <a:gd name="connsiteX45" fmla="*/ 219075 w 453665"/>
              <a:gd name="connsiteY45" fmla="*/ 266826 h 599715"/>
              <a:gd name="connsiteX46" fmla="*/ 219075 w 453665"/>
              <a:gd name="connsiteY46" fmla="*/ 212238 h 599715"/>
              <a:gd name="connsiteX47" fmla="*/ 228234 w 453665"/>
              <a:gd name="connsiteY47" fmla="*/ 203200 h 599715"/>
              <a:gd name="connsiteX48" fmla="*/ 195227 w 453665"/>
              <a:gd name="connsiteY48" fmla="*/ 167594 h 599715"/>
              <a:gd name="connsiteX49" fmla="*/ 95744 w 453665"/>
              <a:gd name="connsiteY49" fmla="*/ 267367 h 599715"/>
              <a:gd name="connsiteX50" fmla="*/ 95744 w 453665"/>
              <a:gd name="connsiteY50" fmla="*/ 330760 h 599715"/>
              <a:gd name="connsiteX51" fmla="*/ 195227 w 453665"/>
              <a:gd name="connsiteY51" fmla="*/ 430893 h 599715"/>
              <a:gd name="connsiteX52" fmla="*/ 258078 w 453665"/>
              <a:gd name="connsiteY52" fmla="*/ 430893 h 599715"/>
              <a:gd name="connsiteX53" fmla="*/ 357921 w 453665"/>
              <a:gd name="connsiteY53" fmla="*/ 330760 h 599715"/>
              <a:gd name="connsiteX54" fmla="*/ 357921 w 453665"/>
              <a:gd name="connsiteY54" fmla="*/ 267367 h 599715"/>
              <a:gd name="connsiteX55" fmla="*/ 258078 w 453665"/>
              <a:gd name="connsiteY55" fmla="*/ 167594 h 599715"/>
              <a:gd name="connsiteX56" fmla="*/ 195227 w 453665"/>
              <a:gd name="connsiteY56" fmla="*/ 149225 h 599715"/>
              <a:gd name="connsiteX57" fmla="*/ 258078 w 453665"/>
              <a:gd name="connsiteY57" fmla="*/ 149225 h 599715"/>
              <a:gd name="connsiteX58" fmla="*/ 375878 w 453665"/>
              <a:gd name="connsiteY58" fmla="*/ 267367 h 599715"/>
              <a:gd name="connsiteX59" fmla="*/ 375878 w 453665"/>
              <a:gd name="connsiteY59" fmla="*/ 330760 h 599715"/>
              <a:gd name="connsiteX60" fmla="*/ 258078 w 453665"/>
              <a:gd name="connsiteY60" fmla="*/ 448902 h 599715"/>
              <a:gd name="connsiteX61" fmla="*/ 195227 w 453665"/>
              <a:gd name="connsiteY61" fmla="*/ 448902 h 599715"/>
              <a:gd name="connsiteX62" fmla="*/ 77787 w 453665"/>
              <a:gd name="connsiteY62" fmla="*/ 330760 h 599715"/>
              <a:gd name="connsiteX63" fmla="*/ 77787 w 453665"/>
              <a:gd name="connsiteY63" fmla="*/ 267367 h 599715"/>
              <a:gd name="connsiteX64" fmla="*/ 195227 w 453665"/>
              <a:gd name="connsiteY64" fmla="*/ 149225 h 599715"/>
              <a:gd name="connsiteX65" fmla="*/ 18362 w 453665"/>
              <a:gd name="connsiteY65" fmla="*/ 99832 h 599715"/>
              <a:gd name="connsiteX66" fmla="*/ 18362 w 453665"/>
              <a:gd name="connsiteY66" fmla="*/ 499882 h 599715"/>
              <a:gd name="connsiteX67" fmla="*/ 435303 w 453665"/>
              <a:gd name="connsiteY67" fmla="*/ 499882 h 599715"/>
              <a:gd name="connsiteX68" fmla="*/ 435303 w 453665"/>
              <a:gd name="connsiteY68" fmla="*/ 99832 h 599715"/>
              <a:gd name="connsiteX69" fmla="*/ 164536 w 453665"/>
              <a:gd name="connsiteY69" fmla="*/ 41275 h 599715"/>
              <a:gd name="connsiteX70" fmla="*/ 290717 w 453665"/>
              <a:gd name="connsiteY70" fmla="*/ 41275 h 599715"/>
              <a:gd name="connsiteX71" fmla="*/ 299679 w 453665"/>
              <a:gd name="connsiteY71" fmla="*/ 50613 h 599715"/>
              <a:gd name="connsiteX72" fmla="*/ 290717 w 453665"/>
              <a:gd name="connsiteY72" fmla="*/ 59951 h 599715"/>
              <a:gd name="connsiteX73" fmla="*/ 164536 w 453665"/>
              <a:gd name="connsiteY73" fmla="*/ 59951 h 599715"/>
              <a:gd name="connsiteX74" fmla="*/ 155575 w 453665"/>
              <a:gd name="connsiteY74" fmla="*/ 50613 h 599715"/>
              <a:gd name="connsiteX75" fmla="*/ 164536 w 453665"/>
              <a:gd name="connsiteY75" fmla="*/ 41275 h 599715"/>
              <a:gd name="connsiteX76" fmla="*/ 331611 w 453665"/>
              <a:gd name="connsiteY76" fmla="*/ 38100 h 599715"/>
              <a:gd name="connsiteX77" fmla="*/ 342547 w 453665"/>
              <a:gd name="connsiteY77" fmla="*/ 49212 h 599715"/>
              <a:gd name="connsiteX78" fmla="*/ 331611 w 453665"/>
              <a:gd name="connsiteY78" fmla="*/ 59966 h 599715"/>
              <a:gd name="connsiteX79" fmla="*/ 320675 w 453665"/>
              <a:gd name="connsiteY79" fmla="*/ 49212 h 599715"/>
              <a:gd name="connsiteX80" fmla="*/ 331611 w 453665"/>
              <a:gd name="connsiteY80" fmla="*/ 38100 h 599715"/>
              <a:gd name="connsiteX81" fmla="*/ 45726 w 453665"/>
              <a:gd name="connsiteY81" fmla="*/ 18381 h 599715"/>
              <a:gd name="connsiteX82" fmla="*/ 18362 w 453665"/>
              <a:gd name="connsiteY82" fmla="*/ 45411 h 599715"/>
              <a:gd name="connsiteX83" fmla="*/ 18362 w 453665"/>
              <a:gd name="connsiteY83" fmla="*/ 81812 h 599715"/>
              <a:gd name="connsiteX84" fmla="*/ 435303 w 453665"/>
              <a:gd name="connsiteY84" fmla="*/ 81812 h 599715"/>
              <a:gd name="connsiteX85" fmla="*/ 435303 w 453665"/>
              <a:gd name="connsiteY85" fmla="*/ 45411 h 599715"/>
              <a:gd name="connsiteX86" fmla="*/ 408299 w 453665"/>
              <a:gd name="connsiteY86" fmla="*/ 18381 h 599715"/>
              <a:gd name="connsiteX87" fmla="*/ 45726 w 453665"/>
              <a:gd name="connsiteY87" fmla="*/ 0 h 599715"/>
              <a:gd name="connsiteX88" fmla="*/ 408299 w 453665"/>
              <a:gd name="connsiteY88" fmla="*/ 0 h 599715"/>
              <a:gd name="connsiteX89" fmla="*/ 453665 w 453665"/>
              <a:gd name="connsiteY89" fmla="*/ 45411 h 599715"/>
              <a:gd name="connsiteX90" fmla="*/ 453665 w 453665"/>
              <a:gd name="connsiteY90" fmla="*/ 90822 h 599715"/>
              <a:gd name="connsiteX91" fmla="*/ 453665 w 453665"/>
              <a:gd name="connsiteY91" fmla="*/ 508893 h 599715"/>
              <a:gd name="connsiteX92" fmla="*/ 453665 w 453665"/>
              <a:gd name="connsiteY92" fmla="*/ 554304 h 599715"/>
              <a:gd name="connsiteX93" fmla="*/ 408299 w 453665"/>
              <a:gd name="connsiteY93" fmla="*/ 599715 h 599715"/>
              <a:gd name="connsiteX94" fmla="*/ 45726 w 453665"/>
              <a:gd name="connsiteY94" fmla="*/ 599715 h 599715"/>
              <a:gd name="connsiteX95" fmla="*/ 0 w 453665"/>
              <a:gd name="connsiteY95" fmla="*/ 554304 h 599715"/>
              <a:gd name="connsiteX96" fmla="*/ 0 w 453665"/>
              <a:gd name="connsiteY96" fmla="*/ 508893 h 599715"/>
              <a:gd name="connsiteX97" fmla="*/ 0 w 453665"/>
              <a:gd name="connsiteY97" fmla="*/ 90822 h 599715"/>
              <a:gd name="connsiteX98" fmla="*/ 0 w 453665"/>
              <a:gd name="connsiteY98" fmla="*/ 45411 h 599715"/>
              <a:gd name="connsiteX99" fmla="*/ 45726 w 453665"/>
              <a:gd name="connsiteY99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53665" h="599715">
                <a:moveTo>
                  <a:pt x="285190" y="542925"/>
                </a:moveTo>
                <a:cubicBezTo>
                  <a:pt x="288552" y="539750"/>
                  <a:pt x="294902" y="539750"/>
                  <a:pt x="298637" y="542925"/>
                </a:cubicBezTo>
                <a:cubicBezTo>
                  <a:pt x="300131" y="544689"/>
                  <a:pt x="301252" y="547158"/>
                  <a:pt x="301252" y="549275"/>
                </a:cubicBezTo>
                <a:cubicBezTo>
                  <a:pt x="301252" y="551745"/>
                  <a:pt x="300131" y="554214"/>
                  <a:pt x="298637" y="555625"/>
                </a:cubicBezTo>
                <a:cubicBezTo>
                  <a:pt x="296769" y="557389"/>
                  <a:pt x="294528" y="558447"/>
                  <a:pt x="291913" y="558447"/>
                </a:cubicBezTo>
                <a:cubicBezTo>
                  <a:pt x="289299" y="558447"/>
                  <a:pt x="287058" y="557389"/>
                  <a:pt x="285190" y="555625"/>
                </a:cubicBezTo>
                <a:cubicBezTo>
                  <a:pt x="283322" y="554214"/>
                  <a:pt x="282575" y="551745"/>
                  <a:pt x="282575" y="549275"/>
                </a:cubicBezTo>
                <a:cubicBezTo>
                  <a:pt x="282575" y="547158"/>
                  <a:pt x="283322" y="544689"/>
                  <a:pt x="285190" y="542925"/>
                </a:cubicBezTo>
                <a:close/>
                <a:moveTo>
                  <a:pt x="158189" y="542925"/>
                </a:moveTo>
                <a:cubicBezTo>
                  <a:pt x="161551" y="539750"/>
                  <a:pt x="167901" y="539750"/>
                  <a:pt x="171637" y="542925"/>
                </a:cubicBezTo>
                <a:cubicBezTo>
                  <a:pt x="173131" y="544689"/>
                  <a:pt x="174251" y="547158"/>
                  <a:pt x="174251" y="549275"/>
                </a:cubicBezTo>
                <a:cubicBezTo>
                  <a:pt x="174251" y="551745"/>
                  <a:pt x="173131" y="554214"/>
                  <a:pt x="171637" y="555625"/>
                </a:cubicBezTo>
                <a:cubicBezTo>
                  <a:pt x="169769" y="557389"/>
                  <a:pt x="167528" y="558447"/>
                  <a:pt x="164913" y="558447"/>
                </a:cubicBezTo>
                <a:cubicBezTo>
                  <a:pt x="162298" y="558447"/>
                  <a:pt x="160057" y="557389"/>
                  <a:pt x="158189" y="555625"/>
                </a:cubicBezTo>
                <a:cubicBezTo>
                  <a:pt x="156322" y="554214"/>
                  <a:pt x="155575" y="551745"/>
                  <a:pt x="155575" y="549275"/>
                </a:cubicBezTo>
                <a:cubicBezTo>
                  <a:pt x="155575" y="547158"/>
                  <a:pt x="156322" y="544689"/>
                  <a:pt x="158189" y="542925"/>
                </a:cubicBezTo>
                <a:close/>
                <a:moveTo>
                  <a:pt x="228234" y="539750"/>
                </a:moveTo>
                <a:cubicBezTo>
                  <a:pt x="233363" y="539750"/>
                  <a:pt x="237759" y="544146"/>
                  <a:pt x="237759" y="548909"/>
                </a:cubicBezTo>
                <a:cubicBezTo>
                  <a:pt x="237759" y="554038"/>
                  <a:pt x="233363" y="558434"/>
                  <a:pt x="228234" y="558434"/>
                </a:cubicBezTo>
                <a:cubicBezTo>
                  <a:pt x="223105" y="558434"/>
                  <a:pt x="219075" y="554038"/>
                  <a:pt x="219075" y="548909"/>
                </a:cubicBezTo>
                <a:cubicBezTo>
                  <a:pt x="219075" y="544146"/>
                  <a:pt x="223105" y="539750"/>
                  <a:pt x="228234" y="539750"/>
                </a:cubicBezTo>
                <a:close/>
                <a:moveTo>
                  <a:pt x="18362" y="517903"/>
                </a:moveTo>
                <a:lnTo>
                  <a:pt x="18362" y="554304"/>
                </a:lnTo>
                <a:cubicBezTo>
                  <a:pt x="18362" y="569441"/>
                  <a:pt x="30604" y="581694"/>
                  <a:pt x="45726" y="581694"/>
                </a:cubicBezTo>
                <a:lnTo>
                  <a:pt x="408299" y="581694"/>
                </a:lnTo>
                <a:cubicBezTo>
                  <a:pt x="423421" y="581694"/>
                  <a:pt x="435303" y="569441"/>
                  <a:pt x="435303" y="554304"/>
                </a:cubicBezTo>
                <a:lnTo>
                  <a:pt x="435303" y="517903"/>
                </a:lnTo>
                <a:close/>
                <a:moveTo>
                  <a:pt x="170169" y="241715"/>
                </a:moveTo>
                <a:cubicBezTo>
                  <a:pt x="173770" y="238125"/>
                  <a:pt x="179533" y="238125"/>
                  <a:pt x="183135" y="241715"/>
                </a:cubicBezTo>
                <a:cubicBezTo>
                  <a:pt x="186377" y="245305"/>
                  <a:pt x="186377" y="250690"/>
                  <a:pt x="183135" y="254279"/>
                </a:cubicBezTo>
                <a:cubicBezTo>
                  <a:pt x="158282" y="279049"/>
                  <a:pt x="158282" y="319255"/>
                  <a:pt x="183135" y="344025"/>
                </a:cubicBezTo>
                <a:cubicBezTo>
                  <a:pt x="207988" y="368795"/>
                  <a:pt x="247610" y="368795"/>
                  <a:pt x="272823" y="344025"/>
                </a:cubicBezTo>
                <a:cubicBezTo>
                  <a:pt x="284349" y="332179"/>
                  <a:pt x="291193" y="316383"/>
                  <a:pt x="291193" y="299152"/>
                </a:cubicBezTo>
                <a:cubicBezTo>
                  <a:pt x="291193" y="282280"/>
                  <a:pt x="284349" y="266485"/>
                  <a:pt x="272823" y="254279"/>
                </a:cubicBezTo>
                <a:cubicBezTo>
                  <a:pt x="269221" y="250690"/>
                  <a:pt x="269221" y="245305"/>
                  <a:pt x="272823" y="241715"/>
                </a:cubicBezTo>
                <a:cubicBezTo>
                  <a:pt x="276065" y="238125"/>
                  <a:pt x="281828" y="238125"/>
                  <a:pt x="285430" y="241715"/>
                </a:cubicBezTo>
                <a:cubicBezTo>
                  <a:pt x="300918" y="256792"/>
                  <a:pt x="309202" y="277613"/>
                  <a:pt x="309202" y="299152"/>
                </a:cubicBezTo>
                <a:cubicBezTo>
                  <a:pt x="309202" y="321050"/>
                  <a:pt x="300918" y="341153"/>
                  <a:pt x="285430" y="356589"/>
                </a:cubicBezTo>
                <a:cubicBezTo>
                  <a:pt x="269581" y="372744"/>
                  <a:pt x="248330" y="380641"/>
                  <a:pt x="227799" y="380641"/>
                </a:cubicBezTo>
                <a:cubicBezTo>
                  <a:pt x="206908" y="380641"/>
                  <a:pt x="186017" y="372744"/>
                  <a:pt x="170169" y="356589"/>
                </a:cubicBezTo>
                <a:cubicBezTo>
                  <a:pt x="138112" y="324999"/>
                  <a:pt x="138112" y="273305"/>
                  <a:pt x="170169" y="241715"/>
                </a:cubicBezTo>
                <a:close/>
                <a:moveTo>
                  <a:pt x="228234" y="203200"/>
                </a:moveTo>
                <a:cubicBezTo>
                  <a:pt x="233363" y="203200"/>
                  <a:pt x="237759" y="207177"/>
                  <a:pt x="237759" y="212238"/>
                </a:cubicBezTo>
                <a:lnTo>
                  <a:pt x="237759" y="266826"/>
                </a:lnTo>
                <a:cubicBezTo>
                  <a:pt x="237759" y="271887"/>
                  <a:pt x="233363" y="275864"/>
                  <a:pt x="228234" y="275864"/>
                </a:cubicBezTo>
                <a:cubicBezTo>
                  <a:pt x="223105" y="275864"/>
                  <a:pt x="219075" y="271887"/>
                  <a:pt x="219075" y="266826"/>
                </a:cubicBezTo>
                <a:lnTo>
                  <a:pt x="219075" y="212238"/>
                </a:lnTo>
                <a:cubicBezTo>
                  <a:pt x="219075" y="207177"/>
                  <a:pt x="223105" y="203200"/>
                  <a:pt x="228234" y="203200"/>
                </a:cubicBezTo>
                <a:close/>
                <a:moveTo>
                  <a:pt x="195227" y="167594"/>
                </a:moveTo>
                <a:cubicBezTo>
                  <a:pt x="140278" y="167594"/>
                  <a:pt x="95744" y="212258"/>
                  <a:pt x="95744" y="267367"/>
                </a:cubicBezTo>
                <a:lnTo>
                  <a:pt x="95744" y="330760"/>
                </a:lnTo>
                <a:cubicBezTo>
                  <a:pt x="95744" y="385869"/>
                  <a:pt x="140278" y="430893"/>
                  <a:pt x="195227" y="430893"/>
                </a:cubicBezTo>
                <a:lnTo>
                  <a:pt x="258078" y="430893"/>
                </a:lnTo>
                <a:cubicBezTo>
                  <a:pt x="313387" y="430893"/>
                  <a:pt x="357921" y="385869"/>
                  <a:pt x="357921" y="330760"/>
                </a:cubicBezTo>
                <a:lnTo>
                  <a:pt x="357921" y="267367"/>
                </a:lnTo>
                <a:cubicBezTo>
                  <a:pt x="357921" y="212258"/>
                  <a:pt x="313387" y="167594"/>
                  <a:pt x="258078" y="167594"/>
                </a:cubicBezTo>
                <a:close/>
                <a:moveTo>
                  <a:pt x="195227" y="149225"/>
                </a:moveTo>
                <a:lnTo>
                  <a:pt x="258078" y="149225"/>
                </a:lnTo>
                <a:cubicBezTo>
                  <a:pt x="323084" y="149225"/>
                  <a:pt x="375878" y="202173"/>
                  <a:pt x="375878" y="267367"/>
                </a:cubicBezTo>
                <a:lnTo>
                  <a:pt x="375878" y="330760"/>
                </a:lnTo>
                <a:cubicBezTo>
                  <a:pt x="375878" y="395954"/>
                  <a:pt x="323084" y="448902"/>
                  <a:pt x="258078" y="448902"/>
                </a:cubicBezTo>
                <a:lnTo>
                  <a:pt x="195227" y="448902"/>
                </a:lnTo>
                <a:cubicBezTo>
                  <a:pt x="130222" y="448902"/>
                  <a:pt x="77787" y="395954"/>
                  <a:pt x="77787" y="330760"/>
                </a:cubicBezTo>
                <a:lnTo>
                  <a:pt x="77787" y="267367"/>
                </a:lnTo>
                <a:cubicBezTo>
                  <a:pt x="77787" y="202173"/>
                  <a:pt x="130222" y="149225"/>
                  <a:pt x="195227" y="149225"/>
                </a:cubicBezTo>
                <a:close/>
                <a:moveTo>
                  <a:pt x="18362" y="99832"/>
                </a:moveTo>
                <a:lnTo>
                  <a:pt x="18362" y="499882"/>
                </a:lnTo>
                <a:lnTo>
                  <a:pt x="435303" y="499882"/>
                </a:lnTo>
                <a:lnTo>
                  <a:pt x="435303" y="99832"/>
                </a:lnTo>
                <a:close/>
                <a:moveTo>
                  <a:pt x="164536" y="41275"/>
                </a:moveTo>
                <a:lnTo>
                  <a:pt x="290717" y="41275"/>
                </a:lnTo>
                <a:cubicBezTo>
                  <a:pt x="295736" y="41275"/>
                  <a:pt x="299679" y="45384"/>
                  <a:pt x="299679" y="50613"/>
                </a:cubicBezTo>
                <a:cubicBezTo>
                  <a:pt x="299679" y="55843"/>
                  <a:pt x="295736" y="59951"/>
                  <a:pt x="290717" y="59951"/>
                </a:cubicBezTo>
                <a:lnTo>
                  <a:pt x="164536" y="59951"/>
                </a:lnTo>
                <a:cubicBezTo>
                  <a:pt x="159518" y="59951"/>
                  <a:pt x="155575" y="55843"/>
                  <a:pt x="155575" y="50613"/>
                </a:cubicBezTo>
                <a:cubicBezTo>
                  <a:pt x="155575" y="45384"/>
                  <a:pt x="159518" y="41275"/>
                  <a:pt x="164536" y="41275"/>
                </a:cubicBezTo>
                <a:close/>
                <a:moveTo>
                  <a:pt x="331611" y="38100"/>
                </a:moveTo>
                <a:cubicBezTo>
                  <a:pt x="337961" y="38100"/>
                  <a:pt x="342547" y="43118"/>
                  <a:pt x="342547" y="49212"/>
                </a:cubicBezTo>
                <a:cubicBezTo>
                  <a:pt x="342547" y="55306"/>
                  <a:pt x="337961" y="59966"/>
                  <a:pt x="331611" y="59966"/>
                </a:cubicBezTo>
                <a:cubicBezTo>
                  <a:pt x="325967" y="59966"/>
                  <a:pt x="320675" y="55306"/>
                  <a:pt x="320675" y="49212"/>
                </a:cubicBezTo>
                <a:cubicBezTo>
                  <a:pt x="320675" y="43118"/>
                  <a:pt x="325967" y="38100"/>
                  <a:pt x="331611" y="38100"/>
                </a:cubicBezTo>
                <a:close/>
                <a:moveTo>
                  <a:pt x="45726" y="18381"/>
                </a:moveTo>
                <a:cubicBezTo>
                  <a:pt x="30604" y="18381"/>
                  <a:pt x="18362" y="30274"/>
                  <a:pt x="18362" y="45411"/>
                </a:cubicBezTo>
                <a:lnTo>
                  <a:pt x="18362" y="81812"/>
                </a:lnTo>
                <a:lnTo>
                  <a:pt x="435303" y="81812"/>
                </a:lnTo>
                <a:lnTo>
                  <a:pt x="435303" y="45411"/>
                </a:lnTo>
                <a:cubicBezTo>
                  <a:pt x="435303" y="30274"/>
                  <a:pt x="423421" y="18381"/>
                  <a:pt x="408299" y="18381"/>
                </a:cubicBezTo>
                <a:close/>
                <a:moveTo>
                  <a:pt x="45726" y="0"/>
                </a:moveTo>
                <a:lnTo>
                  <a:pt x="408299" y="0"/>
                </a:lnTo>
                <a:cubicBezTo>
                  <a:pt x="433142" y="0"/>
                  <a:pt x="453665" y="20543"/>
                  <a:pt x="453665" y="45411"/>
                </a:cubicBezTo>
                <a:lnTo>
                  <a:pt x="453665" y="90822"/>
                </a:lnTo>
                <a:lnTo>
                  <a:pt x="453665" y="508893"/>
                </a:lnTo>
                <a:lnTo>
                  <a:pt x="453665" y="554304"/>
                </a:lnTo>
                <a:cubicBezTo>
                  <a:pt x="453665" y="579532"/>
                  <a:pt x="433142" y="599715"/>
                  <a:pt x="408299" y="599715"/>
                </a:cubicBezTo>
                <a:lnTo>
                  <a:pt x="45726" y="599715"/>
                </a:lnTo>
                <a:cubicBezTo>
                  <a:pt x="20523" y="599715"/>
                  <a:pt x="0" y="579532"/>
                  <a:pt x="0" y="554304"/>
                </a:cubicBezTo>
                <a:lnTo>
                  <a:pt x="0" y="508893"/>
                </a:lnTo>
                <a:lnTo>
                  <a:pt x="0" y="90822"/>
                </a:lnTo>
                <a:lnTo>
                  <a:pt x="0" y="45411"/>
                </a:lnTo>
                <a:cubicBezTo>
                  <a:pt x="0" y="20543"/>
                  <a:pt x="20523" y="0"/>
                  <a:pt x="457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9" name="Freeform 48">
            <a:extLst>
              <a:ext uri="{FF2B5EF4-FFF2-40B4-BE49-F238E27FC236}">
                <a16:creationId xmlns:a16="http://schemas.microsoft.com/office/drawing/2014/main" id="{0F163166-64D9-46E4-B39E-791FE51C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857" y="3335989"/>
            <a:ext cx="416953" cy="472590"/>
          </a:xfrm>
          <a:custGeom>
            <a:avLst/>
            <a:gdLst>
              <a:gd name="connsiteX0" fmla="*/ 299507 w 598826"/>
              <a:gd name="connsiteY0" fmla="*/ 508509 h 598445"/>
              <a:gd name="connsiteX1" fmla="*/ 594266 w 598826"/>
              <a:gd name="connsiteY1" fmla="*/ 581476 h 598445"/>
              <a:gd name="connsiteX2" fmla="*/ 597504 w 598826"/>
              <a:gd name="connsiteY2" fmla="*/ 593995 h 598445"/>
              <a:gd name="connsiteX3" fmla="*/ 589588 w 598826"/>
              <a:gd name="connsiteY3" fmla="*/ 598287 h 598445"/>
              <a:gd name="connsiteX4" fmla="*/ 584910 w 598826"/>
              <a:gd name="connsiteY4" fmla="*/ 597214 h 598445"/>
              <a:gd name="connsiteX5" fmla="*/ 13833 w 598826"/>
              <a:gd name="connsiteY5" fmla="*/ 597214 h 598445"/>
              <a:gd name="connsiteX6" fmla="*/ 1239 w 598826"/>
              <a:gd name="connsiteY6" fmla="*/ 593995 h 598445"/>
              <a:gd name="connsiteX7" fmla="*/ 4477 w 598826"/>
              <a:gd name="connsiteY7" fmla="*/ 581476 h 598445"/>
              <a:gd name="connsiteX8" fmla="*/ 299507 w 598826"/>
              <a:gd name="connsiteY8" fmla="*/ 508509 h 598445"/>
              <a:gd name="connsiteX9" fmla="*/ 209123 w 598826"/>
              <a:gd name="connsiteY9" fmla="*/ 70950 h 598445"/>
              <a:gd name="connsiteX10" fmla="*/ 173184 w 598826"/>
              <a:gd name="connsiteY10" fmla="*/ 335302 h 598445"/>
              <a:gd name="connsiteX11" fmla="*/ 313343 w 598826"/>
              <a:gd name="connsiteY11" fmla="*/ 261831 h 598445"/>
              <a:gd name="connsiteX12" fmla="*/ 321609 w 598826"/>
              <a:gd name="connsiteY12" fmla="*/ 261831 h 598445"/>
              <a:gd name="connsiteX13" fmla="*/ 326281 w 598826"/>
              <a:gd name="connsiteY13" fmla="*/ 268674 h 598445"/>
              <a:gd name="connsiteX14" fmla="*/ 344609 w 598826"/>
              <a:gd name="connsiteY14" fmla="*/ 388964 h 598445"/>
              <a:gd name="connsiteX15" fmla="*/ 351078 w 598826"/>
              <a:gd name="connsiteY15" fmla="*/ 389325 h 598445"/>
              <a:gd name="connsiteX16" fmla="*/ 358984 w 598826"/>
              <a:gd name="connsiteY16" fmla="*/ 390405 h 598445"/>
              <a:gd name="connsiteX17" fmla="*/ 389532 w 598826"/>
              <a:gd name="connsiteY17" fmla="*/ 175034 h 598445"/>
              <a:gd name="connsiteX18" fmla="*/ 249733 w 598826"/>
              <a:gd name="connsiteY18" fmla="*/ 248145 h 598445"/>
              <a:gd name="connsiteX19" fmla="*/ 241467 w 598826"/>
              <a:gd name="connsiteY19" fmla="*/ 248145 h 598445"/>
              <a:gd name="connsiteX20" fmla="*/ 236435 w 598826"/>
              <a:gd name="connsiteY20" fmla="*/ 241662 h 598445"/>
              <a:gd name="connsiteX21" fmla="*/ 208404 w 598826"/>
              <a:gd name="connsiteY21" fmla="*/ 0 h 598445"/>
              <a:gd name="connsiteX22" fmla="*/ 208763 w 598826"/>
              <a:gd name="connsiteY22" fmla="*/ 0 h 598445"/>
              <a:gd name="connsiteX23" fmla="*/ 217388 w 598826"/>
              <a:gd name="connsiteY23" fmla="*/ 7923 h 598445"/>
              <a:gd name="connsiteX24" fmla="*/ 252248 w 598826"/>
              <a:gd name="connsiteY24" fmla="*/ 226176 h 598445"/>
              <a:gd name="connsiteX25" fmla="*/ 396719 w 598826"/>
              <a:gd name="connsiteY25" fmla="*/ 150544 h 598445"/>
              <a:gd name="connsiteX26" fmla="*/ 406422 w 598826"/>
              <a:gd name="connsiteY26" fmla="*/ 151264 h 598445"/>
              <a:gd name="connsiteX27" fmla="*/ 410016 w 598826"/>
              <a:gd name="connsiteY27" fmla="*/ 160268 h 598445"/>
              <a:gd name="connsiteX28" fmla="*/ 376594 w 598826"/>
              <a:gd name="connsiteY28" fmla="*/ 395087 h 598445"/>
              <a:gd name="connsiteX29" fmla="*/ 424032 w 598826"/>
              <a:gd name="connsiteY29" fmla="*/ 439746 h 598445"/>
              <a:gd name="connsiteX30" fmla="*/ 462486 w 598826"/>
              <a:gd name="connsiteY30" fmla="*/ 442267 h 598445"/>
              <a:gd name="connsiteX31" fmla="*/ 493033 w 598826"/>
              <a:gd name="connsiteY31" fmla="*/ 473600 h 598445"/>
              <a:gd name="connsiteX32" fmla="*/ 492674 w 598826"/>
              <a:gd name="connsiteY32" fmla="*/ 517539 h 598445"/>
              <a:gd name="connsiteX33" fmla="*/ 484049 w 598826"/>
              <a:gd name="connsiteY33" fmla="*/ 522941 h 598445"/>
              <a:gd name="connsiteX34" fmla="*/ 480455 w 598826"/>
              <a:gd name="connsiteY34" fmla="*/ 522221 h 598445"/>
              <a:gd name="connsiteX35" fmla="*/ 475783 w 598826"/>
              <a:gd name="connsiteY35" fmla="*/ 510336 h 598445"/>
              <a:gd name="connsiteX36" fmla="*/ 476142 w 598826"/>
              <a:gd name="connsiteY36" fmla="*/ 480083 h 598445"/>
              <a:gd name="connsiteX37" fmla="*/ 455298 w 598826"/>
              <a:gd name="connsiteY37" fmla="*/ 458834 h 598445"/>
              <a:gd name="connsiteX38" fmla="*/ 403907 w 598826"/>
              <a:gd name="connsiteY38" fmla="*/ 479363 h 598445"/>
              <a:gd name="connsiteX39" fmla="*/ 392047 w 598826"/>
              <a:gd name="connsiteY39" fmla="*/ 484045 h 598445"/>
              <a:gd name="connsiteX40" fmla="*/ 387375 w 598826"/>
              <a:gd name="connsiteY40" fmla="*/ 472160 h 598445"/>
              <a:gd name="connsiteX41" fmla="*/ 407860 w 598826"/>
              <a:gd name="connsiteY41" fmla="*/ 447309 h 598445"/>
              <a:gd name="connsiteX42" fmla="*/ 349640 w 598826"/>
              <a:gd name="connsiteY42" fmla="*/ 407332 h 598445"/>
              <a:gd name="connsiteX43" fmla="*/ 274170 w 598826"/>
              <a:gd name="connsiteY43" fmla="*/ 472520 h 598445"/>
              <a:gd name="connsiteX44" fmla="*/ 265186 w 598826"/>
              <a:gd name="connsiteY44" fmla="*/ 480803 h 598445"/>
              <a:gd name="connsiteX45" fmla="*/ 264467 w 598826"/>
              <a:gd name="connsiteY45" fmla="*/ 480803 h 598445"/>
              <a:gd name="connsiteX46" fmla="*/ 256201 w 598826"/>
              <a:gd name="connsiteY46" fmla="*/ 471079 h 598445"/>
              <a:gd name="connsiteX47" fmla="*/ 262670 w 598826"/>
              <a:gd name="connsiteY47" fmla="*/ 443708 h 598445"/>
              <a:gd name="connsiteX48" fmla="*/ 218466 w 598826"/>
              <a:gd name="connsiteY48" fmla="*/ 431102 h 598445"/>
              <a:gd name="connsiteX49" fmla="*/ 184685 w 598826"/>
              <a:gd name="connsiteY49" fmla="*/ 487286 h 598445"/>
              <a:gd name="connsiteX50" fmla="*/ 178216 w 598826"/>
              <a:gd name="connsiteY50" fmla="*/ 498091 h 598445"/>
              <a:gd name="connsiteX51" fmla="*/ 176059 w 598826"/>
              <a:gd name="connsiteY51" fmla="*/ 498451 h 598445"/>
              <a:gd name="connsiteX52" fmla="*/ 167075 w 598826"/>
              <a:gd name="connsiteY52" fmla="*/ 491608 h 598445"/>
              <a:gd name="connsiteX53" fmla="*/ 165278 w 598826"/>
              <a:gd name="connsiteY53" fmla="*/ 476481 h 598445"/>
              <a:gd name="connsiteX54" fmla="*/ 132215 w 598826"/>
              <a:gd name="connsiteY54" fmla="*/ 471799 h 598445"/>
              <a:gd name="connsiteX55" fmla="*/ 117121 w 598826"/>
              <a:gd name="connsiteY55" fmla="*/ 489087 h 598445"/>
              <a:gd name="connsiteX56" fmla="*/ 118559 w 598826"/>
              <a:gd name="connsiteY56" fmla="*/ 512137 h 598445"/>
              <a:gd name="connsiteX57" fmla="*/ 114605 w 598826"/>
              <a:gd name="connsiteY57" fmla="*/ 524022 h 598445"/>
              <a:gd name="connsiteX58" fmla="*/ 110652 w 598826"/>
              <a:gd name="connsiteY58" fmla="*/ 525102 h 598445"/>
              <a:gd name="connsiteX59" fmla="*/ 102027 w 598826"/>
              <a:gd name="connsiteY59" fmla="*/ 520060 h 598445"/>
              <a:gd name="connsiteX60" fmla="*/ 99871 w 598826"/>
              <a:gd name="connsiteY60" fmla="*/ 483324 h 598445"/>
              <a:gd name="connsiteX61" fmla="*/ 124309 w 598826"/>
              <a:gd name="connsiteY61" fmla="*/ 455593 h 598445"/>
              <a:gd name="connsiteX62" fmla="*/ 168153 w 598826"/>
              <a:gd name="connsiteY62" fmla="*/ 456673 h 598445"/>
              <a:gd name="connsiteX63" fmla="*/ 174263 w 598826"/>
              <a:gd name="connsiteY63" fmla="*/ 442987 h 598445"/>
              <a:gd name="connsiteX64" fmla="*/ 213794 w 598826"/>
              <a:gd name="connsiteY64" fmla="*/ 413455 h 598445"/>
              <a:gd name="connsiteX65" fmla="*/ 271655 w 598826"/>
              <a:gd name="connsiteY65" fmla="*/ 427501 h 598445"/>
              <a:gd name="connsiteX66" fmla="*/ 326640 w 598826"/>
              <a:gd name="connsiteY66" fmla="*/ 390765 h 598445"/>
              <a:gd name="connsiteX67" fmla="*/ 310468 w 598826"/>
              <a:gd name="connsiteY67" fmla="*/ 283800 h 598445"/>
              <a:gd name="connsiteX68" fmla="*/ 165997 w 598826"/>
              <a:gd name="connsiteY68" fmla="*/ 359072 h 598445"/>
              <a:gd name="connsiteX69" fmla="*/ 156294 w 598826"/>
              <a:gd name="connsiteY69" fmla="*/ 358712 h 598445"/>
              <a:gd name="connsiteX70" fmla="*/ 152700 w 598826"/>
              <a:gd name="connsiteY70" fmla="*/ 350068 h 598445"/>
              <a:gd name="connsiteX71" fmla="*/ 199419 w 598826"/>
              <a:gd name="connsiteY71" fmla="*/ 7923 h 598445"/>
              <a:gd name="connsiteX72" fmla="*/ 208404 w 598826"/>
              <a:gd name="connsiteY72" fmla="*/ 0 h 59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98826" h="598445">
                <a:moveTo>
                  <a:pt x="299507" y="508509"/>
                </a:moveTo>
                <a:cubicBezTo>
                  <a:pt x="406336" y="508509"/>
                  <a:pt x="513120" y="532831"/>
                  <a:pt x="594266" y="581476"/>
                </a:cubicBezTo>
                <a:cubicBezTo>
                  <a:pt x="598944" y="583980"/>
                  <a:pt x="600023" y="589702"/>
                  <a:pt x="597504" y="593995"/>
                </a:cubicBezTo>
                <a:cubicBezTo>
                  <a:pt x="595705" y="596856"/>
                  <a:pt x="592826" y="598287"/>
                  <a:pt x="589588" y="598287"/>
                </a:cubicBezTo>
                <a:cubicBezTo>
                  <a:pt x="588148" y="598287"/>
                  <a:pt x="586349" y="597929"/>
                  <a:pt x="584910" y="597214"/>
                </a:cubicBezTo>
                <a:cubicBezTo>
                  <a:pt x="427657" y="502786"/>
                  <a:pt x="171087" y="502786"/>
                  <a:pt x="13833" y="597214"/>
                </a:cubicBezTo>
                <a:cubicBezTo>
                  <a:pt x="9515" y="599717"/>
                  <a:pt x="3758" y="598287"/>
                  <a:pt x="1239" y="593995"/>
                </a:cubicBezTo>
                <a:cubicBezTo>
                  <a:pt x="-1280" y="589702"/>
                  <a:pt x="159" y="583980"/>
                  <a:pt x="4477" y="581476"/>
                </a:cubicBezTo>
                <a:cubicBezTo>
                  <a:pt x="85803" y="532831"/>
                  <a:pt x="192677" y="508509"/>
                  <a:pt x="299507" y="508509"/>
                </a:cubicBezTo>
                <a:close/>
                <a:moveTo>
                  <a:pt x="209123" y="70950"/>
                </a:moveTo>
                <a:lnTo>
                  <a:pt x="173184" y="335302"/>
                </a:lnTo>
                <a:lnTo>
                  <a:pt x="313343" y="261831"/>
                </a:lnTo>
                <a:cubicBezTo>
                  <a:pt x="315859" y="260750"/>
                  <a:pt x="319093" y="260750"/>
                  <a:pt x="321609" y="261831"/>
                </a:cubicBezTo>
                <a:cubicBezTo>
                  <a:pt x="324124" y="263271"/>
                  <a:pt x="325921" y="265792"/>
                  <a:pt x="326281" y="268674"/>
                </a:cubicBezTo>
                <a:lnTo>
                  <a:pt x="344609" y="388964"/>
                </a:lnTo>
                <a:cubicBezTo>
                  <a:pt x="346765" y="388964"/>
                  <a:pt x="348922" y="388964"/>
                  <a:pt x="351078" y="389325"/>
                </a:cubicBezTo>
                <a:cubicBezTo>
                  <a:pt x="353593" y="389685"/>
                  <a:pt x="356109" y="390045"/>
                  <a:pt x="358984" y="390405"/>
                </a:cubicBezTo>
                <a:lnTo>
                  <a:pt x="389532" y="175034"/>
                </a:lnTo>
                <a:lnTo>
                  <a:pt x="249733" y="248145"/>
                </a:lnTo>
                <a:cubicBezTo>
                  <a:pt x="246857" y="249586"/>
                  <a:pt x="243982" y="249586"/>
                  <a:pt x="241467" y="248145"/>
                </a:cubicBezTo>
                <a:cubicBezTo>
                  <a:pt x="238951" y="247065"/>
                  <a:pt x="236795" y="244543"/>
                  <a:pt x="236435" y="241662"/>
                </a:cubicBezTo>
                <a:close/>
                <a:moveTo>
                  <a:pt x="208404" y="0"/>
                </a:moveTo>
                <a:lnTo>
                  <a:pt x="208763" y="0"/>
                </a:lnTo>
                <a:cubicBezTo>
                  <a:pt x="213076" y="0"/>
                  <a:pt x="217029" y="3241"/>
                  <a:pt x="217388" y="7923"/>
                </a:cubicBezTo>
                <a:lnTo>
                  <a:pt x="252248" y="226176"/>
                </a:lnTo>
                <a:lnTo>
                  <a:pt x="396719" y="150544"/>
                </a:lnTo>
                <a:cubicBezTo>
                  <a:pt x="399954" y="149103"/>
                  <a:pt x="403547" y="149463"/>
                  <a:pt x="406422" y="151264"/>
                </a:cubicBezTo>
                <a:cubicBezTo>
                  <a:pt x="409297" y="153425"/>
                  <a:pt x="410735" y="157026"/>
                  <a:pt x="410016" y="160268"/>
                </a:cubicBezTo>
                <a:lnTo>
                  <a:pt x="376594" y="395087"/>
                </a:lnTo>
                <a:cubicBezTo>
                  <a:pt x="397438" y="403371"/>
                  <a:pt x="414329" y="419217"/>
                  <a:pt x="424032" y="439746"/>
                </a:cubicBezTo>
                <a:cubicBezTo>
                  <a:pt x="436251" y="436144"/>
                  <a:pt x="449907" y="436505"/>
                  <a:pt x="462486" y="442267"/>
                </a:cubicBezTo>
                <a:cubicBezTo>
                  <a:pt x="476502" y="448029"/>
                  <a:pt x="487283" y="459194"/>
                  <a:pt x="493033" y="473600"/>
                </a:cubicBezTo>
                <a:cubicBezTo>
                  <a:pt x="498424" y="487646"/>
                  <a:pt x="498424" y="503493"/>
                  <a:pt x="492674" y="517539"/>
                </a:cubicBezTo>
                <a:cubicBezTo>
                  <a:pt x="490877" y="520780"/>
                  <a:pt x="487642" y="522941"/>
                  <a:pt x="484049" y="522941"/>
                </a:cubicBezTo>
                <a:cubicBezTo>
                  <a:pt x="482970" y="522941"/>
                  <a:pt x="481892" y="522581"/>
                  <a:pt x="480455" y="522221"/>
                </a:cubicBezTo>
                <a:cubicBezTo>
                  <a:pt x="476142" y="520060"/>
                  <a:pt x="473986" y="514658"/>
                  <a:pt x="475783" y="510336"/>
                </a:cubicBezTo>
                <a:cubicBezTo>
                  <a:pt x="479736" y="500612"/>
                  <a:pt x="480095" y="490167"/>
                  <a:pt x="476142" y="480083"/>
                </a:cubicBezTo>
                <a:cubicBezTo>
                  <a:pt x="472189" y="470719"/>
                  <a:pt x="465001" y="462796"/>
                  <a:pt x="455298" y="458834"/>
                </a:cubicBezTo>
                <a:cubicBezTo>
                  <a:pt x="435532" y="450190"/>
                  <a:pt x="412532" y="459554"/>
                  <a:pt x="403907" y="479363"/>
                </a:cubicBezTo>
                <a:cubicBezTo>
                  <a:pt x="402110" y="483684"/>
                  <a:pt x="396719" y="485845"/>
                  <a:pt x="392047" y="484045"/>
                </a:cubicBezTo>
                <a:cubicBezTo>
                  <a:pt x="387375" y="482244"/>
                  <a:pt x="385219" y="476481"/>
                  <a:pt x="387375" y="472160"/>
                </a:cubicBezTo>
                <a:cubicBezTo>
                  <a:pt x="391688" y="461715"/>
                  <a:pt x="398875" y="453432"/>
                  <a:pt x="407860" y="447309"/>
                </a:cubicBezTo>
                <a:cubicBezTo>
                  <a:pt x="397079" y="424620"/>
                  <a:pt x="374797" y="409133"/>
                  <a:pt x="349640" y="407332"/>
                </a:cubicBezTo>
                <a:cubicBezTo>
                  <a:pt x="310827" y="404451"/>
                  <a:pt x="277045" y="433623"/>
                  <a:pt x="274170" y="472520"/>
                </a:cubicBezTo>
                <a:cubicBezTo>
                  <a:pt x="274170" y="477202"/>
                  <a:pt x="269858" y="480803"/>
                  <a:pt x="265186" y="480803"/>
                </a:cubicBezTo>
                <a:cubicBezTo>
                  <a:pt x="264826" y="480803"/>
                  <a:pt x="264826" y="480803"/>
                  <a:pt x="264467" y="480803"/>
                </a:cubicBezTo>
                <a:cubicBezTo>
                  <a:pt x="259795" y="480443"/>
                  <a:pt x="255842" y="476121"/>
                  <a:pt x="256201" y="471079"/>
                </a:cubicBezTo>
                <a:cubicBezTo>
                  <a:pt x="256920" y="461715"/>
                  <a:pt x="259076" y="452351"/>
                  <a:pt x="262670" y="443708"/>
                </a:cubicBezTo>
                <a:cubicBezTo>
                  <a:pt x="251170" y="432183"/>
                  <a:pt x="234639" y="427141"/>
                  <a:pt x="218466" y="431102"/>
                </a:cubicBezTo>
                <a:cubicBezTo>
                  <a:pt x="193669" y="437225"/>
                  <a:pt x="178575" y="462436"/>
                  <a:pt x="184685" y="487286"/>
                </a:cubicBezTo>
                <a:cubicBezTo>
                  <a:pt x="186122" y="491968"/>
                  <a:pt x="183247" y="497010"/>
                  <a:pt x="178216" y="498091"/>
                </a:cubicBezTo>
                <a:cubicBezTo>
                  <a:pt x="177497" y="498451"/>
                  <a:pt x="176778" y="498451"/>
                  <a:pt x="176059" y="498451"/>
                </a:cubicBezTo>
                <a:cubicBezTo>
                  <a:pt x="171747" y="498451"/>
                  <a:pt x="168153" y="495570"/>
                  <a:pt x="167075" y="491608"/>
                </a:cubicBezTo>
                <a:cubicBezTo>
                  <a:pt x="165997" y="486566"/>
                  <a:pt x="165278" y="481524"/>
                  <a:pt x="165278" y="476481"/>
                </a:cubicBezTo>
                <a:cubicBezTo>
                  <a:pt x="156294" y="468558"/>
                  <a:pt x="143356" y="466397"/>
                  <a:pt x="132215" y="471799"/>
                </a:cubicBezTo>
                <a:cubicBezTo>
                  <a:pt x="125027" y="475401"/>
                  <a:pt x="119637" y="481524"/>
                  <a:pt x="117121" y="489087"/>
                </a:cubicBezTo>
                <a:cubicBezTo>
                  <a:pt x="114605" y="496650"/>
                  <a:pt x="114965" y="504933"/>
                  <a:pt x="118559" y="512137"/>
                </a:cubicBezTo>
                <a:cubicBezTo>
                  <a:pt x="120715" y="516458"/>
                  <a:pt x="118918" y="521861"/>
                  <a:pt x="114605" y="524022"/>
                </a:cubicBezTo>
                <a:cubicBezTo>
                  <a:pt x="112809" y="524742"/>
                  <a:pt x="111730" y="525102"/>
                  <a:pt x="110652" y="525102"/>
                </a:cubicBezTo>
                <a:cubicBezTo>
                  <a:pt x="107058" y="525102"/>
                  <a:pt x="103824" y="523301"/>
                  <a:pt x="102027" y="520060"/>
                </a:cubicBezTo>
                <a:cubicBezTo>
                  <a:pt x="96636" y="508535"/>
                  <a:pt x="95558" y="495209"/>
                  <a:pt x="99871" y="483324"/>
                </a:cubicBezTo>
                <a:cubicBezTo>
                  <a:pt x="104183" y="471079"/>
                  <a:pt x="112809" y="461355"/>
                  <a:pt x="124309" y="455593"/>
                </a:cubicBezTo>
                <a:cubicBezTo>
                  <a:pt x="138684" y="448750"/>
                  <a:pt x="155215" y="449110"/>
                  <a:pt x="168153" y="456673"/>
                </a:cubicBezTo>
                <a:cubicBezTo>
                  <a:pt x="169950" y="451991"/>
                  <a:pt x="171747" y="447309"/>
                  <a:pt x="174263" y="442987"/>
                </a:cubicBezTo>
                <a:cubicBezTo>
                  <a:pt x="183247" y="428221"/>
                  <a:pt x="197263" y="417777"/>
                  <a:pt x="213794" y="413455"/>
                </a:cubicBezTo>
                <a:cubicBezTo>
                  <a:pt x="234639" y="408413"/>
                  <a:pt x="256201" y="413815"/>
                  <a:pt x="271655" y="427501"/>
                </a:cubicBezTo>
                <a:cubicBezTo>
                  <a:pt x="284592" y="409133"/>
                  <a:pt x="304358" y="395447"/>
                  <a:pt x="326640" y="390765"/>
                </a:cubicBezTo>
                <a:lnTo>
                  <a:pt x="310468" y="283800"/>
                </a:lnTo>
                <a:lnTo>
                  <a:pt x="165997" y="359072"/>
                </a:lnTo>
                <a:cubicBezTo>
                  <a:pt x="163122" y="360873"/>
                  <a:pt x="159528" y="360873"/>
                  <a:pt x="156294" y="358712"/>
                </a:cubicBezTo>
                <a:cubicBezTo>
                  <a:pt x="153778" y="356551"/>
                  <a:pt x="152340" y="353309"/>
                  <a:pt x="152700" y="350068"/>
                </a:cubicBezTo>
                <a:lnTo>
                  <a:pt x="199419" y="7923"/>
                </a:lnTo>
                <a:cubicBezTo>
                  <a:pt x="200138" y="3602"/>
                  <a:pt x="204091" y="0"/>
                  <a:pt x="2084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C96FBBDA-13EE-4F88-B839-18B5453205FF}"/>
              </a:ext>
            </a:extLst>
          </p:cNvPr>
          <p:cNvSpPr/>
          <p:nvPr/>
        </p:nvSpPr>
        <p:spPr>
          <a:xfrm>
            <a:off x="2728936" y="242117"/>
            <a:ext cx="401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</a:t>
            </a: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A17D872F-58FD-4E4D-B036-6C497B75CE59}"/>
              </a:ext>
            </a:extLst>
          </p:cNvPr>
          <p:cNvSpPr/>
          <p:nvPr/>
        </p:nvSpPr>
        <p:spPr>
          <a:xfrm>
            <a:off x="9022134" y="242117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96499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STRUJA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084801"/>
              </p:ext>
            </p:extLst>
          </p:nvPr>
        </p:nvGraphicFramePr>
        <p:xfrm>
          <a:off x="1141413" y="1717288"/>
          <a:ext cx="10299738" cy="407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0436C212-6732-406D-A6B8-3161ACE78B12}"/>
              </a:ext>
            </a:extLst>
          </p:cNvPr>
          <p:cNvSpPr/>
          <p:nvPr/>
        </p:nvSpPr>
        <p:spPr>
          <a:xfrm>
            <a:off x="7805690" y="3112301"/>
            <a:ext cx="31598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- 20 % NT</a:t>
            </a:r>
            <a:b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</a:b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- 24 % VT</a:t>
            </a:r>
          </a:p>
        </p:txBody>
      </p:sp>
    </p:spTree>
    <p:extLst>
      <p:ext uri="{BB962C8B-B14F-4D97-AF65-F5344CB8AC3E}">
        <p14:creationId xmlns:p14="http://schemas.microsoft.com/office/powerpoint/2010/main" val="3534305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struja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8178907"/>
              </p:ext>
            </p:extLst>
          </p:nvPr>
        </p:nvGraphicFramePr>
        <p:xfrm>
          <a:off x="1141413" y="1550020"/>
          <a:ext cx="9906000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avokutnik 3">
            <a:extLst>
              <a:ext uri="{FF2B5EF4-FFF2-40B4-BE49-F238E27FC236}">
                <a16:creationId xmlns:a16="http://schemas.microsoft.com/office/drawing/2014/main" id="{697851CA-6ED4-484B-8179-F5D9BD94F096}"/>
              </a:ext>
            </a:extLst>
          </p:cNvPr>
          <p:cNvSpPr/>
          <p:nvPr/>
        </p:nvSpPr>
        <p:spPr>
          <a:xfrm>
            <a:off x="8179190" y="3112301"/>
            <a:ext cx="2412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+ 26 %</a:t>
            </a:r>
          </a:p>
        </p:txBody>
      </p:sp>
    </p:spTree>
    <p:extLst>
      <p:ext uri="{BB962C8B-B14F-4D97-AF65-F5344CB8AC3E}">
        <p14:creationId xmlns:p14="http://schemas.microsoft.com/office/powerpoint/2010/main" val="392507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3768">
            <a:extLst>
              <a:ext uri="{FF2B5EF4-FFF2-40B4-BE49-F238E27FC236}">
                <a16:creationId xmlns:a16="http://schemas.microsoft.com/office/drawing/2014/main" id="{2EE697F6-E4BF-472F-AEA9-1DA33BC53D4E}"/>
              </a:ext>
            </a:extLst>
          </p:cNvPr>
          <p:cNvSpPr/>
          <p:nvPr/>
        </p:nvSpPr>
        <p:spPr>
          <a:xfrm>
            <a:off x="5440385" y="1048877"/>
            <a:ext cx="785896" cy="1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5B944E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Shape 33771">
            <a:extLst>
              <a:ext uri="{FF2B5EF4-FFF2-40B4-BE49-F238E27FC236}">
                <a16:creationId xmlns:a16="http://schemas.microsoft.com/office/drawing/2014/main" id="{8D6B1EE4-6722-4AAD-8598-6A36D3FACC11}"/>
              </a:ext>
            </a:extLst>
          </p:cNvPr>
          <p:cNvSpPr/>
          <p:nvPr/>
        </p:nvSpPr>
        <p:spPr>
          <a:xfrm>
            <a:off x="6291924" y="1972661"/>
            <a:ext cx="785896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467643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Shape 33774">
            <a:extLst>
              <a:ext uri="{FF2B5EF4-FFF2-40B4-BE49-F238E27FC236}">
                <a16:creationId xmlns:a16="http://schemas.microsoft.com/office/drawing/2014/main" id="{DC6710E6-05A9-4308-ACC2-EE5AF6503A49}"/>
              </a:ext>
            </a:extLst>
          </p:cNvPr>
          <p:cNvSpPr/>
          <p:nvPr/>
        </p:nvSpPr>
        <p:spPr>
          <a:xfrm>
            <a:off x="6291924" y="1048877"/>
            <a:ext cx="785896" cy="1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5B944E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6" name="Shape 33777">
            <a:extLst>
              <a:ext uri="{FF2B5EF4-FFF2-40B4-BE49-F238E27FC236}">
                <a16:creationId xmlns:a16="http://schemas.microsoft.com/office/drawing/2014/main" id="{03C7F7EA-276F-4294-9829-AEAF02522C7E}"/>
              </a:ext>
            </a:extLst>
          </p:cNvPr>
          <p:cNvSpPr/>
          <p:nvPr/>
        </p:nvSpPr>
        <p:spPr>
          <a:xfrm>
            <a:off x="5927245" y="159821"/>
            <a:ext cx="663716" cy="1499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431" h="21600" extrusionOk="0">
                <a:moveTo>
                  <a:pt x="5216" y="0"/>
                </a:moveTo>
                <a:cubicBezTo>
                  <a:pt x="-5584" y="11692"/>
                  <a:pt x="3456" y="17640"/>
                  <a:pt x="5216" y="21600"/>
                </a:cubicBezTo>
                <a:cubicBezTo>
                  <a:pt x="6976" y="17640"/>
                  <a:pt x="16016" y="11692"/>
                  <a:pt x="5216" y="0"/>
                </a:cubicBezTo>
                <a:close/>
              </a:path>
            </a:pathLst>
          </a:custGeom>
          <a:solidFill>
            <a:srgbClr val="81B04C"/>
          </a:solidFill>
          <a:ln w="12700" cap="flat">
            <a:noFill/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7" name="Shape 33780">
            <a:extLst>
              <a:ext uri="{FF2B5EF4-FFF2-40B4-BE49-F238E27FC236}">
                <a16:creationId xmlns:a16="http://schemas.microsoft.com/office/drawing/2014/main" id="{D1A6A37B-C04C-48D1-9B7E-ABD913B6D511}"/>
              </a:ext>
            </a:extLst>
          </p:cNvPr>
          <p:cNvSpPr/>
          <p:nvPr/>
        </p:nvSpPr>
        <p:spPr>
          <a:xfrm>
            <a:off x="6291924" y="2896443"/>
            <a:ext cx="785896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150" y="12007"/>
                </a:moveTo>
                <a:cubicBezTo>
                  <a:pt x="401" y="10501"/>
                  <a:pt x="1342" y="9042"/>
                  <a:pt x="2962" y="7919"/>
                </a:cubicBezTo>
                <a:cubicBezTo>
                  <a:pt x="3464" y="7571"/>
                  <a:pt x="4056" y="7229"/>
                  <a:pt x="4676" y="6966"/>
                </a:cubicBezTo>
                <a:cubicBezTo>
                  <a:pt x="4779" y="6922"/>
                  <a:pt x="21447" y="32"/>
                  <a:pt x="21544" y="0"/>
                </a:cubicBezTo>
                <a:cubicBezTo>
                  <a:pt x="21545" y="315"/>
                  <a:pt x="21546" y="630"/>
                  <a:pt x="21545" y="945"/>
                </a:cubicBezTo>
                <a:cubicBezTo>
                  <a:pt x="21542" y="2273"/>
                  <a:pt x="21541" y="6657"/>
                  <a:pt x="21543" y="7521"/>
                </a:cubicBezTo>
                <a:cubicBezTo>
                  <a:pt x="21544" y="8326"/>
                  <a:pt x="21596" y="9136"/>
                  <a:pt x="21407" y="9935"/>
                </a:cubicBezTo>
                <a:cubicBezTo>
                  <a:pt x="21300" y="10387"/>
                  <a:pt x="21120" y="10831"/>
                  <a:pt x="20860" y="11257"/>
                </a:cubicBezTo>
                <a:cubicBezTo>
                  <a:pt x="20262" y="12236"/>
                  <a:pt x="19381" y="13244"/>
                  <a:pt x="18124" y="13948"/>
                </a:cubicBezTo>
                <a:cubicBezTo>
                  <a:pt x="16629" y="14785"/>
                  <a:pt x="14928" y="15453"/>
                  <a:pt x="13250" y="16130"/>
                </a:cubicBezTo>
                <a:cubicBezTo>
                  <a:pt x="11423" y="16868"/>
                  <a:pt x="9607" y="17615"/>
                  <a:pt x="7794" y="18366"/>
                </a:cubicBezTo>
                <a:cubicBezTo>
                  <a:pt x="6788" y="18783"/>
                  <a:pt x="5783" y="19201"/>
                  <a:pt x="4778" y="19619"/>
                </a:cubicBezTo>
                <a:cubicBezTo>
                  <a:pt x="3962" y="19959"/>
                  <a:pt x="3146" y="20299"/>
                  <a:pt x="2329" y="20638"/>
                </a:cubicBezTo>
                <a:cubicBezTo>
                  <a:pt x="1802" y="20857"/>
                  <a:pt x="1273" y="21075"/>
                  <a:pt x="745" y="21294"/>
                </a:cubicBezTo>
                <a:cubicBezTo>
                  <a:pt x="498" y="21396"/>
                  <a:pt x="252" y="21498"/>
                  <a:pt x="5" y="21600"/>
                </a:cubicBezTo>
                <a:cubicBezTo>
                  <a:pt x="-4" y="19045"/>
                  <a:pt x="-2" y="16490"/>
                  <a:pt x="24" y="13936"/>
                </a:cubicBezTo>
                <a:cubicBezTo>
                  <a:pt x="31" y="13239"/>
                  <a:pt x="55" y="12581"/>
                  <a:pt x="150" y="12007"/>
                </a:cubicBezTo>
                <a:close/>
              </a:path>
            </a:pathLst>
          </a:custGeom>
          <a:solidFill>
            <a:srgbClr val="335F35"/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8" name="Shape 33783">
            <a:extLst>
              <a:ext uri="{FF2B5EF4-FFF2-40B4-BE49-F238E27FC236}">
                <a16:creationId xmlns:a16="http://schemas.microsoft.com/office/drawing/2014/main" id="{6DDF53DC-8727-4B41-ADF6-DFC0672D99F5}"/>
              </a:ext>
            </a:extLst>
          </p:cNvPr>
          <p:cNvSpPr/>
          <p:nvPr/>
        </p:nvSpPr>
        <p:spPr>
          <a:xfrm>
            <a:off x="5440386" y="1972661"/>
            <a:ext cx="785894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467643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Shape 33786">
            <a:extLst>
              <a:ext uri="{FF2B5EF4-FFF2-40B4-BE49-F238E27FC236}">
                <a16:creationId xmlns:a16="http://schemas.microsoft.com/office/drawing/2014/main" id="{B7CF0AA8-4F9B-4C62-AE0E-1948E56B66DA}"/>
              </a:ext>
            </a:extLst>
          </p:cNvPr>
          <p:cNvSpPr/>
          <p:nvPr/>
        </p:nvSpPr>
        <p:spPr>
          <a:xfrm>
            <a:off x="5440386" y="2896443"/>
            <a:ext cx="785894" cy="1413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400" y="12007"/>
                </a:moveTo>
                <a:cubicBezTo>
                  <a:pt x="21149" y="10501"/>
                  <a:pt x="20208" y="9042"/>
                  <a:pt x="18588" y="7919"/>
                </a:cubicBezTo>
                <a:cubicBezTo>
                  <a:pt x="18086" y="7571"/>
                  <a:pt x="17494" y="7229"/>
                  <a:pt x="16874" y="6966"/>
                </a:cubicBezTo>
                <a:cubicBezTo>
                  <a:pt x="16771" y="6922"/>
                  <a:pt x="103" y="32"/>
                  <a:pt x="6" y="0"/>
                </a:cubicBezTo>
                <a:cubicBezTo>
                  <a:pt x="5" y="315"/>
                  <a:pt x="4" y="630"/>
                  <a:pt x="5" y="945"/>
                </a:cubicBezTo>
                <a:cubicBezTo>
                  <a:pt x="8" y="2273"/>
                  <a:pt x="9" y="6657"/>
                  <a:pt x="7" y="7521"/>
                </a:cubicBezTo>
                <a:cubicBezTo>
                  <a:pt x="6" y="8326"/>
                  <a:pt x="-46" y="9136"/>
                  <a:pt x="143" y="9935"/>
                </a:cubicBezTo>
                <a:cubicBezTo>
                  <a:pt x="250" y="10387"/>
                  <a:pt x="430" y="10831"/>
                  <a:pt x="690" y="11257"/>
                </a:cubicBezTo>
                <a:cubicBezTo>
                  <a:pt x="1288" y="12236"/>
                  <a:pt x="2169" y="13244"/>
                  <a:pt x="3426" y="13948"/>
                </a:cubicBezTo>
                <a:cubicBezTo>
                  <a:pt x="4921" y="14785"/>
                  <a:pt x="6622" y="15453"/>
                  <a:pt x="8300" y="16130"/>
                </a:cubicBezTo>
                <a:cubicBezTo>
                  <a:pt x="10127" y="16868"/>
                  <a:pt x="11943" y="17615"/>
                  <a:pt x="13756" y="18366"/>
                </a:cubicBezTo>
                <a:cubicBezTo>
                  <a:pt x="14762" y="18783"/>
                  <a:pt x="15767" y="19201"/>
                  <a:pt x="16772" y="19619"/>
                </a:cubicBezTo>
                <a:cubicBezTo>
                  <a:pt x="17588" y="19959"/>
                  <a:pt x="18404" y="20299"/>
                  <a:pt x="19221" y="20638"/>
                </a:cubicBezTo>
                <a:cubicBezTo>
                  <a:pt x="19748" y="20857"/>
                  <a:pt x="20277" y="21075"/>
                  <a:pt x="20805" y="21294"/>
                </a:cubicBezTo>
                <a:cubicBezTo>
                  <a:pt x="21052" y="21396"/>
                  <a:pt x="21298" y="21498"/>
                  <a:pt x="21545" y="21600"/>
                </a:cubicBezTo>
                <a:cubicBezTo>
                  <a:pt x="21554" y="19045"/>
                  <a:pt x="21552" y="16490"/>
                  <a:pt x="21526" y="13936"/>
                </a:cubicBezTo>
                <a:cubicBezTo>
                  <a:pt x="21519" y="13239"/>
                  <a:pt x="21495" y="12581"/>
                  <a:pt x="21400" y="12007"/>
                </a:cubicBezTo>
                <a:close/>
              </a:path>
            </a:pathLst>
          </a:custGeom>
          <a:solidFill>
            <a:srgbClr val="335F35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0" name="Shape 33790">
            <a:extLst>
              <a:ext uri="{FF2B5EF4-FFF2-40B4-BE49-F238E27FC236}">
                <a16:creationId xmlns:a16="http://schemas.microsoft.com/office/drawing/2014/main" id="{4B755F3B-7450-480F-8334-A0A5C9A9FD9D}"/>
              </a:ext>
            </a:extLst>
          </p:cNvPr>
          <p:cNvSpPr/>
          <p:nvPr/>
        </p:nvSpPr>
        <p:spPr>
          <a:xfrm>
            <a:off x="3731201" y="4466485"/>
            <a:ext cx="4466316" cy="2142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445" extrusionOk="0">
                <a:moveTo>
                  <a:pt x="21065" y="865"/>
                </a:moveTo>
                <a:cubicBezTo>
                  <a:pt x="21115" y="963"/>
                  <a:pt x="21162" y="1072"/>
                  <a:pt x="21205" y="1193"/>
                </a:cubicBezTo>
                <a:cubicBezTo>
                  <a:pt x="21600" y="2305"/>
                  <a:pt x="21463" y="3974"/>
                  <a:pt x="20940" y="4708"/>
                </a:cubicBezTo>
                <a:cubicBezTo>
                  <a:pt x="20696" y="4400"/>
                  <a:pt x="20419" y="4271"/>
                  <a:pt x="20147" y="4329"/>
                </a:cubicBezTo>
                <a:cubicBezTo>
                  <a:pt x="19875" y="4387"/>
                  <a:pt x="19608" y="4633"/>
                  <a:pt x="19383" y="5075"/>
                </a:cubicBezTo>
                <a:lnTo>
                  <a:pt x="17434" y="8893"/>
                </a:lnTo>
                <a:cubicBezTo>
                  <a:pt x="17434" y="8892"/>
                  <a:pt x="17434" y="8891"/>
                  <a:pt x="17434" y="8890"/>
                </a:cubicBezTo>
                <a:cubicBezTo>
                  <a:pt x="17434" y="8889"/>
                  <a:pt x="17435" y="8887"/>
                  <a:pt x="17435" y="8886"/>
                </a:cubicBezTo>
                <a:lnTo>
                  <a:pt x="17328" y="9093"/>
                </a:lnTo>
                <a:cubicBezTo>
                  <a:pt x="17321" y="8392"/>
                  <a:pt x="17216" y="7715"/>
                  <a:pt x="17026" y="7177"/>
                </a:cubicBezTo>
                <a:cubicBezTo>
                  <a:pt x="16971" y="7020"/>
                  <a:pt x="16908" y="6877"/>
                  <a:pt x="16841" y="6749"/>
                </a:cubicBezTo>
                <a:lnTo>
                  <a:pt x="19835" y="893"/>
                </a:lnTo>
                <a:cubicBezTo>
                  <a:pt x="19885" y="793"/>
                  <a:pt x="19940" y="706"/>
                  <a:pt x="19998" y="634"/>
                </a:cubicBezTo>
                <a:cubicBezTo>
                  <a:pt x="20281" y="279"/>
                  <a:pt x="20620" y="277"/>
                  <a:pt x="20905" y="622"/>
                </a:cubicBezTo>
                <a:cubicBezTo>
                  <a:pt x="20962" y="690"/>
                  <a:pt x="21015" y="768"/>
                  <a:pt x="21065" y="865"/>
                </a:cubicBezTo>
                <a:close/>
                <a:moveTo>
                  <a:pt x="18952" y="583"/>
                </a:moveTo>
                <a:cubicBezTo>
                  <a:pt x="19002" y="679"/>
                  <a:pt x="19050" y="789"/>
                  <a:pt x="19092" y="911"/>
                </a:cubicBezTo>
                <a:cubicBezTo>
                  <a:pt x="19100" y="933"/>
                  <a:pt x="19107" y="954"/>
                  <a:pt x="19114" y="976"/>
                </a:cubicBezTo>
                <a:lnTo>
                  <a:pt x="16451" y="6193"/>
                </a:lnTo>
                <a:cubicBezTo>
                  <a:pt x="16382" y="6136"/>
                  <a:pt x="16311" y="6093"/>
                  <a:pt x="16239" y="6064"/>
                </a:cubicBezTo>
                <a:cubicBezTo>
                  <a:pt x="16166" y="6035"/>
                  <a:pt x="16092" y="6020"/>
                  <a:pt x="16019" y="6020"/>
                </a:cubicBezTo>
                <a:lnTo>
                  <a:pt x="14956" y="6024"/>
                </a:lnTo>
                <a:lnTo>
                  <a:pt x="17721" y="609"/>
                </a:lnTo>
                <a:cubicBezTo>
                  <a:pt x="18031" y="2"/>
                  <a:pt x="18455" y="-78"/>
                  <a:pt x="18792" y="336"/>
                </a:cubicBezTo>
                <a:cubicBezTo>
                  <a:pt x="18848" y="404"/>
                  <a:pt x="18901" y="487"/>
                  <a:pt x="18952" y="583"/>
                </a:cubicBezTo>
                <a:close/>
                <a:moveTo>
                  <a:pt x="20964" y="6292"/>
                </a:moveTo>
                <a:cubicBezTo>
                  <a:pt x="21306" y="7269"/>
                  <a:pt x="21250" y="8715"/>
                  <a:pt x="20838" y="9528"/>
                </a:cubicBezTo>
                <a:lnTo>
                  <a:pt x="17513" y="16042"/>
                </a:lnTo>
                <a:cubicBezTo>
                  <a:pt x="17303" y="16454"/>
                  <a:pt x="16933" y="16638"/>
                  <a:pt x="16616" y="16719"/>
                </a:cubicBezTo>
                <a:cubicBezTo>
                  <a:pt x="16298" y="16800"/>
                  <a:pt x="16034" y="16779"/>
                  <a:pt x="16034" y="16779"/>
                </a:cubicBezTo>
                <a:lnTo>
                  <a:pt x="11044" y="16788"/>
                </a:lnTo>
                <a:cubicBezTo>
                  <a:pt x="11011" y="16788"/>
                  <a:pt x="10978" y="16784"/>
                  <a:pt x="10946" y="16777"/>
                </a:cubicBezTo>
                <a:cubicBezTo>
                  <a:pt x="10914" y="16769"/>
                  <a:pt x="10882" y="16758"/>
                  <a:pt x="10851" y="16744"/>
                </a:cubicBezTo>
                <a:cubicBezTo>
                  <a:pt x="10600" y="16668"/>
                  <a:pt x="10142" y="16532"/>
                  <a:pt x="9575" y="16099"/>
                </a:cubicBezTo>
                <a:cubicBezTo>
                  <a:pt x="9008" y="15666"/>
                  <a:pt x="8332" y="14938"/>
                  <a:pt x="7644" y="13678"/>
                </a:cubicBezTo>
                <a:lnTo>
                  <a:pt x="3729" y="21445"/>
                </a:lnTo>
                <a:lnTo>
                  <a:pt x="0" y="15037"/>
                </a:lnTo>
                <a:cubicBezTo>
                  <a:pt x="1576" y="11886"/>
                  <a:pt x="3171" y="8790"/>
                  <a:pt x="4777" y="5727"/>
                </a:cubicBezTo>
                <a:cubicBezTo>
                  <a:pt x="5291" y="4746"/>
                  <a:pt x="5676" y="4005"/>
                  <a:pt x="6272" y="3325"/>
                </a:cubicBezTo>
                <a:cubicBezTo>
                  <a:pt x="7715" y="1679"/>
                  <a:pt x="9186" y="2709"/>
                  <a:pt x="11615" y="6867"/>
                </a:cubicBezTo>
                <a:lnTo>
                  <a:pt x="16011" y="6857"/>
                </a:lnTo>
                <a:cubicBezTo>
                  <a:pt x="16313" y="6857"/>
                  <a:pt x="16584" y="7182"/>
                  <a:pt x="16763" y="7693"/>
                </a:cubicBezTo>
                <a:cubicBezTo>
                  <a:pt x="16903" y="8091"/>
                  <a:pt x="16988" y="8603"/>
                  <a:pt x="16988" y="9158"/>
                </a:cubicBezTo>
                <a:cubicBezTo>
                  <a:pt x="16989" y="9651"/>
                  <a:pt x="16923" y="10122"/>
                  <a:pt x="16804" y="10511"/>
                </a:cubicBezTo>
                <a:cubicBezTo>
                  <a:pt x="16726" y="10765"/>
                  <a:pt x="16626" y="10978"/>
                  <a:pt x="16512" y="11138"/>
                </a:cubicBezTo>
                <a:cubicBezTo>
                  <a:pt x="16362" y="11347"/>
                  <a:pt x="16191" y="11458"/>
                  <a:pt x="16017" y="11460"/>
                </a:cubicBezTo>
                <a:lnTo>
                  <a:pt x="11134" y="11495"/>
                </a:lnTo>
                <a:cubicBezTo>
                  <a:pt x="11029" y="11465"/>
                  <a:pt x="10938" y="11668"/>
                  <a:pt x="10945" y="11917"/>
                </a:cubicBezTo>
                <a:cubicBezTo>
                  <a:pt x="10951" y="12114"/>
                  <a:pt x="11019" y="12269"/>
                  <a:pt x="11102" y="12275"/>
                </a:cubicBezTo>
                <a:cubicBezTo>
                  <a:pt x="11150" y="12275"/>
                  <a:pt x="11198" y="12275"/>
                  <a:pt x="11247" y="12276"/>
                </a:cubicBezTo>
                <a:cubicBezTo>
                  <a:pt x="12837" y="12283"/>
                  <a:pt x="14428" y="12280"/>
                  <a:pt x="16019" y="12271"/>
                </a:cubicBezTo>
                <a:cubicBezTo>
                  <a:pt x="16059" y="12270"/>
                  <a:pt x="16395" y="12189"/>
                  <a:pt x="16715" y="11688"/>
                </a:cubicBezTo>
                <a:cubicBezTo>
                  <a:pt x="16958" y="11309"/>
                  <a:pt x="17278" y="10417"/>
                  <a:pt x="17507" y="9990"/>
                </a:cubicBezTo>
                <a:cubicBezTo>
                  <a:pt x="18496" y="8146"/>
                  <a:pt x="19594" y="5985"/>
                  <a:pt x="19594" y="5985"/>
                </a:cubicBezTo>
                <a:cubicBezTo>
                  <a:pt x="20008" y="5176"/>
                  <a:pt x="20621" y="5314"/>
                  <a:pt x="20964" y="6292"/>
                </a:cubicBezTo>
                <a:close/>
                <a:moveTo>
                  <a:pt x="16816" y="506"/>
                </a:moveTo>
                <a:cubicBezTo>
                  <a:pt x="16866" y="602"/>
                  <a:pt x="16913" y="712"/>
                  <a:pt x="16956" y="834"/>
                </a:cubicBezTo>
                <a:cubicBezTo>
                  <a:pt x="16964" y="856"/>
                  <a:pt x="16971" y="878"/>
                  <a:pt x="16979" y="901"/>
                </a:cubicBezTo>
                <a:lnTo>
                  <a:pt x="14348" y="6053"/>
                </a:lnTo>
                <a:cubicBezTo>
                  <a:pt x="14332" y="6051"/>
                  <a:pt x="13944" y="6038"/>
                  <a:pt x="13559" y="6025"/>
                </a:cubicBezTo>
                <a:cubicBezTo>
                  <a:pt x="13174" y="6012"/>
                  <a:pt x="12793" y="6000"/>
                  <a:pt x="12793" y="6000"/>
                </a:cubicBezTo>
                <a:lnTo>
                  <a:pt x="15585" y="529"/>
                </a:lnTo>
                <a:cubicBezTo>
                  <a:pt x="15895" y="-78"/>
                  <a:pt x="16318" y="-155"/>
                  <a:pt x="16655" y="258"/>
                </a:cubicBezTo>
                <a:cubicBezTo>
                  <a:pt x="16712" y="327"/>
                  <a:pt x="16765" y="410"/>
                  <a:pt x="16816" y="506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1" name="Shape 33791">
            <a:extLst>
              <a:ext uri="{FF2B5EF4-FFF2-40B4-BE49-F238E27FC236}">
                <a16:creationId xmlns:a16="http://schemas.microsoft.com/office/drawing/2014/main" id="{173D9C58-0B19-48A4-B8B9-8240AC6DC8C5}"/>
              </a:ext>
            </a:extLst>
          </p:cNvPr>
          <p:cNvSpPr/>
          <p:nvPr/>
        </p:nvSpPr>
        <p:spPr>
          <a:xfrm>
            <a:off x="5783862" y="4391803"/>
            <a:ext cx="1375067" cy="69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7809" y="0"/>
                </a:moveTo>
                <a:cubicBezTo>
                  <a:pt x="7324" y="13"/>
                  <a:pt x="6778" y="778"/>
                  <a:pt x="6478" y="2101"/>
                </a:cubicBezTo>
                <a:cubicBezTo>
                  <a:pt x="6042" y="4020"/>
                  <a:pt x="5902" y="6681"/>
                  <a:pt x="4935" y="6915"/>
                </a:cubicBezTo>
                <a:cubicBezTo>
                  <a:pt x="4142" y="7106"/>
                  <a:pt x="3470" y="4932"/>
                  <a:pt x="2692" y="5770"/>
                </a:cubicBezTo>
                <a:cubicBezTo>
                  <a:pt x="1856" y="6672"/>
                  <a:pt x="2296" y="9318"/>
                  <a:pt x="1855" y="10890"/>
                </a:cubicBezTo>
                <a:cubicBezTo>
                  <a:pt x="1466" y="12278"/>
                  <a:pt x="602" y="12401"/>
                  <a:pt x="0" y="12922"/>
                </a:cubicBezTo>
                <a:cubicBezTo>
                  <a:pt x="993" y="14021"/>
                  <a:pt x="2009" y="15267"/>
                  <a:pt x="3057" y="16653"/>
                </a:cubicBezTo>
                <a:cubicBezTo>
                  <a:pt x="4185" y="18144"/>
                  <a:pt x="5346" y="19793"/>
                  <a:pt x="6553" y="21592"/>
                </a:cubicBezTo>
                <a:lnTo>
                  <a:pt x="21600" y="21558"/>
                </a:lnTo>
                <a:cubicBezTo>
                  <a:pt x="20698" y="19805"/>
                  <a:pt x="19772" y="18119"/>
                  <a:pt x="18821" y="16502"/>
                </a:cubicBezTo>
                <a:cubicBezTo>
                  <a:pt x="17978" y="15070"/>
                  <a:pt x="17118" y="13692"/>
                  <a:pt x="16278" y="12251"/>
                </a:cubicBezTo>
                <a:cubicBezTo>
                  <a:pt x="15699" y="11257"/>
                  <a:pt x="15099" y="10210"/>
                  <a:pt x="14370" y="10081"/>
                </a:cubicBezTo>
                <a:cubicBezTo>
                  <a:pt x="13528" y="9932"/>
                  <a:pt x="12629" y="11051"/>
                  <a:pt x="11911" y="9943"/>
                </a:cubicBezTo>
                <a:cubicBezTo>
                  <a:pt x="11201" y="8846"/>
                  <a:pt x="11307" y="6325"/>
                  <a:pt x="10589" y="5248"/>
                </a:cubicBezTo>
                <a:cubicBezTo>
                  <a:pt x="10063" y="4458"/>
                  <a:pt x="9244" y="4786"/>
                  <a:pt x="8893" y="3551"/>
                </a:cubicBezTo>
                <a:cubicBezTo>
                  <a:pt x="8661" y="2736"/>
                  <a:pt x="8799" y="1628"/>
                  <a:pt x="8549" y="829"/>
                </a:cubicBezTo>
                <a:cubicBezTo>
                  <a:pt x="8369" y="255"/>
                  <a:pt x="8099" y="-8"/>
                  <a:pt x="7809" y="0"/>
                </a:cubicBezTo>
                <a:close/>
              </a:path>
            </a:pathLst>
          </a:custGeom>
          <a:solidFill>
            <a:srgbClr val="335F35">
              <a:lumMod val="50000"/>
            </a:srgbClr>
          </a:solidFill>
          <a:ln w="12700" cap="flat">
            <a:noFill/>
            <a:miter lim="400000"/>
          </a:ln>
          <a:effectLst/>
        </p:spPr>
        <p:txBody>
          <a:bodyPr wrap="square" lIns="53578" tIns="53578" rIns="53578" bIns="53578" numCol="1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2" name="Freeform 39">
            <a:extLst>
              <a:ext uri="{FF2B5EF4-FFF2-40B4-BE49-F238E27FC236}">
                <a16:creationId xmlns:a16="http://schemas.microsoft.com/office/drawing/2014/main" id="{B1B9924C-F31A-4EC6-B2A8-7B111861C521}"/>
              </a:ext>
            </a:extLst>
          </p:cNvPr>
          <p:cNvSpPr/>
          <p:nvPr/>
        </p:nvSpPr>
        <p:spPr>
          <a:xfrm>
            <a:off x="2629298" y="5279583"/>
            <a:ext cx="2355489" cy="1416578"/>
          </a:xfrm>
          <a:custGeom>
            <a:avLst/>
            <a:gdLst>
              <a:gd name="connsiteX0" fmla="*/ 2961514 w 4686188"/>
              <a:gd name="connsiteY0" fmla="*/ 0 h 2484883"/>
              <a:gd name="connsiteX1" fmla="*/ 4686188 w 4686188"/>
              <a:gd name="connsiteY1" fmla="*/ 2054923 h 2484883"/>
              <a:gd name="connsiteX2" fmla="*/ 4173826 w 4686188"/>
              <a:gd name="connsiteY2" fmla="*/ 2484883 h 2484883"/>
              <a:gd name="connsiteX3" fmla="*/ 0 w 4686188"/>
              <a:gd name="connsiteY3" fmla="*/ 2484883 h 248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6188" h="2484883">
                <a:moveTo>
                  <a:pt x="2961514" y="0"/>
                </a:moveTo>
                <a:lnTo>
                  <a:pt x="4686188" y="2054923"/>
                </a:lnTo>
                <a:lnTo>
                  <a:pt x="4173826" y="2484883"/>
                </a:lnTo>
                <a:lnTo>
                  <a:pt x="0" y="2484883"/>
                </a:lnTo>
                <a:close/>
              </a:path>
            </a:pathLst>
          </a:custGeom>
          <a:solidFill>
            <a:srgbClr val="46764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63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226471CD-2A72-4D70-8649-62016C8ED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158" y="1466092"/>
            <a:ext cx="388617" cy="473216"/>
          </a:xfrm>
          <a:custGeom>
            <a:avLst/>
            <a:gdLst>
              <a:gd name="connsiteX0" fmla="*/ 45498 w 558129"/>
              <a:gd name="connsiteY0" fmla="*/ 523875 h 599238"/>
              <a:gd name="connsiteX1" fmla="*/ 55203 w 558129"/>
              <a:gd name="connsiteY1" fmla="*/ 533220 h 599238"/>
              <a:gd name="connsiteX2" fmla="*/ 45498 w 558129"/>
              <a:gd name="connsiteY2" fmla="*/ 542566 h 599238"/>
              <a:gd name="connsiteX3" fmla="*/ 36512 w 558129"/>
              <a:gd name="connsiteY3" fmla="*/ 533220 h 599238"/>
              <a:gd name="connsiteX4" fmla="*/ 45498 w 558129"/>
              <a:gd name="connsiteY4" fmla="*/ 523875 h 599238"/>
              <a:gd name="connsiteX5" fmla="*/ 495071 w 558129"/>
              <a:gd name="connsiteY5" fmla="*/ 438625 h 599238"/>
              <a:gd name="connsiteX6" fmla="*/ 457626 w 558129"/>
              <a:gd name="connsiteY6" fmla="*/ 449789 h 599238"/>
              <a:gd name="connsiteX7" fmla="*/ 394257 w 558129"/>
              <a:gd name="connsiteY7" fmla="*/ 470675 h 599238"/>
              <a:gd name="connsiteX8" fmla="*/ 396057 w 558129"/>
              <a:gd name="connsiteY8" fmla="*/ 490842 h 599238"/>
              <a:gd name="connsiteX9" fmla="*/ 394977 w 558129"/>
              <a:gd name="connsiteY9" fmla="*/ 497684 h 599238"/>
              <a:gd name="connsiteX10" fmla="*/ 492911 w 558129"/>
              <a:gd name="connsiteY10" fmla="*/ 464193 h 599238"/>
              <a:gd name="connsiteX11" fmla="*/ 510913 w 558129"/>
              <a:gd name="connsiteY11" fmla="*/ 456991 h 599238"/>
              <a:gd name="connsiteX12" fmla="*/ 507313 w 558129"/>
              <a:gd name="connsiteY12" fmla="*/ 443667 h 599238"/>
              <a:gd name="connsiteX13" fmla="*/ 495071 w 558129"/>
              <a:gd name="connsiteY13" fmla="*/ 438625 h 599238"/>
              <a:gd name="connsiteX14" fmla="*/ 117017 w 558129"/>
              <a:gd name="connsiteY14" fmla="*/ 422059 h 599238"/>
              <a:gd name="connsiteX15" fmla="*/ 100815 w 558129"/>
              <a:gd name="connsiteY15" fmla="*/ 428542 h 599238"/>
              <a:gd name="connsiteX16" fmla="*/ 93614 w 558129"/>
              <a:gd name="connsiteY16" fmla="*/ 445467 h 599238"/>
              <a:gd name="connsiteX17" fmla="*/ 93253 w 558129"/>
              <a:gd name="connsiteY17" fmla="*/ 538738 h 599238"/>
              <a:gd name="connsiteX18" fmla="*/ 110536 w 558129"/>
              <a:gd name="connsiteY18" fmla="*/ 561426 h 599238"/>
              <a:gd name="connsiteX19" fmla="*/ 526756 w 558129"/>
              <a:gd name="connsiteY19" fmla="*/ 494443 h 599238"/>
              <a:gd name="connsiteX20" fmla="*/ 540077 w 558129"/>
              <a:gd name="connsiteY20" fmla="*/ 477158 h 599238"/>
              <a:gd name="connsiteX21" fmla="*/ 536117 w 558129"/>
              <a:gd name="connsiteY21" fmla="*/ 469955 h 599238"/>
              <a:gd name="connsiteX22" fmla="*/ 499752 w 558129"/>
              <a:gd name="connsiteY22" fmla="*/ 481119 h 599238"/>
              <a:gd name="connsiteX23" fmla="*/ 368333 w 558129"/>
              <a:gd name="connsiteY23" fmla="*/ 522172 h 599238"/>
              <a:gd name="connsiteX24" fmla="*/ 311445 w 558129"/>
              <a:gd name="connsiteY24" fmla="*/ 529735 h 599238"/>
              <a:gd name="connsiteX25" fmla="*/ 235114 w 558129"/>
              <a:gd name="connsiteY25" fmla="*/ 523613 h 599238"/>
              <a:gd name="connsiteX26" fmla="*/ 227193 w 558129"/>
              <a:gd name="connsiteY26" fmla="*/ 513530 h 599238"/>
              <a:gd name="connsiteX27" fmla="*/ 237274 w 558129"/>
              <a:gd name="connsiteY27" fmla="*/ 505607 h 599238"/>
              <a:gd name="connsiteX28" fmla="*/ 362572 w 558129"/>
              <a:gd name="connsiteY28" fmla="*/ 504887 h 599238"/>
              <a:gd name="connsiteX29" fmla="*/ 362932 w 558129"/>
              <a:gd name="connsiteY29" fmla="*/ 504887 h 599238"/>
              <a:gd name="connsiteX30" fmla="*/ 378054 w 558129"/>
              <a:gd name="connsiteY30" fmla="*/ 489402 h 599238"/>
              <a:gd name="connsiteX31" fmla="*/ 372653 w 558129"/>
              <a:gd name="connsiteY31" fmla="*/ 467794 h 599238"/>
              <a:gd name="connsiteX32" fmla="*/ 356811 w 558129"/>
              <a:gd name="connsiteY32" fmla="*/ 462033 h 599238"/>
              <a:gd name="connsiteX33" fmla="*/ 242675 w 558129"/>
              <a:gd name="connsiteY33" fmla="*/ 443667 h 599238"/>
              <a:gd name="connsiteX34" fmla="*/ 117377 w 558129"/>
              <a:gd name="connsiteY34" fmla="*/ 422059 h 599238"/>
              <a:gd name="connsiteX35" fmla="*/ 21603 w 558129"/>
              <a:gd name="connsiteY35" fmla="*/ 422059 h 599238"/>
              <a:gd name="connsiteX36" fmla="*/ 18363 w 558129"/>
              <a:gd name="connsiteY36" fmla="*/ 425300 h 599238"/>
              <a:gd name="connsiteX37" fmla="*/ 18363 w 558129"/>
              <a:gd name="connsiteY37" fmla="*/ 558545 h 599238"/>
              <a:gd name="connsiteX38" fmla="*/ 21603 w 558129"/>
              <a:gd name="connsiteY38" fmla="*/ 562146 h 599238"/>
              <a:gd name="connsiteX39" fmla="*/ 72010 w 558129"/>
              <a:gd name="connsiteY39" fmla="*/ 562146 h 599238"/>
              <a:gd name="connsiteX40" fmla="*/ 75251 w 558129"/>
              <a:gd name="connsiteY40" fmla="*/ 558545 h 599238"/>
              <a:gd name="connsiteX41" fmla="*/ 75251 w 558129"/>
              <a:gd name="connsiteY41" fmla="*/ 425300 h 599238"/>
              <a:gd name="connsiteX42" fmla="*/ 72010 w 558129"/>
              <a:gd name="connsiteY42" fmla="*/ 422059 h 599238"/>
              <a:gd name="connsiteX43" fmla="*/ 241235 w 558129"/>
              <a:gd name="connsiteY43" fmla="*/ 168536 h 599238"/>
              <a:gd name="connsiteX44" fmla="*/ 241235 w 558129"/>
              <a:gd name="connsiteY44" fmla="*/ 204908 h 599238"/>
              <a:gd name="connsiteX45" fmla="*/ 286961 w 558129"/>
              <a:gd name="connsiteY45" fmla="*/ 251003 h 599238"/>
              <a:gd name="connsiteX46" fmla="*/ 334848 w 558129"/>
              <a:gd name="connsiteY46" fmla="*/ 251003 h 599238"/>
              <a:gd name="connsiteX47" fmla="*/ 380575 w 558129"/>
              <a:gd name="connsiteY47" fmla="*/ 204908 h 599238"/>
              <a:gd name="connsiteX48" fmla="*/ 380575 w 558129"/>
              <a:gd name="connsiteY48" fmla="*/ 168536 h 599238"/>
              <a:gd name="connsiteX49" fmla="*/ 241235 w 558129"/>
              <a:gd name="connsiteY49" fmla="*/ 110917 h 599238"/>
              <a:gd name="connsiteX50" fmla="*/ 241235 w 558129"/>
              <a:gd name="connsiteY50" fmla="*/ 150530 h 599238"/>
              <a:gd name="connsiteX51" fmla="*/ 380575 w 558129"/>
              <a:gd name="connsiteY51" fmla="*/ 150530 h 599238"/>
              <a:gd name="connsiteX52" fmla="*/ 380575 w 558129"/>
              <a:gd name="connsiteY52" fmla="*/ 110917 h 599238"/>
              <a:gd name="connsiteX53" fmla="*/ 356811 w 558129"/>
              <a:gd name="connsiteY53" fmla="*/ 110917 h 599238"/>
              <a:gd name="connsiteX54" fmla="*/ 264998 w 558129"/>
              <a:gd name="connsiteY54" fmla="*/ 110917 h 599238"/>
              <a:gd name="connsiteX55" fmla="*/ 264998 w 558129"/>
              <a:gd name="connsiteY55" fmla="*/ 0 h 599238"/>
              <a:gd name="connsiteX56" fmla="*/ 273999 w 558129"/>
              <a:gd name="connsiteY56" fmla="*/ 9003 h 599238"/>
              <a:gd name="connsiteX57" fmla="*/ 273999 w 558129"/>
              <a:gd name="connsiteY57" fmla="*/ 92911 h 599238"/>
              <a:gd name="connsiteX58" fmla="*/ 347810 w 558129"/>
              <a:gd name="connsiteY58" fmla="*/ 92911 h 599238"/>
              <a:gd name="connsiteX59" fmla="*/ 347810 w 558129"/>
              <a:gd name="connsiteY59" fmla="*/ 9003 h 599238"/>
              <a:gd name="connsiteX60" fmla="*/ 356811 w 558129"/>
              <a:gd name="connsiteY60" fmla="*/ 0 h 599238"/>
              <a:gd name="connsiteX61" fmla="*/ 365813 w 558129"/>
              <a:gd name="connsiteY61" fmla="*/ 9003 h 599238"/>
              <a:gd name="connsiteX62" fmla="*/ 365813 w 558129"/>
              <a:gd name="connsiteY62" fmla="*/ 92911 h 599238"/>
              <a:gd name="connsiteX63" fmla="*/ 389936 w 558129"/>
              <a:gd name="connsiteY63" fmla="*/ 92911 h 599238"/>
              <a:gd name="connsiteX64" fmla="*/ 408299 w 558129"/>
              <a:gd name="connsiteY64" fmla="*/ 92911 h 599238"/>
              <a:gd name="connsiteX65" fmla="*/ 417300 w 558129"/>
              <a:gd name="connsiteY65" fmla="*/ 101914 h 599238"/>
              <a:gd name="connsiteX66" fmla="*/ 408299 w 558129"/>
              <a:gd name="connsiteY66" fmla="*/ 110917 h 599238"/>
              <a:gd name="connsiteX67" fmla="*/ 398937 w 558129"/>
              <a:gd name="connsiteY67" fmla="*/ 110917 h 599238"/>
              <a:gd name="connsiteX68" fmla="*/ 398937 w 558129"/>
              <a:gd name="connsiteY68" fmla="*/ 204908 h 599238"/>
              <a:gd name="connsiteX69" fmla="*/ 334848 w 558129"/>
              <a:gd name="connsiteY69" fmla="*/ 269009 h 599238"/>
              <a:gd name="connsiteX70" fmla="*/ 315765 w 558129"/>
              <a:gd name="connsiteY70" fmla="*/ 269009 h 599238"/>
              <a:gd name="connsiteX71" fmla="*/ 282641 w 558129"/>
              <a:gd name="connsiteY71" fmla="*/ 351116 h 599238"/>
              <a:gd name="connsiteX72" fmla="*/ 343129 w 558129"/>
              <a:gd name="connsiteY72" fmla="*/ 342473 h 599238"/>
              <a:gd name="connsiteX73" fmla="*/ 351410 w 558129"/>
              <a:gd name="connsiteY73" fmla="*/ 345714 h 599238"/>
              <a:gd name="connsiteX74" fmla="*/ 352851 w 558129"/>
              <a:gd name="connsiteY74" fmla="*/ 355077 h 599238"/>
              <a:gd name="connsiteX75" fmla="*/ 316846 w 558129"/>
              <a:gd name="connsiteY75" fmla="*/ 443306 h 599238"/>
              <a:gd name="connsiteX76" fmla="*/ 356451 w 558129"/>
              <a:gd name="connsiteY76" fmla="*/ 443667 h 599238"/>
              <a:gd name="connsiteX77" fmla="*/ 384175 w 558129"/>
              <a:gd name="connsiteY77" fmla="*/ 454470 h 599238"/>
              <a:gd name="connsiteX78" fmla="*/ 451145 w 558129"/>
              <a:gd name="connsiteY78" fmla="*/ 432863 h 599238"/>
              <a:gd name="connsiteX79" fmla="*/ 495071 w 558129"/>
              <a:gd name="connsiteY79" fmla="*/ 420259 h 599238"/>
              <a:gd name="connsiteX80" fmla="*/ 521715 w 558129"/>
              <a:gd name="connsiteY80" fmla="*/ 432143 h 599238"/>
              <a:gd name="connsiteX81" fmla="*/ 528916 w 558129"/>
              <a:gd name="connsiteY81" fmla="*/ 451949 h 599238"/>
              <a:gd name="connsiteX82" fmla="*/ 547639 w 558129"/>
              <a:gd name="connsiteY82" fmla="*/ 456271 h 599238"/>
              <a:gd name="connsiteX83" fmla="*/ 558080 w 558129"/>
              <a:gd name="connsiteY83" fmla="*/ 478238 h 599238"/>
              <a:gd name="connsiteX84" fmla="*/ 537557 w 558129"/>
              <a:gd name="connsiteY84" fmla="*/ 509208 h 599238"/>
              <a:gd name="connsiteX85" fmla="*/ 260317 w 558129"/>
              <a:gd name="connsiteY85" fmla="*/ 599238 h 599238"/>
              <a:gd name="connsiteX86" fmla="*/ 106215 w 558129"/>
              <a:gd name="connsiteY86" fmla="*/ 579071 h 599238"/>
              <a:gd name="connsiteX87" fmla="*/ 90013 w 558129"/>
              <a:gd name="connsiteY87" fmla="*/ 570429 h 599238"/>
              <a:gd name="connsiteX88" fmla="*/ 72010 w 558129"/>
              <a:gd name="connsiteY88" fmla="*/ 580152 h 599238"/>
              <a:gd name="connsiteX89" fmla="*/ 21603 w 558129"/>
              <a:gd name="connsiteY89" fmla="*/ 580152 h 599238"/>
              <a:gd name="connsiteX90" fmla="*/ 0 w 558129"/>
              <a:gd name="connsiteY90" fmla="*/ 558545 h 599238"/>
              <a:gd name="connsiteX91" fmla="*/ 0 w 558129"/>
              <a:gd name="connsiteY91" fmla="*/ 425300 h 599238"/>
              <a:gd name="connsiteX92" fmla="*/ 21603 w 558129"/>
              <a:gd name="connsiteY92" fmla="*/ 404053 h 599238"/>
              <a:gd name="connsiteX93" fmla="*/ 72010 w 558129"/>
              <a:gd name="connsiteY93" fmla="*/ 404053 h 599238"/>
              <a:gd name="connsiteX94" fmla="*/ 90013 w 558129"/>
              <a:gd name="connsiteY94" fmla="*/ 414137 h 599238"/>
              <a:gd name="connsiteX95" fmla="*/ 118097 w 558129"/>
              <a:gd name="connsiteY95" fmla="*/ 404053 h 599238"/>
              <a:gd name="connsiteX96" fmla="*/ 252036 w 558129"/>
              <a:gd name="connsiteY96" fmla="*/ 428181 h 599238"/>
              <a:gd name="connsiteX97" fmla="*/ 297763 w 558129"/>
              <a:gd name="connsiteY97" fmla="*/ 442226 h 599238"/>
              <a:gd name="connsiteX98" fmla="*/ 329807 w 558129"/>
              <a:gd name="connsiteY98" fmla="*/ 362640 h 599238"/>
              <a:gd name="connsiteX99" fmla="*/ 270039 w 558129"/>
              <a:gd name="connsiteY99" fmla="*/ 370922 h 599238"/>
              <a:gd name="connsiteX100" fmla="*/ 261398 w 558129"/>
              <a:gd name="connsiteY100" fmla="*/ 367681 h 599238"/>
              <a:gd name="connsiteX101" fmla="*/ 260317 w 558129"/>
              <a:gd name="connsiteY101" fmla="*/ 358678 h 599238"/>
              <a:gd name="connsiteX102" fmla="*/ 296323 w 558129"/>
              <a:gd name="connsiteY102" fmla="*/ 269009 h 599238"/>
              <a:gd name="connsiteX103" fmla="*/ 286961 w 558129"/>
              <a:gd name="connsiteY103" fmla="*/ 269009 h 599238"/>
              <a:gd name="connsiteX104" fmla="*/ 222872 w 558129"/>
              <a:gd name="connsiteY104" fmla="*/ 204908 h 599238"/>
              <a:gd name="connsiteX105" fmla="*/ 222872 w 558129"/>
              <a:gd name="connsiteY105" fmla="*/ 110917 h 599238"/>
              <a:gd name="connsiteX106" fmla="*/ 213511 w 558129"/>
              <a:gd name="connsiteY106" fmla="*/ 110917 h 599238"/>
              <a:gd name="connsiteX107" fmla="*/ 204509 w 558129"/>
              <a:gd name="connsiteY107" fmla="*/ 101914 h 599238"/>
              <a:gd name="connsiteX108" fmla="*/ 213511 w 558129"/>
              <a:gd name="connsiteY108" fmla="*/ 92911 h 599238"/>
              <a:gd name="connsiteX109" fmla="*/ 231873 w 558129"/>
              <a:gd name="connsiteY109" fmla="*/ 92911 h 599238"/>
              <a:gd name="connsiteX110" fmla="*/ 255997 w 558129"/>
              <a:gd name="connsiteY110" fmla="*/ 92911 h 599238"/>
              <a:gd name="connsiteX111" fmla="*/ 255997 w 558129"/>
              <a:gd name="connsiteY111" fmla="*/ 9003 h 599238"/>
              <a:gd name="connsiteX112" fmla="*/ 264998 w 558129"/>
              <a:gd name="connsiteY112" fmla="*/ 0 h 59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58129" h="599238">
                <a:moveTo>
                  <a:pt x="45498" y="523875"/>
                </a:moveTo>
                <a:cubicBezTo>
                  <a:pt x="50889" y="523875"/>
                  <a:pt x="55203" y="527829"/>
                  <a:pt x="55203" y="533220"/>
                </a:cubicBezTo>
                <a:cubicBezTo>
                  <a:pt x="55203" y="538252"/>
                  <a:pt x="50889" y="542566"/>
                  <a:pt x="45498" y="542566"/>
                </a:cubicBezTo>
                <a:cubicBezTo>
                  <a:pt x="40466" y="542566"/>
                  <a:pt x="36512" y="538252"/>
                  <a:pt x="36512" y="533220"/>
                </a:cubicBezTo>
                <a:cubicBezTo>
                  <a:pt x="36512" y="527829"/>
                  <a:pt x="40466" y="523875"/>
                  <a:pt x="45498" y="523875"/>
                </a:cubicBezTo>
                <a:close/>
                <a:moveTo>
                  <a:pt x="495071" y="438625"/>
                </a:moveTo>
                <a:cubicBezTo>
                  <a:pt x="486430" y="438625"/>
                  <a:pt x="473828" y="443667"/>
                  <a:pt x="457626" y="449789"/>
                </a:cubicBezTo>
                <a:cubicBezTo>
                  <a:pt x="440703" y="456271"/>
                  <a:pt x="420180" y="464193"/>
                  <a:pt x="394257" y="470675"/>
                </a:cubicBezTo>
                <a:cubicBezTo>
                  <a:pt x="396057" y="476437"/>
                  <a:pt x="396777" y="483280"/>
                  <a:pt x="396057" y="490842"/>
                </a:cubicBezTo>
                <a:cubicBezTo>
                  <a:pt x="396057" y="493003"/>
                  <a:pt x="395337" y="495164"/>
                  <a:pt x="394977" y="497684"/>
                </a:cubicBezTo>
                <a:cubicBezTo>
                  <a:pt x="438903" y="486881"/>
                  <a:pt x="470588" y="473556"/>
                  <a:pt x="492911" y="464193"/>
                </a:cubicBezTo>
                <a:cubicBezTo>
                  <a:pt x="499392" y="461312"/>
                  <a:pt x="505513" y="458792"/>
                  <a:pt x="510913" y="456991"/>
                </a:cubicBezTo>
                <a:cubicBezTo>
                  <a:pt x="511273" y="451589"/>
                  <a:pt x="509833" y="446908"/>
                  <a:pt x="507313" y="443667"/>
                </a:cubicBezTo>
                <a:cubicBezTo>
                  <a:pt x="504432" y="440065"/>
                  <a:pt x="500472" y="438625"/>
                  <a:pt x="495071" y="438625"/>
                </a:cubicBezTo>
                <a:close/>
                <a:moveTo>
                  <a:pt x="117017" y="422059"/>
                </a:moveTo>
                <a:cubicBezTo>
                  <a:pt x="110896" y="422059"/>
                  <a:pt x="105135" y="424220"/>
                  <a:pt x="100815" y="428542"/>
                </a:cubicBezTo>
                <a:cubicBezTo>
                  <a:pt x="96134" y="432863"/>
                  <a:pt x="93614" y="438985"/>
                  <a:pt x="93614" y="445467"/>
                </a:cubicBezTo>
                <a:lnTo>
                  <a:pt x="93253" y="538738"/>
                </a:lnTo>
                <a:cubicBezTo>
                  <a:pt x="93253" y="549182"/>
                  <a:pt x="100455" y="558545"/>
                  <a:pt x="110536" y="561426"/>
                </a:cubicBezTo>
                <a:cubicBezTo>
                  <a:pt x="185067" y="581232"/>
                  <a:pt x="374454" y="614003"/>
                  <a:pt x="526756" y="494443"/>
                </a:cubicBezTo>
                <a:cubicBezTo>
                  <a:pt x="531436" y="491202"/>
                  <a:pt x="539717" y="483280"/>
                  <a:pt x="540077" y="477158"/>
                </a:cubicBezTo>
                <a:cubicBezTo>
                  <a:pt x="540077" y="476077"/>
                  <a:pt x="540438" y="473556"/>
                  <a:pt x="536117" y="469955"/>
                </a:cubicBezTo>
                <a:cubicBezTo>
                  <a:pt x="532876" y="467074"/>
                  <a:pt x="515954" y="474277"/>
                  <a:pt x="499752" y="481119"/>
                </a:cubicBezTo>
                <a:cubicBezTo>
                  <a:pt x="472028" y="492643"/>
                  <a:pt x="430262" y="510289"/>
                  <a:pt x="368333" y="522172"/>
                </a:cubicBezTo>
                <a:cubicBezTo>
                  <a:pt x="354651" y="527214"/>
                  <a:pt x="335568" y="529735"/>
                  <a:pt x="311445" y="529735"/>
                </a:cubicBezTo>
                <a:cubicBezTo>
                  <a:pt x="289842" y="529735"/>
                  <a:pt x="264278" y="527574"/>
                  <a:pt x="235114" y="523613"/>
                </a:cubicBezTo>
                <a:cubicBezTo>
                  <a:pt x="230073" y="523253"/>
                  <a:pt x="226473" y="518571"/>
                  <a:pt x="227193" y="513530"/>
                </a:cubicBezTo>
                <a:cubicBezTo>
                  <a:pt x="227913" y="508848"/>
                  <a:pt x="232593" y="505247"/>
                  <a:pt x="237274" y="505607"/>
                </a:cubicBezTo>
                <a:cubicBezTo>
                  <a:pt x="312525" y="516050"/>
                  <a:pt x="346730" y="511009"/>
                  <a:pt x="362572" y="504887"/>
                </a:cubicBezTo>
                <a:lnTo>
                  <a:pt x="362932" y="504887"/>
                </a:lnTo>
                <a:cubicBezTo>
                  <a:pt x="377334" y="499125"/>
                  <a:pt x="378054" y="491922"/>
                  <a:pt x="378054" y="489402"/>
                </a:cubicBezTo>
                <a:cubicBezTo>
                  <a:pt x="378774" y="479678"/>
                  <a:pt x="376614" y="472476"/>
                  <a:pt x="372653" y="467794"/>
                </a:cubicBezTo>
                <a:cubicBezTo>
                  <a:pt x="366173" y="461672"/>
                  <a:pt x="357171" y="462033"/>
                  <a:pt x="356811" y="462033"/>
                </a:cubicBezTo>
                <a:cubicBezTo>
                  <a:pt x="274719" y="463113"/>
                  <a:pt x="259957" y="454110"/>
                  <a:pt x="242675" y="443667"/>
                </a:cubicBezTo>
                <a:cubicBezTo>
                  <a:pt x="227553" y="434664"/>
                  <a:pt x="209910" y="424580"/>
                  <a:pt x="117377" y="422059"/>
                </a:cubicBezTo>
                <a:close/>
                <a:moveTo>
                  <a:pt x="21603" y="422059"/>
                </a:moveTo>
                <a:cubicBezTo>
                  <a:pt x="19803" y="422059"/>
                  <a:pt x="18363" y="423860"/>
                  <a:pt x="18363" y="425300"/>
                </a:cubicBezTo>
                <a:lnTo>
                  <a:pt x="18363" y="558545"/>
                </a:lnTo>
                <a:cubicBezTo>
                  <a:pt x="18363" y="560345"/>
                  <a:pt x="19803" y="562146"/>
                  <a:pt x="21603" y="562146"/>
                </a:cubicBezTo>
                <a:lnTo>
                  <a:pt x="72010" y="562146"/>
                </a:lnTo>
                <a:cubicBezTo>
                  <a:pt x="73811" y="562146"/>
                  <a:pt x="75251" y="560345"/>
                  <a:pt x="75251" y="558545"/>
                </a:cubicBezTo>
                <a:lnTo>
                  <a:pt x="75251" y="425300"/>
                </a:lnTo>
                <a:cubicBezTo>
                  <a:pt x="75251" y="423860"/>
                  <a:pt x="73811" y="422059"/>
                  <a:pt x="72010" y="422059"/>
                </a:cubicBezTo>
                <a:close/>
                <a:moveTo>
                  <a:pt x="241235" y="168536"/>
                </a:moveTo>
                <a:lnTo>
                  <a:pt x="241235" y="204908"/>
                </a:lnTo>
                <a:cubicBezTo>
                  <a:pt x="241235" y="230116"/>
                  <a:pt x="261758" y="251003"/>
                  <a:pt x="286961" y="251003"/>
                </a:cubicBezTo>
                <a:lnTo>
                  <a:pt x="334848" y="251003"/>
                </a:lnTo>
                <a:cubicBezTo>
                  <a:pt x="360412" y="251003"/>
                  <a:pt x="380575" y="230116"/>
                  <a:pt x="380575" y="204908"/>
                </a:cubicBezTo>
                <a:lnTo>
                  <a:pt x="380575" y="168536"/>
                </a:lnTo>
                <a:close/>
                <a:moveTo>
                  <a:pt x="241235" y="110917"/>
                </a:moveTo>
                <a:lnTo>
                  <a:pt x="241235" y="150530"/>
                </a:lnTo>
                <a:lnTo>
                  <a:pt x="380575" y="150530"/>
                </a:lnTo>
                <a:lnTo>
                  <a:pt x="380575" y="110917"/>
                </a:lnTo>
                <a:lnTo>
                  <a:pt x="356811" y="110917"/>
                </a:lnTo>
                <a:lnTo>
                  <a:pt x="264998" y="110917"/>
                </a:lnTo>
                <a:close/>
                <a:moveTo>
                  <a:pt x="264998" y="0"/>
                </a:moveTo>
                <a:cubicBezTo>
                  <a:pt x="270039" y="0"/>
                  <a:pt x="273999" y="3961"/>
                  <a:pt x="273999" y="9003"/>
                </a:cubicBezTo>
                <a:lnTo>
                  <a:pt x="273999" y="92911"/>
                </a:lnTo>
                <a:lnTo>
                  <a:pt x="347810" y="92911"/>
                </a:lnTo>
                <a:lnTo>
                  <a:pt x="347810" y="9003"/>
                </a:lnTo>
                <a:cubicBezTo>
                  <a:pt x="347810" y="3961"/>
                  <a:pt x="351771" y="0"/>
                  <a:pt x="356811" y="0"/>
                </a:cubicBezTo>
                <a:cubicBezTo>
                  <a:pt x="361852" y="0"/>
                  <a:pt x="365813" y="3961"/>
                  <a:pt x="365813" y="9003"/>
                </a:cubicBezTo>
                <a:lnTo>
                  <a:pt x="365813" y="92911"/>
                </a:lnTo>
                <a:lnTo>
                  <a:pt x="389936" y="92911"/>
                </a:lnTo>
                <a:lnTo>
                  <a:pt x="408299" y="92911"/>
                </a:lnTo>
                <a:cubicBezTo>
                  <a:pt x="413339" y="92911"/>
                  <a:pt x="417300" y="97232"/>
                  <a:pt x="417300" y="101914"/>
                </a:cubicBezTo>
                <a:cubicBezTo>
                  <a:pt x="417300" y="106955"/>
                  <a:pt x="413339" y="110917"/>
                  <a:pt x="408299" y="110917"/>
                </a:cubicBezTo>
                <a:lnTo>
                  <a:pt x="398937" y="110917"/>
                </a:lnTo>
                <a:lnTo>
                  <a:pt x="398937" y="204908"/>
                </a:lnTo>
                <a:cubicBezTo>
                  <a:pt x="398937" y="240199"/>
                  <a:pt x="370133" y="269009"/>
                  <a:pt x="334848" y="269009"/>
                </a:cubicBezTo>
                <a:lnTo>
                  <a:pt x="315765" y="269009"/>
                </a:lnTo>
                <a:lnTo>
                  <a:pt x="282641" y="351116"/>
                </a:lnTo>
                <a:lnTo>
                  <a:pt x="343129" y="342473"/>
                </a:lnTo>
                <a:cubicBezTo>
                  <a:pt x="346370" y="342113"/>
                  <a:pt x="349610" y="343193"/>
                  <a:pt x="351410" y="345714"/>
                </a:cubicBezTo>
                <a:cubicBezTo>
                  <a:pt x="353571" y="348235"/>
                  <a:pt x="353931" y="351836"/>
                  <a:pt x="352851" y="355077"/>
                </a:cubicBezTo>
                <a:lnTo>
                  <a:pt x="316846" y="443306"/>
                </a:lnTo>
                <a:cubicBezTo>
                  <a:pt x="327647" y="443667"/>
                  <a:pt x="340609" y="444027"/>
                  <a:pt x="356451" y="443667"/>
                </a:cubicBezTo>
                <a:cubicBezTo>
                  <a:pt x="357531" y="443667"/>
                  <a:pt x="373014" y="443306"/>
                  <a:pt x="384175" y="454470"/>
                </a:cubicBezTo>
                <a:cubicBezTo>
                  <a:pt x="411539" y="447988"/>
                  <a:pt x="433502" y="439705"/>
                  <a:pt x="451145" y="432863"/>
                </a:cubicBezTo>
                <a:cubicBezTo>
                  <a:pt x="468787" y="425661"/>
                  <a:pt x="483189" y="420619"/>
                  <a:pt x="495071" y="420259"/>
                </a:cubicBezTo>
                <a:cubicBezTo>
                  <a:pt x="506233" y="420259"/>
                  <a:pt x="515234" y="424220"/>
                  <a:pt x="521715" y="432143"/>
                </a:cubicBezTo>
                <a:cubicBezTo>
                  <a:pt x="525675" y="437544"/>
                  <a:pt x="528196" y="444387"/>
                  <a:pt x="528916" y="451949"/>
                </a:cubicBezTo>
                <a:cubicBezTo>
                  <a:pt x="536477" y="450869"/>
                  <a:pt x="542598" y="451589"/>
                  <a:pt x="547639" y="456271"/>
                </a:cubicBezTo>
                <a:cubicBezTo>
                  <a:pt x="557000" y="463833"/>
                  <a:pt x="558440" y="472476"/>
                  <a:pt x="558080" y="478238"/>
                </a:cubicBezTo>
                <a:cubicBezTo>
                  <a:pt x="557360" y="494803"/>
                  <a:pt x="539717" y="507768"/>
                  <a:pt x="537557" y="509208"/>
                </a:cubicBezTo>
                <a:cubicBezTo>
                  <a:pt x="447904" y="579792"/>
                  <a:pt x="346010" y="599238"/>
                  <a:pt x="260317" y="599238"/>
                </a:cubicBezTo>
                <a:cubicBezTo>
                  <a:pt x="195148" y="599238"/>
                  <a:pt x="139340" y="587714"/>
                  <a:pt x="106215" y="579071"/>
                </a:cubicBezTo>
                <a:cubicBezTo>
                  <a:pt x="99734" y="577271"/>
                  <a:pt x="94334" y="574390"/>
                  <a:pt x="90013" y="570429"/>
                </a:cubicBezTo>
                <a:cubicBezTo>
                  <a:pt x="86052" y="576190"/>
                  <a:pt x="79572" y="580152"/>
                  <a:pt x="72010" y="580152"/>
                </a:cubicBezTo>
                <a:lnTo>
                  <a:pt x="21603" y="580152"/>
                </a:lnTo>
                <a:cubicBezTo>
                  <a:pt x="9721" y="580152"/>
                  <a:pt x="0" y="570429"/>
                  <a:pt x="0" y="558545"/>
                </a:cubicBezTo>
                <a:lnTo>
                  <a:pt x="0" y="425300"/>
                </a:lnTo>
                <a:cubicBezTo>
                  <a:pt x="0" y="413417"/>
                  <a:pt x="9721" y="404053"/>
                  <a:pt x="21603" y="404053"/>
                </a:cubicBezTo>
                <a:lnTo>
                  <a:pt x="72010" y="404053"/>
                </a:lnTo>
                <a:cubicBezTo>
                  <a:pt x="79572" y="404053"/>
                  <a:pt x="86413" y="408015"/>
                  <a:pt x="90013" y="414137"/>
                </a:cubicBezTo>
                <a:cubicBezTo>
                  <a:pt x="97934" y="407295"/>
                  <a:pt x="107656" y="403693"/>
                  <a:pt x="118097" y="404053"/>
                </a:cubicBezTo>
                <a:cubicBezTo>
                  <a:pt x="215311" y="406574"/>
                  <a:pt x="234754" y="418098"/>
                  <a:pt x="252036" y="428181"/>
                </a:cubicBezTo>
                <a:cubicBezTo>
                  <a:pt x="261758" y="433943"/>
                  <a:pt x="270759" y="439345"/>
                  <a:pt x="297763" y="442226"/>
                </a:cubicBezTo>
                <a:lnTo>
                  <a:pt x="329807" y="362640"/>
                </a:lnTo>
                <a:lnTo>
                  <a:pt x="270039" y="370922"/>
                </a:lnTo>
                <a:cubicBezTo>
                  <a:pt x="266438" y="371643"/>
                  <a:pt x="263198" y="370202"/>
                  <a:pt x="261398" y="367681"/>
                </a:cubicBezTo>
                <a:cubicBezTo>
                  <a:pt x="259237" y="365161"/>
                  <a:pt x="258877" y="361920"/>
                  <a:pt x="260317" y="358678"/>
                </a:cubicBezTo>
                <a:lnTo>
                  <a:pt x="296323" y="269009"/>
                </a:lnTo>
                <a:lnTo>
                  <a:pt x="286961" y="269009"/>
                </a:lnTo>
                <a:cubicBezTo>
                  <a:pt x="251676" y="269009"/>
                  <a:pt x="222872" y="240199"/>
                  <a:pt x="222872" y="204908"/>
                </a:cubicBezTo>
                <a:lnTo>
                  <a:pt x="222872" y="110917"/>
                </a:lnTo>
                <a:lnTo>
                  <a:pt x="213511" y="110917"/>
                </a:lnTo>
                <a:cubicBezTo>
                  <a:pt x="208470" y="110917"/>
                  <a:pt x="204509" y="106955"/>
                  <a:pt x="204509" y="101914"/>
                </a:cubicBezTo>
                <a:cubicBezTo>
                  <a:pt x="204509" y="97232"/>
                  <a:pt x="208470" y="92911"/>
                  <a:pt x="213511" y="92911"/>
                </a:cubicBezTo>
                <a:lnTo>
                  <a:pt x="231873" y="92911"/>
                </a:lnTo>
                <a:lnTo>
                  <a:pt x="255997" y="92911"/>
                </a:lnTo>
                <a:lnTo>
                  <a:pt x="255997" y="9003"/>
                </a:lnTo>
                <a:cubicBezTo>
                  <a:pt x="255997" y="3961"/>
                  <a:pt x="259957" y="0"/>
                  <a:pt x="2649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4" name="Freeform 43">
            <a:extLst>
              <a:ext uri="{FF2B5EF4-FFF2-40B4-BE49-F238E27FC236}">
                <a16:creationId xmlns:a16="http://schemas.microsoft.com/office/drawing/2014/main" id="{BA65D808-AA31-4AF9-A3FF-906B8474A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190" y="1524453"/>
            <a:ext cx="416468" cy="462535"/>
          </a:xfrm>
          <a:custGeom>
            <a:avLst/>
            <a:gdLst>
              <a:gd name="connsiteX0" fmla="*/ 311576 w 598129"/>
              <a:gd name="connsiteY0" fmla="*/ 362448 h 585714"/>
              <a:gd name="connsiteX1" fmla="*/ 316942 w 598129"/>
              <a:gd name="connsiteY1" fmla="*/ 374317 h 585714"/>
              <a:gd name="connsiteX2" fmla="*/ 291900 w 598129"/>
              <a:gd name="connsiteY2" fmla="*/ 437264 h 585714"/>
              <a:gd name="connsiteX3" fmla="*/ 333398 w 598129"/>
              <a:gd name="connsiteY3" fmla="*/ 431149 h 585714"/>
              <a:gd name="connsiteX4" fmla="*/ 341626 w 598129"/>
              <a:gd name="connsiteY4" fmla="*/ 434746 h 585714"/>
              <a:gd name="connsiteX5" fmla="*/ 343057 w 598129"/>
              <a:gd name="connsiteY5" fmla="*/ 443739 h 585714"/>
              <a:gd name="connsiteX6" fmla="*/ 311933 w 598129"/>
              <a:gd name="connsiteY6" fmla="*/ 519634 h 585714"/>
              <a:gd name="connsiteX7" fmla="*/ 304063 w 598129"/>
              <a:gd name="connsiteY7" fmla="*/ 525389 h 585714"/>
              <a:gd name="connsiteX8" fmla="*/ 300485 w 598129"/>
              <a:gd name="connsiteY8" fmla="*/ 524670 h 585714"/>
              <a:gd name="connsiteX9" fmla="*/ 295835 w 598129"/>
              <a:gd name="connsiteY9" fmla="*/ 512800 h 585714"/>
              <a:gd name="connsiteX10" fmla="*/ 320519 w 598129"/>
              <a:gd name="connsiteY10" fmla="*/ 451652 h 585714"/>
              <a:gd name="connsiteX11" fmla="*/ 279021 w 598129"/>
              <a:gd name="connsiteY11" fmla="*/ 457407 h 585714"/>
              <a:gd name="connsiteX12" fmla="*/ 270792 w 598129"/>
              <a:gd name="connsiteY12" fmla="*/ 453810 h 585714"/>
              <a:gd name="connsiteX13" fmla="*/ 269361 w 598129"/>
              <a:gd name="connsiteY13" fmla="*/ 445177 h 585714"/>
              <a:gd name="connsiteX14" fmla="*/ 300485 w 598129"/>
              <a:gd name="connsiteY14" fmla="*/ 367843 h 585714"/>
              <a:gd name="connsiteX15" fmla="*/ 311576 w 598129"/>
              <a:gd name="connsiteY15" fmla="*/ 362448 h 585714"/>
              <a:gd name="connsiteX16" fmla="*/ 243136 w 598129"/>
              <a:gd name="connsiteY16" fmla="*/ 327528 h 585714"/>
              <a:gd name="connsiteX17" fmla="*/ 89557 w 598129"/>
              <a:gd name="connsiteY17" fmla="*/ 481287 h 585714"/>
              <a:gd name="connsiteX18" fmla="*/ 127682 w 598129"/>
              <a:gd name="connsiteY18" fmla="*/ 497492 h 585714"/>
              <a:gd name="connsiteX19" fmla="*/ 155017 w 598129"/>
              <a:gd name="connsiteY19" fmla="*/ 489570 h 585714"/>
              <a:gd name="connsiteX20" fmla="*/ 241697 w 598129"/>
              <a:gd name="connsiteY20" fmla="*/ 362817 h 585714"/>
              <a:gd name="connsiteX21" fmla="*/ 243136 w 598129"/>
              <a:gd name="connsiteY21" fmla="*/ 327528 h 585714"/>
              <a:gd name="connsiteX22" fmla="*/ 385205 w 598129"/>
              <a:gd name="connsiteY22" fmla="*/ 310469 h 585714"/>
              <a:gd name="connsiteX23" fmla="*/ 367581 w 598129"/>
              <a:gd name="connsiteY23" fmla="*/ 314565 h 585714"/>
              <a:gd name="connsiteX24" fmla="*/ 520800 w 598129"/>
              <a:gd name="connsiteY24" fmla="*/ 468324 h 585714"/>
              <a:gd name="connsiteX25" fmla="*/ 536985 w 598129"/>
              <a:gd name="connsiteY25" fmla="*/ 430154 h 585714"/>
              <a:gd name="connsiteX26" fmla="*/ 529072 w 598129"/>
              <a:gd name="connsiteY26" fmla="*/ 402788 h 585714"/>
              <a:gd name="connsiteX27" fmla="*/ 402829 w 598129"/>
              <a:gd name="connsiteY27" fmla="*/ 316365 h 585714"/>
              <a:gd name="connsiteX28" fmla="*/ 385205 w 598129"/>
              <a:gd name="connsiteY28" fmla="*/ 310469 h 585714"/>
              <a:gd name="connsiteX29" fmla="*/ 274067 w 598129"/>
              <a:gd name="connsiteY29" fmla="*/ 296560 h 585714"/>
              <a:gd name="connsiteX30" fmla="*/ 256084 w 598129"/>
              <a:gd name="connsiteY30" fmla="*/ 314565 h 585714"/>
              <a:gd name="connsiteX31" fmla="*/ 256443 w 598129"/>
              <a:gd name="connsiteY31" fmla="*/ 373260 h 585714"/>
              <a:gd name="connsiteX32" fmla="*/ 197817 w 598129"/>
              <a:gd name="connsiteY32" fmla="*/ 458962 h 585714"/>
              <a:gd name="connsiteX33" fmla="*/ 197817 w 598129"/>
              <a:gd name="connsiteY33" fmla="*/ 567349 h 585714"/>
              <a:gd name="connsiteX34" fmla="*/ 399951 w 598129"/>
              <a:gd name="connsiteY34" fmla="*/ 567349 h 585714"/>
              <a:gd name="connsiteX35" fmla="*/ 399951 w 598129"/>
              <a:gd name="connsiteY35" fmla="*/ 372900 h 585714"/>
              <a:gd name="connsiteX36" fmla="*/ 323702 w 598129"/>
              <a:gd name="connsiteY36" fmla="*/ 296560 h 585714"/>
              <a:gd name="connsiteX37" fmla="*/ 298885 w 598129"/>
              <a:gd name="connsiteY37" fmla="*/ 304122 h 585714"/>
              <a:gd name="connsiteX38" fmla="*/ 274067 w 598129"/>
              <a:gd name="connsiteY38" fmla="*/ 296560 h 585714"/>
              <a:gd name="connsiteX39" fmla="*/ 298885 w 598129"/>
              <a:gd name="connsiteY39" fmla="*/ 231384 h 585714"/>
              <a:gd name="connsiteX40" fmla="*/ 291539 w 598129"/>
              <a:gd name="connsiteY40" fmla="*/ 234478 h 585714"/>
              <a:gd name="connsiteX41" fmla="*/ 279867 w 598129"/>
              <a:gd name="connsiteY41" fmla="*/ 239396 h 585714"/>
              <a:gd name="connsiteX42" fmla="*/ 271909 w 598129"/>
              <a:gd name="connsiteY42" fmla="*/ 258751 h 585714"/>
              <a:gd name="connsiteX43" fmla="*/ 298885 w 598129"/>
              <a:gd name="connsiteY43" fmla="*/ 285758 h 585714"/>
              <a:gd name="connsiteX44" fmla="*/ 325860 w 598129"/>
              <a:gd name="connsiteY44" fmla="*/ 258751 h 585714"/>
              <a:gd name="connsiteX45" fmla="*/ 298885 w 598129"/>
              <a:gd name="connsiteY45" fmla="*/ 231384 h 585714"/>
              <a:gd name="connsiteX46" fmla="*/ 243136 w 598129"/>
              <a:gd name="connsiteY46" fmla="*/ 215900 h 585714"/>
              <a:gd name="connsiteX47" fmla="*/ 214002 w 598129"/>
              <a:gd name="connsiteY47" fmla="*/ 224902 h 585714"/>
              <a:gd name="connsiteX48" fmla="*/ 203932 w 598129"/>
              <a:gd name="connsiteY48" fmla="*/ 223822 h 585714"/>
              <a:gd name="connsiteX49" fmla="*/ 197817 w 598129"/>
              <a:gd name="connsiteY49" fmla="*/ 258751 h 585714"/>
              <a:gd name="connsiteX50" fmla="*/ 197817 w 598129"/>
              <a:gd name="connsiteY50" fmla="*/ 347333 h 585714"/>
              <a:gd name="connsiteX51" fmla="*/ 261119 w 598129"/>
              <a:gd name="connsiteY51" fmla="*/ 283597 h 585714"/>
              <a:gd name="connsiteX52" fmla="*/ 253566 w 598129"/>
              <a:gd name="connsiteY52" fmla="*/ 258751 h 585714"/>
              <a:gd name="connsiteX53" fmla="*/ 261119 w 598129"/>
              <a:gd name="connsiteY53" fmla="*/ 233544 h 585714"/>
              <a:gd name="connsiteX54" fmla="*/ 376213 w 598129"/>
              <a:gd name="connsiteY54" fmla="*/ 193934 h 585714"/>
              <a:gd name="connsiteX55" fmla="*/ 336650 w 598129"/>
              <a:gd name="connsiteY55" fmla="*/ 233544 h 585714"/>
              <a:gd name="connsiteX56" fmla="*/ 344203 w 598129"/>
              <a:gd name="connsiteY56" fmla="*/ 258751 h 585714"/>
              <a:gd name="connsiteX57" fmla="*/ 336650 w 598129"/>
              <a:gd name="connsiteY57" fmla="*/ 283597 h 585714"/>
              <a:gd name="connsiteX58" fmla="*/ 354273 w 598129"/>
              <a:gd name="connsiteY58" fmla="*/ 301602 h 585714"/>
              <a:gd name="connsiteX59" fmla="*/ 399951 w 598129"/>
              <a:gd name="connsiteY59" fmla="*/ 295120 h 585714"/>
              <a:gd name="connsiteX60" fmla="*/ 399951 w 598129"/>
              <a:gd name="connsiteY60" fmla="*/ 258751 h 585714"/>
              <a:gd name="connsiteX61" fmla="*/ 376213 w 598129"/>
              <a:gd name="connsiteY61" fmla="*/ 193934 h 585714"/>
              <a:gd name="connsiteX62" fmla="*/ 298885 w 598129"/>
              <a:gd name="connsiteY62" fmla="*/ 157205 h 585714"/>
              <a:gd name="connsiteX63" fmla="*/ 234144 w 598129"/>
              <a:gd name="connsiteY63" fmla="*/ 180971 h 585714"/>
              <a:gd name="connsiteX64" fmla="*/ 250329 w 598129"/>
              <a:gd name="connsiteY64" fmla="*/ 197175 h 585714"/>
              <a:gd name="connsiteX65" fmla="*/ 274067 w 598129"/>
              <a:gd name="connsiteY65" fmla="*/ 220941 h 585714"/>
              <a:gd name="connsiteX66" fmla="*/ 298885 w 598129"/>
              <a:gd name="connsiteY66" fmla="*/ 213379 h 585714"/>
              <a:gd name="connsiteX67" fmla="*/ 306682 w 598129"/>
              <a:gd name="connsiteY67" fmla="*/ 215755 h 585714"/>
              <a:gd name="connsiteX68" fmla="*/ 323702 w 598129"/>
              <a:gd name="connsiteY68" fmla="*/ 220941 h 585714"/>
              <a:gd name="connsiteX69" fmla="*/ 341685 w 598129"/>
              <a:gd name="connsiteY69" fmla="*/ 202937 h 585714"/>
              <a:gd name="connsiteX70" fmla="*/ 333503 w 598129"/>
              <a:gd name="connsiteY70" fmla="*/ 183987 h 585714"/>
              <a:gd name="connsiteX71" fmla="*/ 333497 w 598129"/>
              <a:gd name="connsiteY71" fmla="*/ 182598 h 585714"/>
              <a:gd name="connsiteX72" fmla="*/ 333413 w 598129"/>
              <a:gd name="connsiteY72" fmla="*/ 163687 h 585714"/>
              <a:gd name="connsiteX73" fmla="*/ 298885 w 598129"/>
              <a:gd name="connsiteY73" fmla="*/ 157205 h 585714"/>
              <a:gd name="connsiteX74" fmla="*/ 76969 w 598129"/>
              <a:gd name="connsiteY74" fmla="*/ 49178 h 585714"/>
              <a:gd name="connsiteX75" fmla="*/ 60424 w 598129"/>
              <a:gd name="connsiteY75" fmla="*/ 86987 h 585714"/>
              <a:gd name="connsiteX76" fmla="*/ 68696 w 598129"/>
              <a:gd name="connsiteY76" fmla="*/ 114714 h 585714"/>
              <a:gd name="connsiteX77" fmla="*/ 194940 w 598129"/>
              <a:gd name="connsiteY77" fmla="*/ 201136 h 585714"/>
              <a:gd name="connsiteX78" fmla="*/ 230187 w 598129"/>
              <a:gd name="connsiteY78" fmla="*/ 202577 h 585714"/>
              <a:gd name="connsiteX79" fmla="*/ 461095 w 598129"/>
              <a:gd name="connsiteY79" fmla="*/ 18210 h 585714"/>
              <a:gd name="connsiteX80" fmla="*/ 442392 w 598129"/>
              <a:gd name="connsiteY80" fmla="*/ 27932 h 585714"/>
              <a:gd name="connsiteX81" fmla="*/ 356072 w 598129"/>
              <a:gd name="connsiteY81" fmla="*/ 154684 h 585714"/>
              <a:gd name="connsiteX82" fmla="*/ 354633 w 598129"/>
              <a:gd name="connsiteY82" fmla="*/ 189613 h 585714"/>
              <a:gd name="connsiteX83" fmla="*/ 507852 w 598129"/>
              <a:gd name="connsiteY83" fmla="*/ 36214 h 585714"/>
              <a:gd name="connsiteX84" fmla="*/ 470087 w 598129"/>
              <a:gd name="connsiteY84" fmla="*/ 20010 h 585714"/>
              <a:gd name="connsiteX85" fmla="*/ 461095 w 598129"/>
              <a:gd name="connsiteY85" fmla="*/ 18210 h 585714"/>
              <a:gd name="connsiteX86" fmla="*/ 449765 w 598129"/>
              <a:gd name="connsiteY86" fmla="*/ 1601 h 585714"/>
              <a:gd name="connsiteX87" fmla="*/ 477280 w 598129"/>
              <a:gd name="connsiteY87" fmla="*/ 3446 h 585714"/>
              <a:gd name="connsiteX88" fmla="*/ 527274 w 598129"/>
              <a:gd name="connsiteY88" fmla="*/ 25051 h 585714"/>
              <a:gd name="connsiteX89" fmla="*/ 529792 w 598129"/>
              <a:gd name="connsiteY89" fmla="*/ 26492 h 585714"/>
              <a:gd name="connsiteX90" fmla="*/ 530151 w 598129"/>
              <a:gd name="connsiteY90" fmla="*/ 26852 h 585714"/>
              <a:gd name="connsiteX91" fmla="*/ 530511 w 598129"/>
              <a:gd name="connsiteY91" fmla="*/ 27212 h 585714"/>
              <a:gd name="connsiteX92" fmla="*/ 532309 w 598129"/>
              <a:gd name="connsiteY92" fmla="*/ 29733 h 585714"/>
              <a:gd name="connsiteX93" fmla="*/ 532309 w 598129"/>
              <a:gd name="connsiteY93" fmla="*/ 30093 h 585714"/>
              <a:gd name="connsiteX94" fmla="*/ 532669 w 598129"/>
              <a:gd name="connsiteY94" fmla="*/ 31533 h 585714"/>
              <a:gd name="connsiteX95" fmla="*/ 532669 w 598129"/>
              <a:gd name="connsiteY95" fmla="*/ 32973 h 585714"/>
              <a:gd name="connsiteX96" fmla="*/ 533029 w 598129"/>
              <a:gd name="connsiteY96" fmla="*/ 33334 h 585714"/>
              <a:gd name="connsiteX97" fmla="*/ 532309 w 598129"/>
              <a:gd name="connsiteY97" fmla="*/ 36214 h 585714"/>
              <a:gd name="connsiteX98" fmla="*/ 532309 w 598129"/>
              <a:gd name="connsiteY98" fmla="*/ 36934 h 585714"/>
              <a:gd name="connsiteX99" fmla="*/ 530151 w 598129"/>
              <a:gd name="connsiteY99" fmla="*/ 39815 h 585714"/>
              <a:gd name="connsiteX100" fmla="*/ 389161 w 598129"/>
              <a:gd name="connsiteY100" fmla="*/ 180971 h 585714"/>
              <a:gd name="connsiteX101" fmla="*/ 417935 w 598129"/>
              <a:gd name="connsiteY101" fmla="*/ 258751 h 585714"/>
              <a:gd name="connsiteX102" fmla="*/ 417935 w 598129"/>
              <a:gd name="connsiteY102" fmla="*/ 304842 h 585714"/>
              <a:gd name="connsiteX103" fmla="*/ 539503 w 598129"/>
              <a:gd name="connsiteY103" fmla="*/ 387664 h 585714"/>
              <a:gd name="connsiteX104" fmla="*/ 553889 w 598129"/>
              <a:gd name="connsiteY104" fmla="*/ 437356 h 585714"/>
              <a:gd name="connsiteX105" fmla="*/ 532309 w 598129"/>
              <a:gd name="connsiteY105" fmla="*/ 487409 h 585714"/>
              <a:gd name="connsiteX106" fmla="*/ 532309 w 598129"/>
              <a:gd name="connsiteY106" fmla="*/ 487769 h 585714"/>
              <a:gd name="connsiteX107" fmla="*/ 530511 w 598129"/>
              <a:gd name="connsiteY107" fmla="*/ 490290 h 585714"/>
              <a:gd name="connsiteX108" fmla="*/ 530151 w 598129"/>
              <a:gd name="connsiteY108" fmla="*/ 490290 h 585714"/>
              <a:gd name="connsiteX109" fmla="*/ 529792 w 598129"/>
              <a:gd name="connsiteY109" fmla="*/ 490650 h 585714"/>
              <a:gd name="connsiteX110" fmla="*/ 527274 w 598129"/>
              <a:gd name="connsiteY110" fmla="*/ 492450 h 585714"/>
              <a:gd name="connsiteX111" fmla="*/ 526914 w 598129"/>
              <a:gd name="connsiteY111" fmla="*/ 492450 h 585714"/>
              <a:gd name="connsiteX112" fmla="*/ 525476 w 598129"/>
              <a:gd name="connsiteY112" fmla="*/ 493170 h 585714"/>
              <a:gd name="connsiteX113" fmla="*/ 523677 w 598129"/>
              <a:gd name="connsiteY113" fmla="*/ 493170 h 585714"/>
              <a:gd name="connsiteX114" fmla="*/ 520440 w 598129"/>
              <a:gd name="connsiteY114" fmla="*/ 492450 h 585714"/>
              <a:gd name="connsiteX115" fmla="*/ 517563 w 598129"/>
              <a:gd name="connsiteY115" fmla="*/ 490290 h 585714"/>
              <a:gd name="connsiteX116" fmla="*/ 417935 w 598129"/>
              <a:gd name="connsiteY116" fmla="*/ 390905 h 585714"/>
              <a:gd name="connsiteX117" fmla="*/ 417935 w 598129"/>
              <a:gd name="connsiteY117" fmla="*/ 567349 h 585714"/>
              <a:gd name="connsiteX118" fmla="*/ 588777 w 598129"/>
              <a:gd name="connsiteY118" fmla="*/ 567349 h 585714"/>
              <a:gd name="connsiteX119" fmla="*/ 598129 w 598129"/>
              <a:gd name="connsiteY119" fmla="*/ 576352 h 585714"/>
              <a:gd name="connsiteX120" fmla="*/ 588777 w 598129"/>
              <a:gd name="connsiteY120" fmla="*/ 585714 h 585714"/>
              <a:gd name="connsiteX121" fmla="*/ 408943 w 598129"/>
              <a:gd name="connsiteY121" fmla="*/ 585714 h 585714"/>
              <a:gd name="connsiteX122" fmla="*/ 188826 w 598129"/>
              <a:gd name="connsiteY122" fmla="*/ 585714 h 585714"/>
              <a:gd name="connsiteX123" fmla="*/ 8632 w 598129"/>
              <a:gd name="connsiteY123" fmla="*/ 585714 h 585714"/>
              <a:gd name="connsiteX124" fmla="*/ 0 w 598129"/>
              <a:gd name="connsiteY124" fmla="*/ 576352 h 585714"/>
              <a:gd name="connsiteX125" fmla="*/ 8632 w 598129"/>
              <a:gd name="connsiteY125" fmla="*/ 567349 h 585714"/>
              <a:gd name="connsiteX126" fmla="*/ 179834 w 598129"/>
              <a:gd name="connsiteY126" fmla="*/ 567349 h 585714"/>
              <a:gd name="connsiteX127" fmla="*/ 179834 w 598129"/>
              <a:gd name="connsiteY127" fmla="*/ 485969 h 585714"/>
              <a:gd name="connsiteX128" fmla="*/ 170123 w 598129"/>
              <a:gd name="connsiteY128" fmla="*/ 499652 h 585714"/>
              <a:gd name="connsiteX129" fmla="*/ 136674 w 598129"/>
              <a:gd name="connsiteY129" fmla="*/ 517657 h 585714"/>
              <a:gd name="connsiteX130" fmla="*/ 120489 w 598129"/>
              <a:gd name="connsiteY130" fmla="*/ 514056 h 585714"/>
              <a:gd name="connsiteX131" fmla="*/ 70135 w 598129"/>
              <a:gd name="connsiteY131" fmla="*/ 492450 h 585714"/>
              <a:gd name="connsiteX132" fmla="*/ 67617 w 598129"/>
              <a:gd name="connsiteY132" fmla="*/ 490650 h 585714"/>
              <a:gd name="connsiteX133" fmla="*/ 67617 w 598129"/>
              <a:gd name="connsiteY133" fmla="*/ 490290 h 585714"/>
              <a:gd name="connsiteX134" fmla="*/ 67258 w 598129"/>
              <a:gd name="connsiteY134" fmla="*/ 490290 h 585714"/>
              <a:gd name="connsiteX135" fmla="*/ 65459 w 598129"/>
              <a:gd name="connsiteY135" fmla="*/ 487769 h 585714"/>
              <a:gd name="connsiteX136" fmla="*/ 65459 w 598129"/>
              <a:gd name="connsiteY136" fmla="*/ 487049 h 585714"/>
              <a:gd name="connsiteX137" fmla="*/ 65100 w 598129"/>
              <a:gd name="connsiteY137" fmla="*/ 485969 h 585714"/>
              <a:gd name="connsiteX138" fmla="*/ 65100 w 598129"/>
              <a:gd name="connsiteY138" fmla="*/ 484528 h 585714"/>
              <a:gd name="connsiteX139" fmla="*/ 65100 w 598129"/>
              <a:gd name="connsiteY139" fmla="*/ 483808 h 585714"/>
              <a:gd name="connsiteX140" fmla="*/ 65459 w 598129"/>
              <a:gd name="connsiteY140" fmla="*/ 480927 h 585714"/>
              <a:gd name="connsiteX141" fmla="*/ 65819 w 598129"/>
              <a:gd name="connsiteY141" fmla="*/ 480207 h 585714"/>
              <a:gd name="connsiteX142" fmla="*/ 67617 w 598129"/>
              <a:gd name="connsiteY142" fmla="*/ 477687 h 585714"/>
              <a:gd name="connsiteX143" fmla="*/ 179834 w 598129"/>
              <a:gd name="connsiteY143" fmla="*/ 365338 h 585714"/>
              <a:gd name="connsiteX144" fmla="*/ 179834 w 598129"/>
              <a:gd name="connsiteY144" fmla="*/ 258751 h 585714"/>
              <a:gd name="connsiteX145" fmla="*/ 187387 w 598129"/>
              <a:gd name="connsiteY145" fmla="*/ 217340 h 585714"/>
              <a:gd name="connsiteX146" fmla="*/ 184869 w 598129"/>
              <a:gd name="connsiteY146" fmla="*/ 216260 h 585714"/>
              <a:gd name="connsiteX147" fmla="*/ 58266 w 598129"/>
              <a:gd name="connsiteY147" fmla="*/ 129838 h 585714"/>
              <a:gd name="connsiteX148" fmla="*/ 43879 w 598129"/>
              <a:gd name="connsiteY148" fmla="*/ 79785 h 585714"/>
              <a:gd name="connsiteX149" fmla="*/ 65459 w 598129"/>
              <a:gd name="connsiteY149" fmla="*/ 29733 h 585714"/>
              <a:gd name="connsiteX150" fmla="*/ 67258 w 598129"/>
              <a:gd name="connsiteY150" fmla="*/ 27212 h 585714"/>
              <a:gd name="connsiteX151" fmla="*/ 67617 w 598129"/>
              <a:gd name="connsiteY151" fmla="*/ 26852 h 585714"/>
              <a:gd name="connsiteX152" fmla="*/ 67617 w 598129"/>
              <a:gd name="connsiteY152" fmla="*/ 26492 h 585714"/>
              <a:gd name="connsiteX153" fmla="*/ 70135 w 598129"/>
              <a:gd name="connsiteY153" fmla="*/ 25051 h 585714"/>
              <a:gd name="connsiteX154" fmla="*/ 70854 w 598129"/>
              <a:gd name="connsiteY154" fmla="*/ 24691 h 585714"/>
              <a:gd name="connsiteX155" fmla="*/ 71933 w 598129"/>
              <a:gd name="connsiteY155" fmla="*/ 24331 h 585714"/>
              <a:gd name="connsiteX156" fmla="*/ 73732 w 598129"/>
              <a:gd name="connsiteY156" fmla="*/ 24331 h 585714"/>
              <a:gd name="connsiteX157" fmla="*/ 74091 w 598129"/>
              <a:gd name="connsiteY157" fmla="*/ 24331 h 585714"/>
              <a:gd name="connsiteX158" fmla="*/ 76969 w 598129"/>
              <a:gd name="connsiteY158" fmla="*/ 24691 h 585714"/>
              <a:gd name="connsiteX159" fmla="*/ 77688 w 598129"/>
              <a:gd name="connsiteY159" fmla="*/ 25051 h 585714"/>
              <a:gd name="connsiteX160" fmla="*/ 80565 w 598129"/>
              <a:gd name="connsiteY160" fmla="*/ 26852 h 585714"/>
              <a:gd name="connsiteX161" fmla="*/ 221555 w 598129"/>
              <a:gd name="connsiteY161" fmla="*/ 168008 h 585714"/>
              <a:gd name="connsiteX162" fmla="*/ 298885 w 598129"/>
              <a:gd name="connsiteY162" fmla="*/ 139200 h 585714"/>
              <a:gd name="connsiteX163" fmla="*/ 339887 w 598129"/>
              <a:gd name="connsiteY163" fmla="*/ 146762 h 585714"/>
              <a:gd name="connsiteX164" fmla="*/ 341325 w 598129"/>
              <a:gd name="connsiteY164" fmla="*/ 144242 h 585714"/>
              <a:gd name="connsiteX165" fmla="*/ 427646 w 598129"/>
              <a:gd name="connsiteY165" fmla="*/ 17850 h 585714"/>
              <a:gd name="connsiteX166" fmla="*/ 449765 w 598129"/>
              <a:gd name="connsiteY166" fmla="*/ 1601 h 58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598129" h="585714">
                <a:moveTo>
                  <a:pt x="311576" y="362448"/>
                </a:moveTo>
                <a:cubicBezTo>
                  <a:pt x="316226" y="364606"/>
                  <a:pt x="318731" y="369641"/>
                  <a:pt x="316942" y="374317"/>
                </a:cubicBezTo>
                <a:lnTo>
                  <a:pt x="291900" y="437264"/>
                </a:lnTo>
                <a:lnTo>
                  <a:pt x="333398" y="431149"/>
                </a:lnTo>
                <a:cubicBezTo>
                  <a:pt x="336618" y="430790"/>
                  <a:pt x="339838" y="432228"/>
                  <a:pt x="341626" y="434746"/>
                </a:cubicBezTo>
                <a:cubicBezTo>
                  <a:pt x="343773" y="437624"/>
                  <a:pt x="344130" y="440861"/>
                  <a:pt x="343057" y="443739"/>
                </a:cubicBezTo>
                <a:lnTo>
                  <a:pt x="311933" y="519634"/>
                </a:lnTo>
                <a:cubicBezTo>
                  <a:pt x="310860" y="523231"/>
                  <a:pt x="307640" y="525389"/>
                  <a:pt x="304063" y="525389"/>
                </a:cubicBezTo>
                <a:cubicBezTo>
                  <a:pt x="302990" y="525389"/>
                  <a:pt x="301916" y="525030"/>
                  <a:pt x="300485" y="524670"/>
                </a:cubicBezTo>
                <a:cubicBezTo>
                  <a:pt x="295835" y="522512"/>
                  <a:pt x="293688" y="517476"/>
                  <a:pt x="295835" y="512800"/>
                </a:cubicBezTo>
                <a:lnTo>
                  <a:pt x="320519" y="451652"/>
                </a:lnTo>
                <a:lnTo>
                  <a:pt x="279021" y="457407"/>
                </a:lnTo>
                <a:cubicBezTo>
                  <a:pt x="275801" y="457767"/>
                  <a:pt x="272939" y="456688"/>
                  <a:pt x="270792" y="453810"/>
                </a:cubicBezTo>
                <a:cubicBezTo>
                  <a:pt x="268646" y="451292"/>
                  <a:pt x="268288" y="448055"/>
                  <a:pt x="269361" y="445177"/>
                </a:cubicBezTo>
                <a:lnTo>
                  <a:pt x="300485" y="367843"/>
                </a:lnTo>
                <a:cubicBezTo>
                  <a:pt x="302274" y="363167"/>
                  <a:pt x="307283" y="360649"/>
                  <a:pt x="311576" y="362448"/>
                </a:cubicBezTo>
                <a:close/>
                <a:moveTo>
                  <a:pt x="243136" y="327528"/>
                </a:moveTo>
                <a:lnTo>
                  <a:pt x="89557" y="481287"/>
                </a:lnTo>
                <a:lnTo>
                  <a:pt x="127682" y="497492"/>
                </a:lnTo>
                <a:cubicBezTo>
                  <a:pt x="137753" y="501453"/>
                  <a:pt x="149262" y="498212"/>
                  <a:pt x="155017" y="489570"/>
                </a:cubicBezTo>
                <a:lnTo>
                  <a:pt x="241697" y="362817"/>
                </a:lnTo>
                <a:cubicBezTo>
                  <a:pt x="248890" y="352014"/>
                  <a:pt x="249250" y="338331"/>
                  <a:pt x="243136" y="327528"/>
                </a:cubicBezTo>
                <a:close/>
                <a:moveTo>
                  <a:pt x="385205" y="310469"/>
                </a:moveTo>
                <a:cubicBezTo>
                  <a:pt x="379091" y="310244"/>
                  <a:pt x="372976" y="311684"/>
                  <a:pt x="367581" y="314565"/>
                </a:cubicBezTo>
                <a:lnTo>
                  <a:pt x="520800" y="468324"/>
                </a:lnTo>
                <a:lnTo>
                  <a:pt x="536985" y="430154"/>
                </a:lnTo>
                <a:cubicBezTo>
                  <a:pt x="541301" y="420432"/>
                  <a:pt x="538064" y="408909"/>
                  <a:pt x="529072" y="402788"/>
                </a:cubicBezTo>
                <a:lnTo>
                  <a:pt x="402829" y="316365"/>
                </a:lnTo>
                <a:cubicBezTo>
                  <a:pt x="397434" y="312584"/>
                  <a:pt x="391319" y="310694"/>
                  <a:pt x="385205" y="310469"/>
                </a:cubicBezTo>
                <a:close/>
                <a:moveTo>
                  <a:pt x="274067" y="296560"/>
                </a:moveTo>
                <a:lnTo>
                  <a:pt x="256084" y="314565"/>
                </a:lnTo>
                <a:cubicBezTo>
                  <a:pt x="268313" y="331849"/>
                  <a:pt x="268672" y="355255"/>
                  <a:pt x="256443" y="373260"/>
                </a:cubicBezTo>
                <a:lnTo>
                  <a:pt x="197817" y="458962"/>
                </a:lnTo>
                <a:lnTo>
                  <a:pt x="197817" y="567349"/>
                </a:lnTo>
                <a:lnTo>
                  <a:pt x="399951" y="567349"/>
                </a:lnTo>
                <a:lnTo>
                  <a:pt x="399951" y="372900"/>
                </a:lnTo>
                <a:lnTo>
                  <a:pt x="323702" y="296560"/>
                </a:lnTo>
                <a:cubicBezTo>
                  <a:pt x="316508" y="301242"/>
                  <a:pt x="308236" y="304122"/>
                  <a:pt x="298885" y="304122"/>
                </a:cubicBezTo>
                <a:cubicBezTo>
                  <a:pt x="289893" y="304122"/>
                  <a:pt x="281261" y="301242"/>
                  <a:pt x="274067" y="296560"/>
                </a:cubicBezTo>
                <a:close/>
                <a:moveTo>
                  <a:pt x="298885" y="231384"/>
                </a:moveTo>
                <a:lnTo>
                  <a:pt x="291539" y="234478"/>
                </a:lnTo>
                <a:lnTo>
                  <a:pt x="279867" y="239396"/>
                </a:lnTo>
                <a:cubicBezTo>
                  <a:pt x="274967" y="244347"/>
                  <a:pt x="271909" y="251189"/>
                  <a:pt x="271909" y="258751"/>
                </a:cubicBezTo>
                <a:cubicBezTo>
                  <a:pt x="271909" y="273515"/>
                  <a:pt x="284138" y="285758"/>
                  <a:pt x="298885" y="285758"/>
                </a:cubicBezTo>
                <a:cubicBezTo>
                  <a:pt x="313631" y="285758"/>
                  <a:pt x="325860" y="273515"/>
                  <a:pt x="325860" y="258751"/>
                </a:cubicBezTo>
                <a:cubicBezTo>
                  <a:pt x="325860" y="243627"/>
                  <a:pt x="313631" y="231384"/>
                  <a:pt x="298885" y="231384"/>
                </a:cubicBezTo>
                <a:close/>
                <a:moveTo>
                  <a:pt x="243136" y="215900"/>
                </a:moveTo>
                <a:cubicBezTo>
                  <a:pt x="234503" y="221661"/>
                  <a:pt x="224073" y="224902"/>
                  <a:pt x="214002" y="224902"/>
                </a:cubicBezTo>
                <a:cubicBezTo>
                  <a:pt x="210406" y="224902"/>
                  <a:pt x="207169" y="224542"/>
                  <a:pt x="203932" y="223822"/>
                </a:cubicBezTo>
                <a:cubicBezTo>
                  <a:pt x="200335" y="234625"/>
                  <a:pt x="197817" y="246508"/>
                  <a:pt x="197817" y="258751"/>
                </a:cubicBezTo>
                <a:lnTo>
                  <a:pt x="197817" y="347333"/>
                </a:lnTo>
                <a:lnTo>
                  <a:pt x="261119" y="283597"/>
                </a:lnTo>
                <a:cubicBezTo>
                  <a:pt x="256443" y="276395"/>
                  <a:pt x="253566" y="268113"/>
                  <a:pt x="253566" y="258751"/>
                </a:cubicBezTo>
                <a:cubicBezTo>
                  <a:pt x="253566" y="249388"/>
                  <a:pt x="256443" y="240746"/>
                  <a:pt x="261119" y="233544"/>
                </a:cubicBezTo>
                <a:close/>
                <a:moveTo>
                  <a:pt x="376213" y="193934"/>
                </a:moveTo>
                <a:lnTo>
                  <a:pt x="336650" y="233544"/>
                </a:lnTo>
                <a:cubicBezTo>
                  <a:pt x="340966" y="240746"/>
                  <a:pt x="344203" y="249388"/>
                  <a:pt x="344203" y="258751"/>
                </a:cubicBezTo>
                <a:cubicBezTo>
                  <a:pt x="344203" y="268113"/>
                  <a:pt x="340966" y="276395"/>
                  <a:pt x="336650" y="283597"/>
                </a:cubicBezTo>
                <a:lnTo>
                  <a:pt x="354273" y="301602"/>
                </a:lnTo>
                <a:cubicBezTo>
                  <a:pt x="367581" y="292239"/>
                  <a:pt x="384486" y="290079"/>
                  <a:pt x="399951" y="295120"/>
                </a:cubicBezTo>
                <a:lnTo>
                  <a:pt x="399951" y="258751"/>
                </a:lnTo>
                <a:cubicBezTo>
                  <a:pt x="399951" y="234265"/>
                  <a:pt x="390960" y="211579"/>
                  <a:pt x="376213" y="193934"/>
                </a:cubicBezTo>
                <a:close/>
                <a:moveTo>
                  <a:pt x="298885" y="157205"/>
                </a:moveTo>
                <a:cubicBezTo>
                  <a:pt x="274427" y="157205"/>
                  <a:pt x="252127" y="166207"/>
                  <a:pt x="234144" y="180971"/>
                </a:cubicBezTo>
                <a:lnTo>
                  <a:pt x="250329" y="197175"/>
                </a:lnTo>
                <a:lnTo>
                  <a:pt x="274067" y="220941"/>
                </a:lnTo>
                <a:cubicBezTo>
                  <a:pt x="281261" y="216260"/>
                  <a:pt x="289893" y="213379"/>
                  <a:pt x="298885" y="213379"/>
                </a:cubicBezTo>
                <a:lnTo>
                  <a:pt x="306682" y="215755"/>
                </a:lnTo>
                <a:lnTo>
                  <a:pt x="323702" y="220941"/>
                </a:lnTo>
                <a:lnTo>
                  <a:pt x="341685" y="202937"/>
                </a:lnTo>
                <a:cubicBezTo>
                  <a:pt x="337549" y="197175"/>
                  <a:pt x="334852" y="190694"/>
                  <a:pt x="333503" y="183987"/>
                </a:cubicBezTo>
                <a:lnTo>
                  <a:pt x="333497" y="182598"/>
                </a:lnTo>
                <a:lnTo>
                  <a:pt x="333413" y="163687"/>
                </a:lnTo>
                <a:cubicBezTo>
                  <a:pt x="322623" y="159726"/>
                  <a:pt x="311113" y="157205"/>
                  <a:pt x="298885" y="157205"/>
                </a:cubicBezTo>
                <a:close/>
                <a:moveTo>
                  <a:pt x="76969" y="49178"/>
                </a:moveTo>
                <a:lnTo>
                  <a:pt x="60424" y="86987"/>
                </a:lnTo>
                <a:cubicBezTo>
                  <a:pt x="56468" y="97070"/>
                  <a:pt x="59705" y="108593"/>
                  <a:pt x="68696" y="114714"/>
                </a:cubicBezTo>
                <a:lnTo>
                  <a:pt x="194940" y="201136"/>
                </a:lnTo>
                <a:cubicBezTo>
                  <a:pt x="205730" y="208338"/>
                  <a:pt x="219397" y="208698"/>
                  <a:pt x="230187" y="202577"/>
                </a:cubicBezTo>
                <a:close/>
                <a:moveTo>
                  <a:pt x="461095" y="18210"/>
                </a:moveTo>
                <a:cubicBezTo>
                  <a:pt x="453902" y="18210"/>
                  <a:pt x="446708" y="21451"/>
                  <a:pt x="442392" y="27932"/>
                </a:cubicBezTo>
                <a:lnTo>
                  <a:pt x="356072" y="154684"/>
                </a:lnTo>
                <a:cubicBezTo>
                  <a:pt x="348878" y="165127"/>
                  <a:pt x="348519" y="178811"/>
                  <a:pt x="354633" y="189613"/>
                </a:cubicBezTo>
                <a:lnTo>
                  <a:pt x="507852" y="36214"/>
                </a:lnTo>
                <a:lnTo>
                  <a:pt x="470087" y="20010"/>
                </a:lnTo>
                <a:cubicBezTo>
                  <a:pt x="467209" y="18930"/>
                  <a:pt x="463972" y="18210"/>
                  <a:pt x="461095" y="18210"/>
                </a:cubicBezTo>
                <a:close/>
                <a:moveTo>
                  <a:pt x="449765" y="1601"/>
                </a:moveTo>
                <a:cubicBezTo>
                  <a:pt x="458577" y="-965"/>
                  <a:pt x="468288" y="-515"/>
                  <a:pt x="477280" y="3446"/>
                </a:cubicBezTo>
                <a:lnTo>
                  <a:pt x="527274" y="25051"/>
                </a:lnTo>
                <a:cubicBezTo>
                  <a:pt x="528353" y="25412"/>
                  <a:pt x="529072" y="26132"/>
                  <a:pt x="529792" y="26492"/>
                </a:cubicBezTo>
                <a:cubicBezTo>
                  <a:pt x="529792" y="26852"/>
                  <a:pt x="530151" y="26852"/>
                  <a:pt x="530151" y="26852"/>
                </a:cubicBezTo>
                <a:cubicBezTo>
                  <a:pt x="530511" y="26852"/>
                  <a:pt x="530511" y="27212"/>
                  <a:pt x="530511" y="27212"/>
                </a:cubicBezTo>
                <a:cubicBezTo>
                  <a:pt x="530871" y="27932"/>
                  <a:pt x="531590" y="28652"/>
                  <a:pt x="532309" y="29733"/>
                </a:cubicBezTo>
                <a:lnTo>
                  <a:pt x="532309" y="30093"/>
                </a:lnTo>
                <a:cubicBezTo>
                  <a:pt x="532669" y="30813"/>
                  <a:pt x="532669" y="31173"/>
                  <a:pt x="532669" y="31533"/>
                </a:cubicBezTo>
                <a:cubicBezTo>
                  <a:pt x="532669" y="32253"/>
                  <a:pt x="532669" y="32613"/>
                  <a:pt x="532669" y="32973"/>
                </a:cubicBezTo>
                <a:cubicBezTo>
                  <a:pt x="533029" y="33334"/>
                  <a:pt x="533029" y="33334"/>
                  <a:pt x="533029" y="33334"/>
                </a:cubicBezTo>
                <a:cubicBezTo>
                  <a:pt x="533029" y="34414"/>
                  <a:pt x="532669" y="35494"/>
                  <a:pt x="532309" y="36214"/>
                </a:cubicBezTo>
                <a:cubicBezTo>
                  <a:pt x="532309" y="36574"/>
                  <a:pt x="532309" y="36934"/>
                  <a:pt x="532309" y="36934"/>
                </a:cubicBezTo>
                <a:cubicBezTo>
                  <a:pt x="531590" y="38015"/>
                  <a:pt x="530871" y="38735"/>
                  <a:pt x="530151" y="39815"/>
                </a:cubicBezTo>
                <a:lnTo>
                  <a:pt x="389161" y="180971"/>
                </a:lnTo>
                <a:cubicBezTo>
                  <a:pt x="407145" y="201856"/>
                  <a:pt x="417935" y="228863"/>
                  <a:pt x="417935" y="258751"/>
                </a:cubicBezTo>
                <a:lnTo>
                  <a:pt x="417935" y="304842"/>
                </a:lnTo>
                <a:lnTo>
                  <a:pt x="539503" y="387664"/>
                </a:lnTo>
                <a:cubicBezTo>
                  <a:pt x="555328" y="398827"/>
                  <a:pt x="561442" y="419712"/>
                  <a:pt x="553889" y="437356"/>
                </a:cubicBezTo>
                <a:lnTo>
                  <a:pt x="532309" y="487409"/>
                </a:lnTo>
                <a:lnTo>
                  <a:pt x="532309" y="487769"/>
                </a:lnTo>
                <a:cubicBezTo>
                  <a:pt x="531590" y="488849"/>
                  <a:pt x="530871" y="489570"/>
                  <a:pt x="530511" y="490290"/>
                </a:cubicBezTo>
                <a:cubicBezTo>
                  <a:pt x="530511" y="490290"/>
                  <a:pt x="530511" y="490290"/>
                  <a:pt x="530151" y="490290"/>
                </a:cubicBezTo>
                <a:cubicBezTo>
                  <a:pt x="530151" y="490650"/>
                  <a:pt x="529792" y="490650"/>
                  <a:pt x="529792" y="490650"/>
                </a:cubicBezTo>
                <a:cubicBezTo>
                  <a:pt x="529072" y="491370"/>
                  <a:pt x="528353" y="491730"/>
                  <a:pt x="527274" y="492450"/>
                </a:cubicBezTo>
                <a:lnTo>
                  <a:pt x="526914" y="492450"/>
                </a:lnTo>
                <a:cubicBezTo>
                  <a:pt x="526195" y="492810"/>
                  <a:pt x="525835" y="493170"/>
                  <a:pt x="525476" y="493170"/>
                </a:cubicBezTo>
                <a:cubicBezTo>
                  <a:pt x="525116" y="493170"/>
                  <a:pt x="524397" y="493170"/>
                  <a:pt x="523677" y="493170"/>
                </a:cubicBezTo>
                <a:cubicBezTo>
                  <a:pt x="522598" y="493170"/>
                  <a:pt x="521519" y="493170"/>
                  <a:pt x="520440" y="492450"/>
                </a:cubicBezTo>
                <a:cubicBezTo>
                  <a:pt x="519002" y="492090"/>
                  <a:pt x="518282" y="491370"/>
                  <a:pt x="517563" y="490290"/>
                </a:cubicBezTo>
                <a:lnTo>
                  <a:pt x="417935" y="390905"/>
                </a:lnTo>
                <a:lnTo>
                  <a:pt x="417935" y="567349"/>
                </a:lnTo>
                <a:lnTo>
                  <a:pt x="588777" y="567349"/>
                </a:lnTo>
                <a:cubicBezTo>
                  <a:pt x="593813" y="567349"/>
                  <a:pt x="598129" y="571310"/>
                  <a:pt x="598129" y="576352"/>
                </a:cubicBezTo>
                <a:cubicBezTo>
                  <a:pt x="598129" y="581393"/>
                  <a:pt x="593813" y="585714"/>
                  <a:pt x="588777" y="585714"/>
                </a:cubicBezTo>
                <a:lnTo>
                  <a:pt x="408943" y="585714"/>
                </a:lnTo>
                <a:lnTo>
                  <a:pt x="188826" y="585714"/>
                </a:lnTo>
                <a:lnTo>
                  <a:pt x="8632" y="585714"/>
                </a:lnTo>
                <a:cubicBezTo>
                  <a:pt x="3956" y="585714"/>
                  <a:pt x="0" y="581393"/>
                  <a:pt x="0" y="576352"/>
                </a:cubicBezTo>
                <a:cubicBezTo>
                  <a:pt x="0" y="571310"/>
                  <a:pt x="3956" y="567349"/>
                  <a:pt x="8632" y="567349"/>
                </a:cubicBezTo>
                <a:lnTo>
                  <a:pt x="179834" y="567349"/>
                </a:lnTo>
                <a:lnTo>
                  <a:pt x="179834" y="485969"/>
                </a:lnTo>
                <a:lnTo>
                  <a:pt x="170123" y="499652"/>
                </a:lnTo>
                <a:cubicBezTo>
                  <a:pt x="162570" y="510815"/>
                  <a:pt x="149622" y="517657"/>
                  <a:pt x="136674" y="517657"/>
                </a:cubicBezTo>
                <a:cubicBezTo>
                  <a:pt x="131279" y="517657"/>
                  <a:pt x="125884" y="516576"/>
                  <a:pt x="120489" y="514056"/>
                </a:cubicBezTo>
                <a:lnTo>
                  <a:pt x="70135" y="492450"/>
                </a:lnTo>
                <a:cubicBezTo>
                  <a:pt x="69416" y="492090"/>
                  <a:pt x="68696" y="491370"/>
                  <a:pt x="67617" y="490650"/>
                </a:cubicBezTo>
                <a:cubicBezTo>
                  <a:pt x="67617" y="490650"/>
                  <a:pt x="67617" y="490650"/>
                  <a:pt x="67617" y="490290"/>
                </a:cubicBezTo>
                <a:cubicBezTo>
                  <a:pt x="67617" y="490290"/>
                  <a:pt x="67617" y="490290"/>
                  <a:pt x="67258" y="490290"/>
                </a:cubicBezTo>
                <a:cubicBezTo>
                  <a:pt x="66538" y="489570"/>
                  <a:pt x="66179" y="488489"/>
                  <a:pt x="65459" y="487769"/>
                </a:cubicBezTo>
                <a:cubicBezTo>
                  <a:pt x="65459" y="487409"/>
                  <a:pt x="65459" y="487409"/>
                  <a:pt x="65459" y="487049"/>
                </a:cubicBezTo>
                <a:cubicBezTo>
                  <a:pt x="65100" y="486689"/>
                  <a:pt x="65100" y="486329"/>
                  <a:pt x="65100" y="485969"/>
                </a:cubicBezTo>
                <a:cubicBezTo>
                  <a:pt x="65100" y="485248"/>
                  <a:pt x="65100" y="484888"/>
                  <a:pt x="65100" y="484528"/>
                </a:cubicBezTo>
                <a:cubicBezTo>
                  <a:pt x="65100" y="484168"/>
                  <a:pt x="65100" y="484168"/>
                  <a:pt x="65100" y="483808"/>
                </a:cubicBezTo>
                <a:cubicBezTo>
                  <a:pt x="65100" y="482728"/>
                  <a:pt x="65100" y="482008"/>
                  <a:pt x="65459" y="480927"/>
                </a:cubicBezTo>
                <a:cubicBezTo>
                  <a:pt x="65459" y="480567"/>
                  <a:pt x="65459" y="480567"/>
                  <a:pt x="65819" y="480207"/>
                </a:cubicBezTo>
                <a:cubicBezTo>
                  <a:pt x="66179" y="479487"/>
                  <a:pt x="66538" y="478407"/>
                  <a:pt x="67617" y="477687"/>
                </a:cubicBezTo>
                <a:lnTo>
                  <a:pt x="179834" y="365338"/>
                </a:lnTo>
                <a:lnTo>
                  <a:pt x="179834" y="258751"/>
                </a:lnTo>
                <a:cubicBezTo>
                  <a:pt x="179834" y="244347"/>
                  <a:pt x="182352" y="230304"/>
                  <a:pt x="187387" y="217340"/>
                </a:cubicBezTo>
                <a:cubicBezTo>
                  <a:pt x="186308" y="216980"/>
                  <a:pt x="185589" y="216620"/>
                  <a:pt x="184869" y="216260"/>
                </a:cubicBezTo>
                <a:lnTo>
                  <a:pt x="58266" y="129838"/>
                </a:lnTo>
                <a:cubicBezTo>
                  <a:pt x="42441" y="118675"/>
                  <a:pt x="36326" y="97790"/>
                  <a:pt x="43879" y="79785"/>
                </a:cubicBezTo>
                <a:lnTo>
                  <a:pt x="65459" y="29733"/>
                </a:lnTo>
                <a:cubicBezTo>
                  <a:pt x="66179" y="28652"/>
                  <a:pt x="66538" y="27932"/>
                  <a:pt x="67258" y="27212"/>
                </a:cubicBezTo>
                <a:cubicBezTo>
                  <a:pt x="67258" y="27212"/>
                  <a:pt x="67617" y="27212"/>
                  <a:pt x="67617" y="26852"/>
                </a:cubicBezTo>
                <a:cubicBezTo>
                  <a:pt x="67617" y="26852"/>
                  <a:pt x="67617" y="26852"/>
                  <a:pt x="67617" y="26492"/>
                </a:cubicBezTo>
                <a:cubicBezTo>
                  <a:pt x="68696" y="26132"/>
                  <a:pt x="69416" y="25412"/>
                  <a:pt x="70135" y="25051"/>
                </a:cubicBezTo>
                <a:cubicBezTo>
                  <a:pt x="70495" y="25051"/>
                  <a:pt x="70854" y="25051"/>
                  <a:pt x="70854" y="24691"/>
                </a:cubicBezTo>
                <a:cubicBezTo>
                  <a:pt x="71214" y="24691"/>
                  <a:pt x="71574" y="24331"/>
                  <a:pt x="71933" y="24331"/>
                </a:cubicBezTo>
                <a:cubicBezTo>
                  <a:pt x="72653" y="24331"/>
                  <a:pt x="73012" y="24331"/>
                  <a:pt x="73732" y="24331"/>
                </a:cubicBezTo>
                <a:cubicBezTo>
                  <a:pt x="73732" y="24331"/>
                  <a:pt x="73732" y="24331"/>
                  <a:pt x="74091" y="24331"/>
                </a:cubicBezTo>
                <a:cubicBezTo>
                  <a:pt x="75170" y="24331"/>
                  <a:pt x="76249" y="24331"/>
                  <a:pt x="76969" y="24691"/>
                </a:cubicBezTo>
                <a:cubicBezTo>
                  <a:pt x="77328" y="25051"/>
                  <a:pt x="77328" y="25051"/>
                  <a:pt x="77688" y="25051"/>
                </a:cubicBezTo>
                <a:cubicBezTo>
                  <a:pt x="78767" y="25412"/>
                  <a:pt x="79486" y="26132"/>
                  <a:pt x="80565" y="26852"/>
                </a:cubicBezTo>
                <a:lnTo>
                  <a:pt x="221555" y="168008"/>
                </a:lnTo>
                <a:cubicBezTo>
                  <a:pt x="242416" y="150003"/>
                  <a:pt x="269392" y="139200"/>
                  <a:pt x="298885" y="139200"/>
                </a:cubicBezTo>
                <a:cubicBezTo>
                  <a:pt x="313271" y="139200"/>
                  <a:pt x="326939" y="141721"/>
                  <a:pt x="339887" y="146762"/>
                </a:cubicBezTo>
                <a:cubicBezTo>
                  <a:pt x="340246" y="146042"/>
                  <a:pt x="340606" y="144962"/>
                  <a:pt x="341325" y="144242"/>
                </a:cubicBezTo>
                <a:lnTo>
                  <a:pt x="427646" y="17850"/>
                </a:lnTo>
                <a:cubicBezTo>
                  <a:pt x="433041" y="9748"/>
                  <a:pt x="440953" y="4166"/>
                  <a:pt x="449765" y="16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5" name="Freeform 44">
            <a:extLst>
              <a:ext uri="{FF2B5EF4-FFF2-40B4-BE49-F238E27FC236}">
                <a16:creationId xmlns:a16="http://schemas.microsoft.com/office/drawing/2014/main" id="{916C074F-CC3B-4477-847E-D36B6AA03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014" y="3409741"/>
            <a:ext cx="417572" cy="387091"/>
          </a:xfrm>
          <a:custGeom>
            <a:avLst/>
            <a:gdLst>
              <a:gd name="connsiteX0" fmla="*/ 558629 w 599715"/>
              <a:gd name="connsiteY0" fmla="*/ 426789 h 490177"/>
              <a:gd name="connsiteX1" fmla="*/ 535923 w 599715"/>
              <a:gd name="connsiteY1" fmla="*/ 449479 h 490177"/>
              <a:gd name="connsiteX2" fmla="*/ 558629 w 599715"/>
              <a:gd name="connsiteY2" fmla="*/ 472169 h 490177"/>
              <a:gd name="connsiteX3" fmla="*/ 581334 w 599715"/>
              <a:gd name="connsiteY3" fmla="*/ 449479 h 490177"/>
              <a:gd name="connsiteX4" fmla="*/ 558629 w 599715"/>
              <a:gd name="connsiteY4" fmla="*/ 426789 h 490177"/>
              <a:gd name="connsiteX5" fmla="*/ 449786 w 599715"/>
              <a:gd name="connsiteY5" fmla="*/ 426789 h 490177"/>
              <a:gd name="connsiteX6" fmla="*/ 426720 w 599715"/>
              <a:gd name="connsiteY6" fmla="*/ 449479 h 490177"/>
              <a:gd name="connsiteX7" fmla="*/ 449786 w 599715"/>
              <a:gd name="connsiteY7" fmla="*/ 472169 h 490177"/>
              <a:gd name="connsiteX8" fmla="*/ 472492 w 599715"/>
              <a:gd name="connsiteY8" fmla="*/ 449479 h 490177"/>
              <a:gd name="connsiteX9" fmla="*/ 449786 w 599715"/>
              <a:gd name="connsiteY9" fmla="*/ 426789 h 490177"/>
              <a:gd name="connsiteX10" fmla="*/ 149568 w 599715"/>
              <a:gd name="connsiteY10" fmla="*/ 426789 h 490177"/>
              <a:gd name="connsiteX11" fmla="*/ 127223 w 599715"/>
              <a:gd name="connsiteY11" fmla="*/ 449479 h 490177"/>
              <a:gd name="connsiteX12" fmla="*/ 149568 w 599715"/>
              <a:gd name="connsiteY12" fmla="*/ 472169 h 490177"/>
              <a:gd name="connsiteX13" fmla="*/ 172634 w 599715"/>
              <a:gd name="connsiteY13" fmla="*/ 449479 h 490177"/>
              <a:gd name="connsiteX14" fmla="*/ 149568 w 599715"/>
              <a:gd name="connsiteY14" fmla="*/ 426789 h 490177"/>
              <a:gd name="connsiteX15" fmla="*/ 40726 w 599715"/>
              <a:gd name="connsiteY15" fmla="*/ 426789 h 490177"/>
              <a:gd name="connsiteX16" fmla="*/ 18020 w 599715"/>
              <a:gd name="connsiteY16" fmla="*/ 449479 h 490177"/>
              <a:gd name="connsiteX17" fmla="*/ 40726 w 599715"/>
              <a:gd name="connsiteY17" fmla="*/ 472169 h 490177"/>
              <a:gd name="connsiteX18" fmla="*/ 63431 w 599715"/>
              <a:gd name="connsiteY18" fmla="*/ 449479 h 490177"/>
              <a:gd name="connsiteX19" fmla="*/ 40726 w 599715"/>
              <a:gd name="connsiteY19" fmla="*/ 426789 h 490177"/>
              <a:gd name="connsiteX20" fmla="*/ 172634 w 599715"/>
              <a:gd name="connsiteY20" fmla="*/ 336029 h 490177"/>
              <a:gd name="connsiteX21" fmla="*/ 172634 w 599715"/>
              <a:gd name="connsiteY21" fmla="*/ 363041 h 490177"/>
              <a:gd name="connsiteX22" fmla="*/ 427081 w 599715"/>
              <a:gd name="connsiteY22" fmla="*/ 363041 h 490177"/>
              <a:gd name="connsiteX23" fmla="*/ 427081 w 599715"/>
              <a:gd name="connsiteY23" fmla="*/ 336029 h 490177"/>
              <a:gd name="connsiteX24" fmla="*/ 99472 w 599715"/>
              <a:gd name="connsiteY24" fmla="*/ 281285 h 490177"/>
              <a:gd name="connsiteX25" fmla="*/ 99472 w 599715"/>
              <a:gd name="connsiteY25" fmla="*/ 314059 h 490177"/>
              <a:gd name="connsiteX26" fmla="*/ 127223 w 599715"/>
              <a:gd name="connsiteY26" fmla="*/ 317661 h 490177"/>
              <a:gd name="connsiteX27" fmla="*/ 154614 w 599715"/>
              <a:gd name="connsiteY27" fmla="*/ 317661 h 490177"/>
              <a:gd name="connsiteX28" fmla="*/ 154614 w 599715"/>
              <a:gd name="connsiteY28" fmla="*/ 281285 h 490177"/>
              <a:gd name="connsiteX29" fmla="*/ 99472 w 599715"/>
              <a:gd name="connsiteY29" fmla="*/ 226900 h 490177"/>
              <a:gd name="connsiteX30" fmla="*/ 99472 w 599715"/>
              <a:gd name="connsiteY30" fmla="*/ 263277 h 490177"/>
              <a:gd name="connsiteX31" fmla="*/ 154614 w 599715"/>
              <a:gd name="connsiteY31" fmla="*/ 263277 h 490177"/>
              <a:gd name="connsiteX32" fmla="*/ 154614 w 599715"/>
              <a:gd name="connsiteY32" fmla="*/ 226900 h 490177"/>
              <a:gd name="connsiteX33" fmla="*/ 327072 w 599715"/>
              <a:gd name="connsiteY33" fmla="*/ 198437 h 490177"/>
              <a:gd name="connsiteX34" fmla="*/ 336186 w 599715"/>
              <a:gd name="connsiteY34" fmla="*/ 207551 h 490177"/>
              <a:gd name="connsiteX35" fmla="*/ 296815 w 599715"/>
              <a:gd name="connsiteY35" fmla="*/ 247286 h 490177"/>
              <a:gd name="connsiteX36" fmla="*/ 287337 w 599715"/>
              <a:gd name="connsiteY36" fmla="*/ 238172 h 490177"/>
              <a:gd name="connsiteX37" fmla="*/ 296815 w 599715"/>
              <a:gd name="connsiteY37" fmla="*/ 228694 h 490177"/>
              <a:gd name="connsiteX38" fmla="*/ 317959 w 599715"/>
              <a:gd name="connsiteY38" fmla="*/ 207551 h 490177"/>
              <a:gd name="connsiteX39" fmla="*/ 327072 w 599715"/>
              <a:gd name="connsiteY39" fmla="*/ 198437 h 490177"/>
              <a:gd name="connsiteX40" fmla="*/ 99472 w 599715"/>
              <a:gd name="connsiteY40" fmla="*/ 172516 h 490177"/>
              <a:gd name="connsiteX41" fmla="*/ 99472 w 599715"/>
              <a:gd name="connsiteY41" fmla="*/ 208892 h 490177"/>
              <a:gd name="connsiteX42" fmla="*/ 154614 w 599715"/>
              <a:gd name="connsiteY42" fmla="*/ 208892 h 490177"/>
              <a:gd name="connsiteX43" fmla="*/ 154614 w 599715"/>
              <a:gd name="connsiteY43" fmla="*/ 172516 h 490177"/>
              <a:gd name="connsiteX44" fmla="*/ 99472 w 599715"/>
              <a:gd name="connsiteY44" fmla="*/ 117772 h 490177"/>
              <a:gd name="connsiteX45" fmla="*/ 99472 w 599715"/>
              <a:gd name="connsiteY45" fmla="*/ 154148 h 490177"/>
              <a:gd name="connsiteX46" fmla="*/ 154614 w 599715"/>
              <a:gd name="connsiteY46" fmla="*/ 154148 h 490177"/>
              <a:gd name="connsiteX47" fmla="*/ 154614 w 599715"/>
              <a:gd name="connsiteY47" fmla="*/ 117772 h 490177"/>
              <a:gd name="connsiteX48" fmla="*/ 300037 w 599715"/>
              <a:gd name="connsiteY48" fmla="*/ 111524 h 490177"/>
              <a:gd name="connsiteX49" fmla="*/ 239062 w 599715"/>
              <a:gd name="connsiteY49" fmla="*/ 210280 h 490177"/>
              <a:gd name="connsiteX50" fmla="*/ 300037 w 599715"/>
              <a:gd name="connsiteY50" fmla="*/ 270610 h 490177"/>
              <a:gd name="connsiteX51" fmla="*/ 360651 w 599715"/>
              <a:gd name="connsiteY51" fmla="*/ 210280 h 490177"/>
              <a:gd name="connsiteX52" fmla="*/ 300037 w 599715"/>
              <a:gd name="connsiteY52" fmla="*/ 111524 h 490177"/>
              <a:gd name="connsiteX53" fmla="*/ 293543 w 599715"/>
              <a:gd name="connsiteY53" fmla="*/ 91773 h 490177"/>
              <a:gd name="connsiteX54" fmla="*/ 306171 w 599715"/>
              <a:gd name="connsiteY54" fmla="*/ 91773 h 490177"/>
              <a:gd name="connsiteX55" fmla="*/ 379051 w 599715"/>
              <a:gd name="connsiteY55" fmla="*/ 210280 h 490177"/>
              <a:gd name="connsiteX56" fmla="*/ 300037 w 599715"/>
              <a:gd name="connsiteY56" fmla="*/ 288566 h 490177"/>
              <a:gd name="connsiteX57" fmla="*/ 220662 w 599715"/>
              <a:gd name="connsiteY57" fmla="*/ 210280 h 490177"/>
              <a:gd name="connsiteX58" fmla="*/ 293543 w 599715"/>
              <a:gd name="connsiteY58" fmla="*/ 91773 h 490177"/>
              <a:gd name="connsiteX59" fmla="*/ 81091 w 599715"/>
              <a:gd name="connsiteY59" fmla="*/ 73833 h 490177"/>
              <a:gd name="connsiteX60" fmla="*/ 18020 w 599715"/>
              <a:gd name="connsiteY60" fmla="*/ 172516 h 490177"/>
              <a:gd name="connsiteX61" fmla="*/ 18020 w 599715"/>
              <a:gd name="connsiteY61" fmla="*/ 208892 h 490177"/>
              <a:gd name="connsiteX62" fmla="*/ 81091 w 599715"/>
              <a:gd name="connsiteY62" fmla="*/ 307576 h 490177"/>
              <a:gd name="connsiteX63" fmla="*/ 172634 w 599715"/>
              <a:gd name="connsiteY63" fmla="*/ 63388 h 490177"/>
              <a:gd name="connsiteX64" fmla="*/ 172634 w 599715"/>
              <a:gd name="connsiteY64" fmla="*/ 317661 h 490177"/>
              <a:gd name="connsiteX65" fmla="*/ 436091 w 599715"/>
              <a:gd name="connsiteY65" fmla="*/ 317661 h 490177"/>
              <a:gd name="connsiteX66" fmla="*/ 472492 w 599715"/>
              <a:gd name="connsiteY66" fmla="*/ 317661 h 490177"/>
              <a:gd name="connsiteX67" fmla="*/ 581334 w 599715"/>
              <a:gd name="connsiteY67" fmla="*/ 208892 h 490177"/>
              <a:gd name="connsiteX68" fmla="*/ 581334 w 599715"/>
              <a:gd name="connsiteY68" fmla="*/ 172516 h 490177"/>
              <a:gd name="connsiteX69" fmla="*/ 472492 w 599715"/>
              <a:gd name="connsiteY69" fmla="*/ 63388 h 490177"/>
              <a:gd name="connsiteX70" fmla="*/ 367614 w 599715"/>
              <a:gd name="connsiteY70" fmla="*/ 63388 h 490177"/>
              <a:gd name="connsiteX71" fmla="*/ 231740 w 599715"/>
              <a:gd name="connsiteY71" fmla="*/ 63388 h 490177"/>
              <a:gd name="connsiteX72" fmla="*/ 127223 w 599715"/>
              <a:gd name="connsiteY72" fmla="*/ 63388 h 490177"/>
              <a:gd name="connsiteX73" fmla="*/ 99472 w 599715"/>
              <a:gd name="connsiteY73" fmla="*/ 66990 h 490177"/>
              <a:gd name="connsiteX74" fmla="*/ 99472 w 599715"/>
              <a:gd name="connsiteY74" fmla="*/ 99764 h 490177"/>
              <a:gd name="connsiteX75" fmla="*/ 154614 w 599715"/>
              <a:gd name="connsiteY75" fmla="*/ 99764 h 490177"/>
              <a:gd name="connsiteX76" fmla="*/ 154614 w 599715"/>
              <a:gd name="connsiteY76" fmla="*/ 63388 h 490177"/>
              <a:gd name="connsiteX77" fmla="*/ 240751 w 599715"/>
              <a:gd name="connsiteY77" fmla="*/ 18008 h 490177"/>
              <a:gd name="connsiteX78" fmla="*/ 240751 w 599715"/>
              <a:gd name="connsiteY78" fmla="*/ 45380 h 490177"/>
              <a:gd name="connsiteX79" fmla="*/ 358964 w 599715"/>
              <a:gd name="connsiteY79" fmla="*/ 45380 h 490177"/>
              <a:gd name="connsiteX80" fmla="*/ 358964 w 599715"/>
              <a:gd name="connsiteY80" fmla="*/ 18008 h 490177"/>
              <a:gd name="connsiteX81" fmla="*/ 213360 w 599715"/>
              <a:gd name="connsiteY81" fmla="*/ 0 h 490177"/>
              <a:gd name="connsiteX82" fmla="*/ 231740 w 599715"/>
              <a:gd name="connsiteY82" fmla="*/ 0 h 490177"/>
              <a:gd name="connsiteX83" fmla="*/ 367614 w 599715"/>
              <a:gd name="connsiteY83" fmla="*/ 0 h 490177"/>
              <a:gd name="connsiteX84" fmla="*/ 385994 w 599715"/>
              <a:gd name="connsiteY84" fmla="*/ 0 h 490177"/>
              <a:gd name="connsiteX85" fmla="*/ 395005 w 599715"/>
              <a:gd name="connsiteY85" fmla="*/ 9004 h 490177"/>
              <a:gd name="connsiteX86" fmla="*/ 385994 w 599715"/>
              <a:gd name="connsiteY86" fmla="*/ 18008 h 490177"/>
              <a:gd name="connsiteX87" fmla="*/ 376984 w 599715"/>
              <a:gd name="connsiteY87" fmla="*/ 18008 h 490177"/>
              <a:gd name="connsiteX88" fmla="*/ 376984 w 599715"/>
              <a:gd name="connsiteY88" fmla="*/ 45380 h 490177"/>
              <a:gd name="connsiteX89" fmla="*/ 472492 w 599715"/>
              <a:gd name="connsiteY89" fmla="*/ 45380 h 490177"/>
              <a:gd name="connsiteX90" fmla="*/ 599715 w 599715"/>
              <a:gd name="connsiteY90" fmla="*/ 172516 h 490177"/>
              <a:gd name="connsiteX91" fmla="*/ 599715 w 599715"/>
              <a:gd name="connsiteY91" fmla="*/ 208892 h 490177"/>
              <a:gd name="connsiteX92" fmla="*/ 472492 w 599715"/>
              <a:gd name="connsiteY92" fmla="*/ 336029 h 490177"/>
              <a:gd name="connsiteX93" fmla="*/ 445101 w 599715"/>
              <a:gd name="connsiteY93" fmla="*/ 336029 h 490177"/>
              <a:gd name="connsiteX94" fmla="*/ 445101 w 599715"/>
              <a:gd name="connsiteY94" fmla="*/ 363041 h 490177"/>
              <a:gd name="connsiteX95" fmla="*/ 590344 w 599715"/>
              <a:gd name="connsiteY95" fmla="*/ 363041 h 490177"/>
              <a:gd name="connsiteX96" fmla="*/ 599715 w 599715"/>
              <a:gd name="connsiteY96" fmla="*/ 372045 h 490177"/>
              <a:gd name="connsiteX97" fmla="*/ 590344 w 599715"/>
              <a:gd name="connsiteY97" fmla="*/ 381049 h 490177"/>
              <a:gd name="connsiteX98" fmla="*/ 513218 w 599715"/>
              <a:gd name="connsiteY98" fmla="*/ 381049 h 490177"/>
              <a:gd name="connsiteX99" fmla="*/ 513218 w 599715"/>
              <a:gd name="connsiteY99" fmla="*/ 408421 h 490177"/>
              <a:gd name="connsiteX100" fmla="*/ 558629 w 599715"/>
              <a:gd name="connsiteY100" fmla="*/ 408421 h 490177"/>
              <a:gd name="connsiteX101" fmla="*/ 599715 w 599715"/>
              <a:gd name="connsiteY101" fmla="*/ 449479 h 490177"/>
              <a:gd name="connsiteX102" fmla="*/ 558629 w 599715"/>
              <a:gd name="connsiteY102" fmla="*/ 490177 h 490177"/>
              <a:gd name="connsiteX103" fmla="*/ 517903 w 599715"/>
              <a:gd name="connsiteY103" fmla="*/ 449479 h 490177"/>
              <a:gd name="connsiteX104" fmla="*/ 524750 w 599715"/>
              <a:gd name="connsiteY104" fmla="*/ 426789 h 490177"/>
              <a:gd name="connsiteX105" fmla="*/ 483664 w 599715"/>
              <a:gd name="connsiteY105" fmla="*/ 426789 h 490177"/>
              <a:gd name="connsiteX106" fmla="*/ 490512 w 599715"/>
              <a:gd name="connsiteY106" fmla="*/ 449479 h 490177"/>
              <a:gd name="connsiteX107" fmla="*/ 449786 w 599715"/>
              <a:gd name="connsiteY107" fmla="*/ 490177 h 490177"/>
              <a:gd name="connsiteX108" fmla="*/ 408700 w 599715"/>
              <a:gd name="connsiteY108" fmla="*/ 449479 h 490177"/>
              <a:gd name="connsiteX109" fmla="*/ 449786 w 599715"/>
              <a:gd name="connsiteY109" fmla="*/ 408421 h 490177"/>
              <a:gd name="connsiteX110" fmla="*/ 494837 w 599715"/>
              <a:gd name="connsiteY110" fmla="*/ 408421 h 490177"/>
              <a:gd name="connsiteX111" fmla="*/ 494837 w 599715"/>
              <a:gd name="connsiteY111" fmla="*/ 381049 h 490177"/>
              <a:gd name="connsiteX112" fmla="*/ 436091 w 599715"/>
              <a:gd name="connsiteY112" fmla="*/ 381049 h 490177"/>
              <a:gd name="connsiteX113" fmla="*/ 163624 w 599715"/>
              <a:gd name="connsiteY113" fmla="*/ 381049 h 490177"/>
              <a:gd name="connsiteX114" fmla="*/ 104517 w 599715"/>
              <a:gd name="connsiteY114" fmla="*/ 381049 h 490177"/>
              <a:gd name="connsiteX115" fmla="*/ 104517 w 599715"/>
              <a:gd name="connsiteY115" fmla="*/ 408421 h 490177"/>
              <a:gd name="connsiteX116" fmla="*/ 149568 w 599715"/>
              <a:gd name="connsiteY116" fmla="*/ 408421 h 490177"/>
              <a:gd name="connsiteX117" fmla="*/ 190654 w 599715"/>
              <a:gd name="connsiteY117" fmla="*/ 449479 h 490177"/>
              <a:gd name="connsiteX118" fmla="*/ 149568 w 599715"/>
              <a:gd name="connsiteY118" fmla="*/ 490177 h 490177"/>
              <a:gd name="connsiteX119" fmla="*/ 108842 w 599715"/>
              <a:gd name="connsiteY119" fmla="*/ 449479 h 490177"/>
              <a:gd name="connsiteX120" fmla="*/ 115690 w 599715"/>
              <a:gd name="connsiteY120" fmla="*/ 426789 h 490177"/>
              <a:gd name="connsiteX121" fmla="*/ 74964 w 599715"/>
              <a:gd name="connsiteY121" fmla="*/ 426789 h 490177"/>
              <a:gd name="connsiteX122" fmla="*/ 81812 w 599715"/>
              <a:gd name="connsiteY122" fmla="*/ 449479 h 490177"/>
              <a:gd name="connsiteX123" fmla="*/ 40726 w 599715"/>
              <a:gd name="connsiteY123" fmla="*/ 490177 h 490177"/>
              <a:gd name="connsiteX124" fmla="*/ 0 w 599715"/>
              <a:gd name="connsiteY124" fmla="*/ 449479 h 490177"/>
              <a:gd name="connsiteX125" fmla="*/ 40726 w 599715"/>
              <a:gd name="connsiteY125" fmla="*/ 408421 h 490177"/>
              <a:gd name="connsiteX126" fmla="*/ 86137 w 599715"/>
              <a:gd name="connsiteY126" fmla="*/ 408421 h 490177"/>
              <a:gd name="connsiteX127" fmla="*/ 86137 w 599715"/>
              <a:gd name="connsiteY127" fmla="*/ 381049 h 490177"/>
              <a:gd name="connsiteX128" fmla="*/ 9010 w 599715"/>
              <a:gd name="connsiteY128" fmla="*/ 381049 h 490177"/>
              <a:gd name="connsiteX129" fmla="*/ 0 w 599715"/>
              <a:gd name="connsiteY129" fmla="*/ 372045 h 490177"/>
              <a:gd name="connsiteX130" fmla="*/ 9010 w 599715"/>
              <a:gd name="connsiteY130" fmla="*/ 363041 h 490177"/>
              <a:gd name="connsiteX131" fmla="*/ 154614 w 599715"/>
              <a:gd name="connsiteY131" fmla="*/ 363041 h 490177"/>
              <a:gd name="connsiteX132" fmla="*/ 154614 w 599715"/>
              <a:gd name="connsiteY132" fmla="*/ 336029 h 490177"/>
              <a:gd name="connsiteX133" fmla="*/ 127223 w 599715"/>
              <a:gd name="connsiteY133" fmla="*/ 336029 h 490177"/>
              <a:gd name="connsiteX134" fmla="*/ 87218 w 599715"/>
              <a:gd name="connsiteY134" fmla="*/ 329546 h 490177"/>
              <a:gd name="connsiteX135" fmla="*/ 86497 w 599715"/>
              <a:gd name="connsiteY135" fmla="*/ 329186 h 490177"/>
              <a:gd name="connsiteX136" fmla="*/ 0 w 599715"/>
              <a:gd name="connsiteY136" fmla="*/ 208892 h 490177"/>
              <a:gd name="connsiteX137" fmla="*/ 0 w 599715"/>
              <a:gd name="connsiteY137" fmla="*/ 172516 h 490177"/>
              <a:gd name="connsiteX138" fmla="*/ 86497 w 599715"/>
              <a:gd name="connsiteY138" fmla="*/ 51863 h 490177"/>
              <a:gd name="connsiteX139" fmla="*/ 87218 w 599715"/>
              <a:gd name="connsiteY139" fmla="*/ 51863 h 490177"/>
              <a:gd name="connsiteX140" fmla="*/ 127223 w 599715"/>
              <a:gd name="connsiteY140" fmla="*/ 45380 h 490177"/>
              <a:gd name="connsiteX141" fmla="*/ 222370 w 599715"/>
              <a:gd name="connsiteY141" fmla="*/ 45380 h 490177"/>
              <a:gd name="connsiteX142" fmla="*/ 222370 w 599715"/>
              <a:gd name="connsiteY142" fmla="*/ 18008 h 490177"/>
              <a:gd name="connsiteX143" fmla="*/ 213360 w 599715"/>
              <a:gd name="connsiteY143" fmla="*/ 18008 h 490177"/>
              <a:gd name="connsiteX144" fmla="*/ 204350 w 599715"/>
              <a:gd name="connsiteY144" fmla="*/ 9004 h 490177"/>
              <a:gd name="connsiteX145" fmla="*/ 213360 w 599715"/>
              <a:gd name="connsiteY145" fmla="*/ 0 h 49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99715" h="490177">
                <a:moveTo>
                  <a:pt x="558629" y="426789"/>
                </a:moveTo>
                <a:cubicBezTo>
                  <a:pt x="546014" y="426789"/>
                  <a:pt x="535923" y="436873"/>
                  <a:pt x="535923" y="449479"/>
                </a:cubicBezTo>
                <a:cubicBezTo>
                  <a:pt x="535923" y="461724"/>
                  <a:pt x="546014" y="472169"/>
                  <a:pt x="558629" y="472169"/>
                </a:cubicBezTo>
                <a:cubicBezTo>
                  <a:pt x="571243" y="472169"/>
                  <a:pt x="581334" y="461724"/>
                  <a:pt x="581334" y="449479"/>
                </a:cubicBezTo>
                <a:cubicBezTo>
                  <a:pt x="581334" y="436873"/>
                  <a:pt x="571243" y="426789"/>
                  <a:pt x="558629" y="426789"/>
                </a:cubicBezTo>
                <a:close/>
                <a:moveTo>
                  <a:pt x="449786" y="426789"/>
                </a:moveTo>
                <a:cubicBezTo>
                  <a:pt x="437172" y="426789"/>
                  <a:pt x="426720" y="436873"/>
                  <a:pt x="426720" y="449479"/>
                </a:cubicBezTo>
                <a:cubicBezTo>
                  <a:pt x="426720" y="461724"/>
                  <a:pt x="437172" y="472169"/>
                  <a:pt x="449786" y="472169"/>
                </a:cubicBezTo>
                <a:cubicBezTo>
                  <a:pt x="462040" y="472169"/>
                  <a:pt x="472492" y="461724"/>
                  <a:pt x="472492" y="449479"/>
                </a:cubicBezTo>
                <a:cubicBezTo>
                  <a:pt x="472492" y="436873"/>
                  <a:pt x="462040" y="426789"/>
                  <a:pt x="449786" y="426789"/>
                </a:cubicBezTo>
                <a:close/>
                <a:moveTo>
                  <a:pt x="149568" y="426789"/>
                </a:moveTo>
                <a:cubicBezTo>
                  <a:pt x="137314" y="426789"/>
                  <a:pt x="127223" y="436873"/>
                  <a:pt x="127223" y="449479"/>
                </a:cubicBezTo>
                <a:cubicBezTo>
                  <a:pt x="127223" y="461724"/>
                  <a:pt x="137314" y="472169"/>
                  <a:pt x="149568" y="472169"/>
                </a:cubicBezTo>
                <a:cubicBezTo>
                  <a:pt x="162182" y="472169"/>
                  <a:pt x="172634" y="461724"/>
                  <a:pt x="172634" y="449479"/>
                </a:cubicBezTo>
                <a:cubicBezTo>
                  <a:pt x="172634" y="436873"/>
                  <a:pt x="162182" y="426789"/>
                  <a:pt x="149568" y="426789"/>
                </a:cubicBezTo>
                <a:close/>
                <a:moveTo>
                  <a:pt x="40726" y="426789"/>
                </a:moveTo>
                <a:cubicBezTo>
                  <a:pt x="28111" y="426789"/>
                  <a:pt x="18020" y="436873"/>
                  <a:pt x="18020" y="449479"/>
                </a:cubicBezTo>
                <a:cubicBezTo>
                  <a:pt x="18020" y="461724"/>
                  <a:pt x="28111" y="472169"/>
                  <a:pt x="40726" y="472169"/>
                </a:cubicBezTo>
                <a:cubicBezTo>
                  <a:pt x="53340" y="472169"/>
                  <a:pt x="63431" y="461724"/>
                  <a:pt x="63431" y="449479"/>
                </a:cubicBezTo>
                <a:cubicBezTo>
                  <a:pt x="63431" y="436873"/>
                  <a:pt x="53340" y="426789"/>
                  <a:pt x="40726" y="426789"/>
                </a:cubicBezTo>
                <a:close/>
                <a:moveTo>
                  <a:pt x="172634" y="336029"/>
                </a:moveTo>
                <a:lnTo>
                  <a:pt x="172634" y="363041"/>
                </a:lnTo>
                <a:lnTo>
                  <a:pt x="427081" y="363041"/>
                </a:lnTo>
                <a:lnTo>
                  <a:pt x="427081" y="336029"/>
                </a:lnTo>
                <a:close/>
                <a:moveTo>
                  <a:pt x="99472" y="281285"/>
                </a:moveTo>
                <a:lnTo>
                  <a:pt x="99472" y="314059"/>
                </a:lnTo>
                <a:cubicBezTo>
                  <a:pt x="108121" y="316220"/>
                  <a:pt x="117492" y="317661"/>
                  <a:pt x="127223" y="317661"/>
                </a:cubicBezTo>
                <a:lnTo>
                  <a:pt x="154614" y="317661"/>
                </a:lnTo>
                <a:lnTo>
                  <a:pt x="154614" y="281285"/>
                </a:lnTo>
                <a:close/>
                <a:moveTo>
                  <a:pt x="99472" y="226900"/>
                </a:moveTo>
                <a:lnTo>
                  <a:pt x="99472" y="263277"/>
                </a:lnTo>
                <a:lnTo>
                  <a:pt x="154614" y="263277"/>
                </a:lnTo>
                <a:lnTo>
                  <a:pt x="154614" y="226900"/>
                </a:lnTo>
                <a:close/>
                <a:moveTo>
                  <a:pt x="327072" y="198437"/>
                </a:moveTo>
                <a:cubicBezTo>
                  <a:pt x="332176" y="198437"/>
                  <a:pt x="336186" y="202447"/>
                  <a:pt x="336186" y="207551"/>
                </a:cubicBezTo>
                <a:cubicBezTo>
                  <a:pt x="336186" y="229423"/>
                  <a:pt x="318688" y="247286"/>
                  <a:pt x="296815" y="247286"/>
                </a:cubicBezTo>
                <a:cubicBezTo>
                  <a:pt x="291712" y="247286"/>
                  <a:pt x="287337" y="243276"/>
                  <a:pt x="287337" y="238172"/>
                </a:cubicBezTo>
                <a:cubicBezTo>
                  <a:pt x="287337" y="233068"/>
                  <a:pt x="291712" y="228694"/>
                  <a:pt x="296815" y="228694"/>
                </a:cubicBezTo>
                <a:cubicBezTo>
                  <a:pt x="308481" y="228694"/>
                  <a:pt x="317959" y="219580"/>
                  <a:pt x="317959" y="207551"/>
                </a:cubicBezTo>
                <a:cubicBezTo>
                  <a:pt x="317959" y="202447"/>
                  <a:pt x="322333" y="198437"/>
                  <a:pt x="327072" y="198437"/>
                </a:cubicBezTo>
                <a:close/>
                <a:moveTo>
                  <a:pt x="99472" y="172516"/>
                </a:moveTo>
                <a:lnTo>
                  <a:pt x="99472" y="208892"/>
                </a:lnTo>
                <a:lnTo>
                  <a:pt x="154614" y="208892"/>
                </a:lnTo>
                <a:lnTo>
                  <a:pt x="154614" y="172516"/>
                </a:lnTo>
                <a:close/>
                <a:moveTo>
                  <a:pt x="99472" y="117772"/>
                </a:moveTo>
                <a:lnTo>
                  <a:pt x="99472" y="154148"/>
                </a:lnTo>
                <a:lnTo>
                  <a:pt x="154614" y="154148"/>
                </a:lnTo>
                <a:lnTo>
                  <a:pt x="154614" y="117772"/>
                </a:lnTo>
                <a:close/>
                <a:moveTo>
                  <a:pt x="300037" y="111524"/>
                </a:moveTo>
                <a:cubicBezTo>
                  <a:pt x="278389" y="133071"/>
                  <a:pt x="239062" y="179396"/>
                  <a:pt x="239062" y="210280"/>
                </a:cubicBezTo>
                <a:cubicBezTo>
                  <a:pt x="239062" y="243318"/>
                  <a:pt x="266122" y="270610"/>
                  <a:pt x="300037" y="270610"/>
                </a:cubicBezTo>
                <a:cubicBezTo>
                  <a:pt x="333591" y="270610"/>
                  <a:pt x="360651" y="243318"/>
                  <a:pt x="360651" y="210280"/>
                </a:cubicBezTo>
                <a:cubicBezTo>
                  <a:pt x="360651" y="179396"/>
                  <a:pt x="321324" y="133071"/>
                  <a:pt x="300037" y="111524"/>
                </a:cubicBezTo>
                <a:close/>
                <a:moveTo>
                  <a:pt x="293543" y="91773"/>
                </a:moveTo>
                <a:cubicBezTo>
                  <a:pt x="297151" y="88900"/>
                  <a:pt x="302563" y="88900"/>
                  <a:pt x="306171" y="91773"/>
                </a:cubicBezTo>
                <a:cubicBezTo>
                  <a:pt x="309057" y="94646"/>
                  <a:pt x="379051" y="161081"/>
                  <a:pt x="379051" y="210280"/>
                </a:cubicBezTo>
                <a:cubicBezTo>
                  <a:pt x="379051" y="253373"/>
                  <a:pt x="343333" y="288566"/>
                  <a:pt x="300037" y="288566"/>
                </a:cubicBezTo>
                <a:cubicBezTo>
                  <a:pt x="256381" y="288566"/>
                  <a:pt x="220662" y="253373"/>
                  <a:pt x="220662" y="210280"/>
                </a:cubicBezTo>
                <a:cubicBezTo>
                  <a:pt x="220662" y="161440"/>
                  <a:pt x="290657" y="95005"/>
                  <a:pt x="293543" y="91773"/>
                </a:cubicBezTo>
                <a:close/>
                <a:moveTo>
                  <a:pt x="81091" y="73833"/>
                </a:moveTo>
                <a:cubicBezTo>
                  <a:pt x="43969" y="91120"/>
                  <a:pt x="18020" y="128577"/>
                  <a:pt x="18020" y="172516"/>
                </a:cubicBezTo>
                <a:lnTo>
                  <a:pt x="18020" y="208892"/>
                </a:lnTo>
                <a:cubicBezTo>
                  <a:pt x="18020" y="252472"/>
                  <a:pt x="43969" y="289928"/>
                  <a:pt x="81091" y="307576"/>
                </a:cubicBezTo>
                <a:close/>
                <a:moveTo>
                  <a:pt x="172634" y="63388"/>
                </a:moveTo>
                <a:lnTo>
                  <a:pt x="172634" y="317661"/>
                </a:lnTo>
                <a:lnTo>
                  <a:pt x="436091" y="317661"/>
                </a:lnTo>
                <a:lnTo>
                  <a:pt x="472492" y="317661"/>
                </a:lnTo>
                <a:cubicBezTo>
                  <a:pt x="532319" y="317661"/>
                  <a:pt x="581334" y="268679"/>
                  <a:pt x="581334" y="208892"/>
                </a:cubicBezTo>
                <a:lnTo>
                  <a:pt x="581334" y="172516"/>
                </a:lnTo>
                <a:cubicBezTo>
                  <a:pt x="581334" y="112370"/>
                  <a:pt x="532319" y="63388"/>
                  <a:pt x="472492" y="63388"/>
                </a:cubicBezTo>
                <a:lnTo>
                  <a:pt x="367614" y="63388"/>
                </a:lnTo>
                <a:lnTo>
                  <a:pt x="231740" y="63388"/>
                </a:lnTo>
                <a:close/>
                <a:moveTo>
                  <a:pt x="127223" y="63388"/>
                </a:moveTo>
                <a:cubicBezTo>
                  <a:pt x="117492" y="63388"/>
                  <a:pt x="108121" y="64829"/>
                  <a:pt x="99472" y="66990"/>
                </a:cubicBezTo>
                <a:lnTo>
                  <a:pt x="99472" y="99764"/>
                </a:lnTo>
                <a:lnTo>
                  <a:pt x="154614" y="99764"/>
                </a:lnTo>
                <a:lnTo>
                  <a:pt x="154614" y="63388"/>
                </a:lnTo>
                <a:close/>
                <a:moveTo>
                  <a:pt x="240751" y="18008"/>
                </a:moveTo>
                <a:lnTo>
                  <a:pt x="240751" y="45380"/>
                </a:lnTo>
                <a:lnTo>
                  <a:pt x="358964" y="45380"/>
                </a:lnTo>
                <a:lnTo>
                  <a:pt x="358964" y="18008"/>
                </a:lnTo>
                <a:close/>
                <a:moveTo>
                  <a:pt x="213360" y="0"/>
                </a:moveTo>
                <a:lnTo>
                  <a:pt x="231740" y="0"/>
                </a:lnTo>
                <a:lnTo>
                  <a:pt x="367614" y="0"/>
                </a:lnTo>
                <a:lnTo>
                  <a:pt x="385994" y="0"/>
                </a:lnTo>
                <a:cubicBezTo>
                  <a:pt x="391040" y="0"/>
                  <a:pt x="395005" y="3962"/>
                  <a:pt x="395005" y="9004"/>
                </a:cubicBezTo>
                <a:cubicBezTo>
                  <a:pt x="395005" y="14046"/>
                  <a:pt x="391040" y="18008"/>
                  <a:pt x="385994" y="18008"/>
                </a:cubicBezTo>
                <a:lnTo>
                  <a:pt x="376984" y="18008"/>
                </a:lnTo>
                <a:lnTo>
                  <a:pt x="376984" y="45380"/>
                </a:lnTo>
                <a:lnTo>
                  <a:pt x="472492" y="45380"/>
                </a:lnTo>
                <a:cubicBezTo>
                  <a:pt x="542410" y="45380"/>
                  <a:pt x="599715" y="102285"/>
                  <a:pt x="599715" y="172516"/>
                </a:cubicBezTo>
                <a:lnTo>
                  <a:pt x="599715" y="208892"/>
                </a:lnTo>
                <a:cubicBezTo>
                  <a:pt x="599715" y="278763"/>
                  <a:pt x="542410" y="336029"/>
                  <a:pt x="472492" y="336029"/>
                </a:cubicBezTo>
                <a:lnTo>
                  <a:pt x="445101" y="336029"/>
                </a:lnTo>
                <a:lnTo>
                  <a:pt x="445101" y="363041"/>
                </a:lnTo>
                <a:lnTo>
                  <a:pt x="590344" y="363041"/>
                </a:lnTo>
                <a:cubicBezTo>
                  <a:pt x="595390" y="363041"/>
                  <a:pt x="599715" y="367363"/>
                  <a:pt x="599715" y="372045"/>
                </a:cubicBezTo>
                <a:cubicBezTo>
                  <a:pt x="599715" y="377087"/>
                  <a:pt x="595390" y="381049"/>
                  <a:pt x="590344" y="381049"/>
                </a:cubicBezTo>
                <a:lnTo>
                  <a:pt x="513218" y="381049"/>
                </a:lnTo>
                <a:lnTo>
                  <a:pt x="513218" y="408421"/>
                </a:lnTo>
                <a:lnTo>
                  <a:pt x="558629" y="408421"/>
                </a:lnTo>
                <a:cubicBezTo>
                  <a:pt x="581334" y="408421"/>
                  <a:pt x="599715" y="426789"/>
                  <a:pt x="599715" y="449479"/>
                </a:cubicBezTo>
                <a:cubicBezTo>
                  <a:pt x="599715" y="471809"/>
                  <a:pt x="581334" y="490177"/>
                  <a:pt x="558629" y="490177"/>
                </a:cubicBezTo>
                <a:cubicBezTo>
                  <a:pt x="535923" y="490177"/>
                  <a:pt x="517903" y="471809"/>
                  <a:pt x="517903" y="449479"/>
                </a:cubicBezTo>
                <a:cubicBezTo>
                  <a:pt x="517903" y="440835"/>
                  <a:pt x="520426" y="433272"/>
                  <a:pt x="524750" y="426789"/>
                </a:cubicBezTo>
                <a:lnTo>
                  <a:pt x="483664" y="426789"/>
                </a:lnTo>
                <a:cubicBezTo>
                  <a:pt x="487989" y="433272"/>
                  <a:pt x="490512" y="440835"/>
                  <a:pt x="490512" y="449479"/>
                </a:cubicBezTo>
                <a:cubicBezTo>
                  <a:pt x="490512" y="471809"/>
                  <a:pt x="472131" y="490177"/>
                  <a:pt x="449786" y="490177"/>
                </a:cubicBezTo>
                <a:cubicBezTo>
                  <a:pt x="427081" y="490177"/>
                  <a:pt x="408700" y="471809"/>
                  <a:pt x="408700" y="449479"/>
                </a:cubicBezTo>
                <a:cubicBezTo>
                  <a:pt x="408700" y="426789"/>
                  <a:pt x="427081" y="408421"/>
                  <a:pt x="449786" y="408421"/>
                </a:cubicBezTo>
                <a:lnTo>
                  <a:pt x="494837" y="408421"/>
                </a:lnTo>
                <a:lnTo>
                  <a:pt x="494837" y="381049"/>
                </a:lnTo>
                <a:lnTo>
                  <a:pt x="436091" y="381049"/>
                </a:lnTo>
                <a:lnTo>
                  <a:pt x="163624" y="381049"/>
                </a:lnTo>
                <a:lnTo>
                  <a:pt x="104517" y="381049"/>
                </a:lnTo>
                <a:lnTo>
                  <a:pt x="104517" y="408421"/>
                </a:lnTo>
                <a:lnTo>
                  <a:pt x="149568" y="408421"/>
                </a:lnTo>
                <a:cubicBezTo>
                  <a:pt x="172274" y="408421"/>
                  <a:pt x="190654" y="426789"/>
                  <a:pt x="190654" y="449479"/>
                </a:cubicBezTo>
                <a:cubicBezTo>
                  <a:pt x="190654" y="471809"/>
                  <a:pt x="172274" y="490177"/>
                  <a:pt x="149568" y="490177"/>
                </a:cubicBezTo>
                <a:cubicBezTo>
                  <a:pt x="127223" y="490177"/>
                  <a:pt x="108842" y="471809"/>
                  <a:pt x="108842" y="449479"/>
                </a:cubicBezTo>
                <a:cubicBezTo>
                  <a:pt x="108842" y="440835"/>
                  <a:pt x="111365" y="433272"/>
                  <a:pt x="115690" y="426789"/>
                </a:cubicBezTo>
                <a:lnTo>
                  <a:pt x="74964" y="426789"/>
                </a:lnTo>
                <a:cubicBezTo>
                  <a:pt x="78929" y="433272"/>
                  <a:pt x="81812" y="440835"/>
                  <a:pt x="81812" y="449479"/>
                </a:cubicBezTo>
                <a:cubicBezTo>
                  <a:pt x="81812" y="471809"/>
                  <a:pt x="63431" y="490177"/>
                  <a:pt x="40726" y="490177"/>
                </a:cubicBezTo>
                <a:cubicBezTo>
                  <a:pt x="18380" y="490177"/>
                  <a:pt x="0" y="471809"/>
                  <a:pt x="0" y="449479"/>
                </a:cubicBezTo>
                <a:cubicBezTo>
                  <a:pt x="0" y="426789"/>
                  <a:pt x="18380" y="408421"/>
                  <a:pt x="40726" y="408421"/>
                </a:cubicBezTo>
                <a:lnTo>
                  <a:pt x="86137" y="408421"/>
                </a:lnTo>
                <a:lnTo>
                  <a:pt x="86137" y="381049"/>
                </a:lnTo>
                <a:lnTo>
                  <a:pt x="9010" y="381049"/>
                </a:lnTo>
                <a:cubicBezTo>
                  <a:pt x="3964" y="381049"/>
                  <a:pt x="0" y="377087"/>
                  <a:pt x="0" y="372045"/>
                </a:cubicBezTo>
                <a:cubicBezTo>
                  <a:pt x="0" y="367363"/>
                  <a:pt x="3964" y="363041"/>
                  <a:pt x="9010" y="363041"/>
                </a:cubicBezTo>
                <a:lnTo>
                  <a:pt x="154614" y="363041"/>
                </a:lnTo>
                <a:lnTo>
                  <a:pt x="154614" y="336029"/>
                </a:lnTo>
                <a:lnTo>
                  <a:pt x="127223" y="336029"/>
                </a:lnTo>
                <a:cubicBezTo>
                  <a:pt x="113167" y="336029"/>
                  <a:pt x="99472" y="333508"/>
                  <a:pt x="87218" y="329546"/>
                </a:cubicBezTo>
                <a:cubicBezTo>
                  <a:pt x="86857" y="329186"/>
                  <a:pt x="86857" y="329186"/>
                  <a:pt x="86497" y="329186"/>
                </a:cubicBezTo>
                <a:cubicBezTo>
                  <a:pt x="36401" y="312258"/>
                  <a:pt x="0" y="264717"/>
                  <a:pt x="0" y="208892"/>
                </a:cubicBezTo>
                <a:lnTo>
                  <a:pt x="0" y="172516"/>
                </a:lnTo>
                <a:cubicBezTo>
                  <a:pt x="0" y="116331"/>
                  <a:pt x="36401" y="68790"/>
                  <a:pt x="86497" y="51863"/>
                </a:cubicBezTo>
                <a:cubicBezTo>
                  <a:pt x="86857" y="51863"/>
                  <a:pt x="86857" y="51863"/>
                  <a:pt x="87218" y="51863"/>
                </a:cubicBezTo>
                <a:cubicBezTo>
                  <a:pt x="99472" y="47541"/>
                  <a:pt x="113167" y="45380"/>
                  <a:pt x="127223" y="45380"/>
                </a:cubicBezTo>
                <a:lnTo>
                  <a:pt x="222370" y="45380"/>
                </a:lnTo>
                <a:lnTo>
                  <a:pt x="222370" y="18008"/>
                </a:lnTo>
                <a:lnTo>
                  <a:pt x="213360" y="18008"/>
                </a:lnTo>
                <a:cubicBezTo>
                  <a:pt x="208314" y="18008"/>
                  <a:pt x="204350" y="14046"/>
                  <a:pt x="204350" y="9004"/>
                </a:cubicBezTo>
                <a:cubicBezTo>
                  <a:pt x="204350" y="3962"/>
                  <a:pt x="208314" y="0"/>
                  <a:pt x="2133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291FE3-610C-4387-B008-E4EC2666C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191" y="645771"/>
            <a:ext cx="417823" cy="436267"/>
          </a:xfrm>
          <a:custGeom>
            <a:avLst/>
            <a:gdLst>
              <a:gd name="T0" fmla="*/ 1614 w 1665"/>
              <a:gd name="T1" fmla="*/ 1250 h 1534"/>
              <a:gd name="T2" fmla="*/ 716 w 1665"/>
              <a:gd name="T3" fmla="*/ 1156 h 1534"/>
              <a:gd name="T4" fmla="*/ 397 w 1665"/>
              <a:gd name="T5" fmla="*/ 757 h 1534"/>
              <a:gd name="T6" fmla="*/ 299 w 1665"/>
              <a:gd name="T7" fmla="*/ 790 h 1534"/>
              <a:gd name="T8" fmla="*/ 178 w 1665"/>
              <a:gd name="T9" fmla="*/ 709 h 1534"/>
              <a:gd name="T10" fmla="*/ 97 w 1665"/>
              <a:gd name="T11" fmla="*/ 588 h 1534"/>
              <a:gd name="T12" fmla="*/ 68 w 1665"/>
              <a:gd name="T13" fmla="*/ 445 h 1534"/>
              <a:gd name="T14" fmla="*/ 97 w 1665"/>
              <a:gd name="T15" fmla="*/ 302 h 1534"/>
              <a:gd name="T16" fmla="*/ 178 w 1665"/>
              <a:gd name="T17" fmla="*/ 181 h 1534"/>
              <a:gd name="T18" fmla="*/ 299 w 1665"/>
              <a:gd name="T19" fmla="*/ 100 h 1534"/>
              <a:gd name="T20" fmla="*/ 442 w 1665"/>
              <a:gd name="T21" fmla="*/ 71 h 1534"/>
              <a:gd name="T22" fmla="*/ 585 w 1665"/>
              <a:gd name="T23" fmla="*/ 100 h 1534"/>
              <a:gd name="T24" fmla="*/ 706 w 1665"/>
              <a:gd name="T25" fmla="*/ 181 h 1534"/>
              <a:gd name="T26" fmla="*/ 787 w 1665"/>
              <a:gd name="T27" fmla="*/ 302 h 1534"/>
              <a:gd name="T28" fmla="*/ 816 w 1665"/>
              <a:gd name="T29" fmla="*/ 445 h 1534"/>
              <a:gd name="T30" fmla="*/ 656 w 1665"/>
              <a:gd name="T31" fmla="*/ 445 h 1534"/>
              <a:gd name="T32" fmla="*/ 228 w 1665"/>
              <a:gd name="T33" fmla="*/ 445 h 1534"/>
              <a:gd name="T34" fmla="*/ 417 w 1665"/>
              <a:gd name="T35" fmla="*/ 784 h 1534"/>
              <a:gd name="T36" fmla="*/ 1314 w 1665"/>
              <a:gd name="T37" fmla="*/ 722 h 1534"/>
              <a:gd name="T38" fmla="*/ 1314 w 1665"/>
              <a:gd name="T39" fmla="*/ 1001 h 1534"/>
              <a:gd name="T40" fmla="*/ 1015 w 1665"/>
              <a:gd name="T41" fmla="*/ 991 h 1534"/>
              <a:gd name="T42" fmla="*/ 1015 w 1665"/>
              <a:gd name="T43" fmla="*/ 991 h 1534"/>
              <a:gd name="T44" fmla="*/ 766 w 1665"/>
              <a:gd name="T45" fmla="*/ 931 h 1534"/>
              <a:gd name="T46" fmla="*/ 716 w 1665"/>
              <a:gd name="T47" fmla="*/ 929 h 1534"/>
              <a:gd name="T48" fmla="*/ 1314 w 1665"/>
              <a:gd name="T49" fmla="*/ 454 h 1534"/>
              <a:gd name="T50" fmla="*/ 1015 w 1665"/>
              <a:gd name="T51" fmla="*/ 485 h 1534"/>
              <a:gd name="T52" fmla="*/ 1015 w 1665"/>
              <a:gd name="T53" fmla="*/ 485 h 1534"/>
              <a:gd name="T54" fmla="*/ 467 w 1665"/>
              <a:gd name="T55" fmla="*/ 702 h 1534"/>
              <a:gd name="T56" fmla="*/ 439 w 1665"/>
              <a:gd name="T57" fmla="*/ 495 h 1534"/>
              <a:gd name="T58" fmla="*/ 278 w 1665"/>
              <a:gd name="T59" fmla="*/ 445 h 1534"/>
              <a:gd name="T60" fmla="*/ 606 w 1665"/>
              <a:gd name="T61" fmla="*/ 445 h 1534"/>
              <a:gd name="T62" fmla="*/ 1365 w 1665"/>
              <a:gd name="T63" fmla="*/ 952 h 1534"/>
              <a:gd name="T64" fmla="*/ 1614 w 1665"/>
              <a:gd name="T65" fmla="*/ 661 h 1534"/>
              <a:gd name="T66" fmla="*/ 1614 w 1665"/>
              <a:gd name="T67" fmla="*/ 661 h 1534"/>
              <a:gd name="T68" fmla="*/ 883 w 1665"/>
              <a:gd name="T69" fmla="*/ 448 h 1534"/>
              <a:gd name="T70" fmla="*/ 873 w 1665"/>
              <a:gd name="T71" fmla="*/ 424 h 1534"/>
              <a:gd name="T72" fmla="*/ 850 w 1665"/>
              <a:gd name="T73" fmla="*/ 276 h 1534"/>
              <a:gd name="T74" fmla="*/ 761 w 1665"/>
              <a:gd name="T75" fmla="*/ 154 h 1534"/>
              <a:gd name="T76" fmla="*/ 732 w 1665"/>
              <a:gd name="T77" fmla="*/ 125 h 1534"/>
              <a:gd name="T78" fmla="*/ 611 w 1665"/>
              <a:gd name="T79" fmla="*/ 37 h 1534"/>
              <a:gd name="T80" fmla="*/ 462 w 1665"/>
              <a:gd name="T81" fmla="*/ 13 h 1534"/>
              <a:gd name="T82" fmla="*/ 296 w 1665"/>
              <a:gd name="T83" fmla="*/ 39 h 1534"/>
              <a:gd name="T84" fmla="*/ 258 w 1665"/>
              <a:gd name="T85" fmla="*/ 54 h 1534"/>
              <a:gd name="T86" fmla="*/ 130 w 1665"/>
              <a:gd name="T87" fmla="*/ 132 h 1534"/>
              <a:gd name="T88" fmla="*/ 51 w 1665"/>
              <a:gd name="T89" fmla="*/ 261 h 1534"/>
              <a:gd name="T90" fmla="*/ 36 w 1665"/>
              <a:gd name="T91" fmla="*/ 299 h 1534"/>
              <a:gd name="T92" fmla="*/ 0 w 1665"/>
              <a:gd name="T93" fmla="*/ 445 h 1534"/>
              <a:gd name="T94" fmla="*/ 36 w 1665"/>
              <a:gd name="T95" fmla="*/ 591 h 1534"/>
              <a:gd name="T96" fmla="*/ 51 w 1665"/>
              <a:gd name="T97" fmla="*/ 629 h 1534"/>
              <a:gd name="T98" fmla="*/ 130 w 1665"/>
              <a:gd name="T99" fmla="*/ 757 h 1534"/>
              <a:gd name="T100" fmla="*/ 258 w 1665"/>
              <a:gd name="T101" fmla="*/ 835 h 1534"/>
              <a:gd name="T102" fmla="*/ 296 w 1665"/>
              <a:gd name="T103" fmla="*/ 851 h 1534"/>
              <a:gd name="T104" fmla="*/ 417 w 1665"/>
              <a:gd name="T105" fmla="*/ 1152 h 1534"/>
              <a:gd name="T106" fmla="*/ 543 w 1665"/>
              <a:gd name="T107" fmla="*/ 1340 h 1534"/>
              <a:gd name="T108" fmla="*/ 593 w 1665"/>
              <a:gd name="T109" fmla="*/ 1340 h 1534"/>
              <a:gd name="T110" fmla="*/ 1487 w 1665"/>
              <a:gd name="T111" fmla="*/ 1507 h 1534"/>
              <a:gd name="T112" fmla="*/ 1538 w 1665"/>
              <a:gd name="T113" fmla="*/ 1293 h 1534"/>
              <a:gd name="T114" fmla="*/ 1639 w 1665"/>
              <a:gd name="T115" fmla="*/ 1304 h 1534"/>
              <a:gd name="T116" fmla="*/ 1664 w 1665"/>
              <a:gd name="T117" fmla="*/ 988 h 1534"/>
              <a:gd name="T118" fmla="*/ 1655 w 1665"/>
              <a:gd name="T119" fmla="*/ 376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5" h="1534">
                <a:moveTo>
                  <a:pt x="1365" y="1224"/>
                </a:moveTo>
                <a:lnTo>
                  <a:pt x="1365" y="1003"/>
                </a:lnTo>
                <a:lnTo>
                  <a:pt x="1614" y="1012"/>
                </a:lnTo>
                <a:lnTo>
                  <a:pt x="1614" y="1250"/>
                </a:lnTo>
                <a:lnTo>
                  <a:pt x="1365" y="1224"/>
                </a:lnTo>
                <a:close/>
                <a:moveTo>
                  <a:pt x="467" y="971"/>
                </a:moveTo>
                <a:lnTo>
                  <a:pt x="716" y="979"/>
                </a:lnTo>
                <a:lnTo>
                  <a:pt x="716" y="1156"/>
                </a:lnTo>
                <a:lnTo>
                  <a:pt x="467" y="1130"/>
                </a:lnTo>
                <a:lnTo>
                  <a:pt x="467" y="971"/>
                </a:lnTo>
                <a:close/>
                <a:moveTo>
                  <a:pt x="397" y="757"/>
                </a:moveTo>
                <a:lnTo>
                  <a:pt x="397" y="757"/>
                </a:lnTo>
                <a:cubicBezTo>
                  <a:pt x="392" y="750"/>
                  <a:pt x="384" y="747"/>
                  <a:pt x="377" y="747"/>
                </a:cubicBezTo>
                <a:lnTo>
                  <a:pt x="377" y="747"/>
                </a:lnTo>
                <a:cubicBezTo>
                  <a:pt x="372" y="747"/>
                  <a:pt x="367" y="748"/>
                  <a:pt x="363" y="750"/>
                </a:cubicBezTo>
                <a:lnTo>
                  <a:pt x="299" y="790"/>
                </a:lnTo>
                <a:lnTo>
                  <a:pt x="281" y="716"/>
                </a:lnTo>
                <a:lnTo>
                  <a:pt x="281" y="716"/>
                </a:lnTo>
                <a:cubicBezTo>
                  <a:pt x="278" y="703"/>
                  <a:pt x="266" y="695"/>
                  <a:pt x="253" y="697"/>
                </a:cubicBezTo>
                <a:lnTo>
                  <a:pt x="178" y="709"/>
                </a:lnTo>
                <a:lnTo>
                  <a:pt x="190" y="634"/>
                </a:lnTo>
                <a:lnTo>
                  <a:pt x="190" y="634"/>
                </a:lnTo>
                <a:cubicBezTo>
                  <a:pt x="192" y="621"/>
                  <a:pt x="183" y="609"/>
                  <a:pt x="171" y="605"/>
                </a:cubicBezTo>
                <a:lnTo>
                  <a:pt x="97" y="588"/>
                </a:lnTo>
                <a:lnTo>
                  <a:pt x="137" y="523"/>
                </a:lnTo>
                <a:lnTo>
                  <a:pt x="137" y="523"/>
                </a:lnTo>
                <a:cubicBezTo>
                  <a:pt x="143" y="512"/>
                  <a:pt x="140" y="497"/>
                  <a:pt x="130" y="489"/>
                </a:cubicBezTo>
                <a:lnTo>
                  <a:pt x="68" y="445"/>
                </a:lnTo>
                <a:lnTo>
                  <a:pt x="130" y="400"/>
                </a:lnTo>
                <a:lnTo>
                  <a:pt x="130" y="400"/>
                </a:lnTo>
                <a:cubicBezTo>
                  <a:pt x="140" y="393"/>
                  <a:pt x="143" y="378"/>
                  <a:pt x="137" y="367"/>
                </a:cubicBezTo>
                <a:lnTo>
                  <a:pt x="97" y="302"/>
                </a:lnTo>
                <a:lnTo>
                  <a:pt x="171" y="284"/>
                </a:lnTo>
                <a:lnTo>
                  <a:pt x="171" y="284"/>
                </a:lnTo>
                <a:cubicBezTo>
                  <a:pt x="183" y="281"/>
                  <a:pt x="192" y="269"/>
                  <a:pt x="190" y="256"/>
                </a:cubicBezTo>
                <a:lnTo>
                  <a:pt x="178" y="181"/>
                </a:lnTo>
                <a:lnTo>
                  <a:pt x="253" y="193"/>
                </a:lnTo>
                <a:lnTo>
                  <a:pt x="253" y="193"/>
                </a:lnTo>
                <a:cubicBezTo>
                  <a:pt x="266" y="195"/>
                  <a:pt x="278" y="186"/>
                  <a:pt x="281" y="174"/>
                </a:cubicBezTo>
                <a:lnTo>
                  <a:pt x="299" y="100"/>
                </a:lnTo>
                <a:lnTo>
                  <a:pt x="363" y="140"/>
                </a:lnTo>
                <a:lnTo>
                  <a:pt x="363" y="140"/>
                </a:lnTo>
                <a:cubicBezTo>
                  <a:pt x="375" y="147"/>
                  <a:pt x="390" y="144"/>
                  <a:pt x="397" y="133"/>
                </a:cubicBezTo>
                <a:lnTo>
                  <a:pt x="442" y="71"/>
                </a:lnTo>
                <a:lnTo>
                  <a:pt x="487" y="133"/>
                </a:lnTo>
                <a:lnTo>
                  <a:pt x="487" y="133"/>
                </a:lnTo>
                <a:cubicBezTo>
                  <a:pt x="494" y="144"/>
                  <a:pt x="509" y="147"/>
                  <a:pt x="520" y="140"/>
                </a:cubicBezTo>
                <a:lnTo>
                  <a:pt x="585" y="100"/>
                </a:lnTo>
                <a:lnTo>
                  <a:pt x="602" y="174"/>
                </a:lnTo>
                <a:lnTo>
                  <a:pt x="602" y="174"/>
                </a:lnTo>
                <a:cubicBezTo>
                  <a:pt x="605" y="186"/>
                  <a:pt x="618" y="195"/>
                  <a:pt x="631" y="193"/>
                </a:cubicBezTo>
                <a:lnTo>
                  <a:pt x="706" y="181"/>
                </a:lnTo>
                <a:lnTo>
                  <a:pt x="694" y="256"/>
                </a:lnTo>
                <a:lnTo>
                  <a:pt x="694" y="256"/>
                </a:lnTo>
                <a:cubicBezTo>
                  <a:pt x="692" y="269"/>
                  <a:pt x="700" y="281"/>
                  <a:pt x="713" y="284"/>
                </a:cubicBezTo>
                <a:lnTo>
                  <a:pt x="787" y="302"/>
                </a:lnTo>
                <a:lnTo>
                  <a:pt x="747" y="367"/>
                </a:lnTo>
                <a:lnTo>
                  <a:pt x="747" y="367"/>
                </a:lnTo>
                <a:cubicBezTo>
                  <a:pt x="740" y="378"/>
                  <a:pt x="743" y="393"/>
                  <a:pt x="754" y="400"/>
                </a:cubicBezTo>
                <a:lnTo>
                  <a:pt x="816" y="445"/>
                </a:lnTo>
                <a:lnTo>
                  <a:pt x="798" y="458"/>
                </a:lnTo>
                <a:lnTo>
                  <a:pt x="654" y="473"/>
                </a:lnTo>
                <a:lnTo>
                  <a:pt x="654" y="473"/>
                </a:lnTo>
                <a:cubicBezTo>
                  <a:pt x="655" y="464"/>
                  <a:pt x="656" y="454"/>
                  <a:pt x="656" y="445"/>
                </a:cubicBezTo>
                <a:lnTo>
                  <a:pt x="656" y="445"/>
                </a:lnTo>
                <a:cubicBezTo>
                  <a:pt x="656" y="327"/>
                  <a:pt x="560" y="231"/>
                  <a:pt x="442" y="231"/>
                </a:cubicBezTo>
                <a:lnTo>
                  <a:pt x="442" y="231"/>
                </a:lnTo>
                <a:cubicBezTo>
                  <a:pt x="323" y="231"/>
                  <a:pt x="228" y="327"/>
                  <a:pt x="228" y="445"/>
                </a:cubicBezTo>
                <a:lnTo>
                  <a:pt x="228" y="445"/>
                </a:lnTo>
                <a:cubicBezTo>
                  <a:pt x="228" y="555"/>
                  <a:pt x="311" y="645"/>
                  <a:pt x="417" y="658"/>
                </a:cubicBezTo>
                <a:lnTo>
                  <a:pt x="417" y="728"/>
                </a:lnTo>
                <a:lnTo>
                  <a:pt x="417" y="784"/>
                </a:lnTo>
                <a:lnTo>
                  <a:pt x="397" y="757"/>
                </a:lnTo>
                <a:close/>
                <a:moveTo>
                  <a:pt x="1066" y="942"/>
                </a:moveTo>
                <a:lnTo>
                  <a:pt x="1066" y="731"/>
                </a:lnTo>
                <a:lnTo>
                  <a:pt x="1314" y="722"/>
                </a:lnTo>
                <a:lnTo>
                  <a:pt x="1314" y="951"/>
                </a:lnTo>
                <a:lnTo>
                  <a:pt x="1066" y="942"/>
                </a:lnTo>
                <a:close/>
                <a:moveTo>
                  <a:pt x="1066" y="992"/>
                </a:moveTo>
                <a:lnTo>
                  <a:pt x="1314" y="1001"/>
                </a:lnTo>
                <a:lnTo>
                  <a:pt x="1314" y="1218"/>
                </a:lnTo>
                <a:lnTo>
                  <a:pt x="1066" y="1193"/>
                </a:lnTo>
                <a:lnTo>
                  <a:pt x="1066" y="992"/>
                </a:lnTo>
                <a:close/>
                <a:moveTo>
                  <a:pt x="1015" y="991"/>
                </a:moveTo>
                <a:lnTo>
                  <a:pt x="1015" y="1187"/>
                </a:lnTo>
                <a:lnTo>
                  <a:pt x="766" y="1161"/>
                </a:lnTo>
                <a:lnTo>
                  <a:pt x="766" y="981"/>
                </a:lnTo>
                <a:lnTo>
                  <a:pt x="1015" y="991"/>
                </a:lnTo>
                <a:close/>
                <a:moveTo>
                  <a:pt x="766" y="741"/>
                </a:moveTo>
                <a:lnTo>
                  <a:pt x="1015" y="733"/>
                </a:lnTo>
                <a:lnTo>
                  <a:pt x="1015" y="940"/>
                </a:lnTo>
                <a:lnTo>
                  <a:pt x="766" y="931"/>
                </a:lnTo>
                <a:lnTo>
                  <a:pt x="766" y="741"/>
                </a:lnTo>
                <a:close/>
                <a:moveTo>
                  <a:pt x="467" y="753"/>
                </a:moveTo>
                <a:lnTo>
                  <a:pt x="716" y="743"/>
                </a:lnTo>
                <a:lnTo>
                  <a:pt x="716" y="929"/>
                </a:lnTo>
                <a:lnTo>
                  <a:pt x="467" y="920"/>
                </a:lnTo>
                <a:lnTo>
                  <a:pt x="467" y="753"/>
                </a:lnTo>
                <a:close/>
                <a:moveTo>
                  <a:pt x="1066" y="480"/>
                </a:moveTo>
                <a:lnTo>
                  <a:pt x="1314" y="454"/>
                </a:lnTo>
                <a:lnTo>
                  <a:pt x="1314" y="671"/>
                </a:lnTo>
                <a:lnTo>
                  <a:pt x="1066" y="680"/>
                </a:lnTo>
                <a:lnTo>
                  <a:pt x="1066" y="480"/>
                </a:lnTo>
                <a:close/>
                <a:moveTo>
                  <a:pt x="1015" y="485"/>
                </a:moveTo>
                <a:lnTo>
                  <a:pt x="1015" y="682"/>
                </a:lnTo>
                <a:lnTo>
                  <a:pt x="766" y="691"/>
                </a:lnTo>
                <a:lnTo>
                  <a:pt x="766" y="512"/>
                </a:lnTo>
                <a:lnTo>
                  <a:pt x="1015" y="485"/>
                </a:lnTo>
                <a:close/>
                <a:moveTo>
                  <a:pt x="467" y="543"/>
                </a:moveTo>
                <a:lnTo>
                  <a:pt x="716" y="517"/>
                </a:lnTo>
                <a:lnTo>
                  <a:pt x="716" y="693"/>
                </a:lnTo>
                <a:lnTo>
                  <a:pt x="467" y="702"/>
                </a:lnTo>
                <a:lnTo>
                  <a:pt x="467" y="543"/>
                </a:lnTo>
                <a:close/>
                <a:moveTo>
                  <a:pt x="602" y="478"/>
                </a:moveTo>
                <a:lnTo>
                  <a:pt x="439" y="495"/>
                </a:lnTo>
                <a:lnTo>
                  <a:pt x="439" y="495"/>
                </a:lnTo>
                <a:cubicBezTo>
                  <a:pt x="426" y="497"/>
                  <a:pt x="417" y="508"/>
                  <a:pt x="417" y="521"/>
                </a:cubicBezTo>
                <a:lnTo>
                  <a:pt x="417" y="607"/>
                </a:lnTo>
                <a:lnTo>
                  <a:pt x="417" y="607"/>
                </a:lnTo>
                <a:cubicBezTo>
                  <a:pt x="338" y="594"/>
                  <a:pt x="278" y="527"/>
                  <a:pt x="278" y="445"/>
                </a:cubicBezTo>
                <a:lnTo>
                  <a:pt x="278" y="445"/>
                </a:lnTo>
                <a:cubicBezTo>
                  <a:pt x="278" y="354"/>
                  <a:pt x="352" y="281"/>
                  <a:pt x="442" y="281"/>
                </a:cubicBezTo>
                <a:lnTo>
                  <a:pt x="442" y="281"/>
                </a:lnTo>
                <a:cubicBezTo>
                  <a:pt x="533" y="281"/>
                  <a:pt x="606" y="354"/>
                  <a:pt x="606" y="445"/>
                </a:cubicBezTo>
                <a:lnTo>
                  <a:pt x="606" y="445"/>
                </a:lnTo>
                <a:cubicBezTo>
                  <a:pt x="606" y="457"/>
                  <a:pt x="604" y="467"/>
                  <a:pt x="602" y="478"/>
                </a:cubicBezTo>
                <a:close/>
                <a:moveTo>
                  <a:pt x="1614" y="962"/>
                </a:moveTo>
                <a:lnTo>
                  <a:pt x="1365" y="952"/>
                </a:lnTo>
                <a:lnTo>
                  <a:pt x="1365" y="720"/>
                </a:lnTo>
                <a:lnTo>
                  <a:pt x="1614" y="711"/>
                </a:lnTo>
                <a:lnTo>
                  <a:pt x="1614" y="962"/>
                </a:lnTo>
                <a:close/>
                <a:moveTo>
                  <a:pt x="1614" y="661"/>
                </a:moveTo>
                <a:lnTo>
                  <a:pt x="1365" y="670"/>
                </a:lnTo>
                <a:lnTo>
                  <a:pt x="1365" y="448"/>
                </a:lnTo>
                <a:lnTo>
                  <a:pt x="1614" y="423"/>
                </a:lnTo>
                <a:lnTo>
                  <a:pt x="1614" y="661"/>
                </a:lnTo>
                <a:close/>
                <a:moveTo>
                  <a:pt x="1655" y="376"/>
                </a:moveTo>
                <a:lnTo>
                  <a:pt x="1655" y="376"/>
                </a:lnTo>
                <a:cubicBezTo>
                  <a:pt x="1650" y="371"/>
                  <a:pt x="1643" y="368"/>
                  <a:pt x="1636" y="369"/>
                </a:cubicBezTo>
                <a:lnTo>
                  <a:pt x="883" y="448"/>
                </a:lnTo>
                <a:lnTo>
                  <a:pt x="883" y="448"/>
                </a:lnTo>
                <a:cubicBezTo>
                  <a:pt x="884" y="447"/>
                  <a:pt x="884" y="446"/>
                  <a:pt x="884" y="445"/>
                </a:cubicBezTo>
                <a:lnTo>
                  <a:pt x="884" y="445"/>
                </a:lnTo>
                <a:cubicBezTo>
                  <a:pt x="884" y="437"/>
                  <a:pt x="880" y="429"/>
                  <a:pt x="873" y="424"/>
                </a:cubicBezTo>
                <a:lnTo>
                  <a:pt x="803" y="373"/>
                </a:lnTo>
                <a:lnTo>
                  <a:pt x="848" y="299"/>
                </a:lnTo>
                <a:lnTo>
                  <a:pt x="848" y="299"/>
                </a:lnTo>
                <a:cubicBezTo>
                  <a:pt x="852" y="292"/>
                  <a:pt x="853" y="283"/>
                  <a:pt x="850" y="276"/>
                </a:cubicBezTo>
                <a:lnTo>
                  <a:pt x="850" y="276"/>
                </a:lnTo>
                <a:cubicBezTo>
                  <a:pt x="847" y="268"/>
                  <a:pt x="840" y="263"/>
                  <a:pt x="832" y="261"/>
                </a:cubicBezTo>
                <a:lnTo>
                  <a:pt x="747" y="241"/>
                </a:lnTo>
                <a:lnTo>
                  <a:pt x="761" y="154"/>
                </a:lnTo>
                <a:lnTo>
                  <a:pt x="761" y="154"/>
                </a:lnTo>
                <a:cubicBezTo>
                  <a:pt x="763" y="147"/>
                  <a:pt x="760" y="138"/>
                  <a:pt x="755" y="132"/>
                </a:cubicBezTo>
                <a:lnTo>
                  <a:pt x="755" y="132"/>
                </a:lnTo>
                <a:cubicBezTo>
                  <a:pt x="749" y="127"/>
                  <a:pt x="740" y="124"/>
                  <a:pt x="732" y="125"/>
                </a:cubicBezTo>
                <a:lnTo>
                  <a:pt x="646" y="139"/>
                </a:lnTo>
                <a:lnTo>
                  <a:pt x="626" y="54"/>
                </a:lnTo>
                <a:lnTo>
                  <a:pt x="626" y="54"/>
                </a:lnTo>
                <a:cubicBezTo>
                  <a:pt x="624" y="46"/>
                  <a:pt x="618" y="40"/>
                  <a:pt x="611" y="37"/>
                </a:cubicBezTo>
                <a:lnTo>
                  <a:pt x="611" y="37"/>
                </a:lnTo>
                <a:cubicBezTo>
                  <a:pt x="604" y="34"/>
                  <a:pt x="595" y="34"/>
                  <a:pt x="588" y="39"/>
                </a:cubicBezTo>
                <a:lnTo>
                  <a:pt x="514" y="84"/>
                </a:lnTo>
                <a:lnTo>
                  <a:pt x="462" y="13"/>
                </a:lnTo>
                <a:lnTo>
                  <a:pt x="462" y="13"/>
                </a:lnTo>
                <a:cubicBezTo>
                  <a:pt x="453" y="0"/>
                  <a:pt x="431" y="0"/>
                  <a:pt x="422" y="13"/>
                </a:cubicBezTo>
                <a:lnTo>
                  <a:pt x="370" y="84"/>
                </a:lnTo>
                <a:lnTo>
                  <a:pt x="296" y="39"/>
                </a:lnTo>
                <a:lnTo>
                  <a:pt x="296" y="39"/>
                </a:lnTo>
                <a:cubicBezTo>
                  <a:pt x="289" y="34"/>
                  <a:pt x="280" y="34"/>
                  <a:pt x="273" y="37"/>
                </a:cubicBezTo>
                <a:lnTo>
                  <a:pt x="273" y="37"/>
                </a:lnTo>
                <a:cubicBezTo>
                  <a:pt x="265" y="40"/>
                  <a:pt x="260" y="46"/>
                  <a:pt x="258" y="54"/>
                </a:cubicBezTo>
                <a:lnTo>
                  <a:pt x="238" y="139"/>
                </a:lnTo>
                <a:lnTo>
                  <a:pt x="151" y="125"/>
                </a:lnTo>
                <a:lnTo>
                  <a:pt x="151" y="125"/>
                </a:lnTo>
                <a:cubicBezTo>
                  <a:pt x="143" y="124"/>
                  <a:pt x="135" y="127"/>
                  <a:pt x="130" y="132"/>
                </a:cubicBezTo>
                <a:lnTo>
                  <a:pt x="130" y="132"/>
                </a:lnTo>
                <a:cubicBezTo>
                  <a:pt x="124" y="138"/>
                  <a:pt x="121" y="147"/>
                  <a:pt x="122" y="154"/>
                </a:cubicBezTo>
                <a:lnTo>
                  <a:pt x="136" y="241"/>
                </a:lnTo>
                <a:lnTo>
                  <a:pt x="51" y="261"/>
                </a:lnTo>
                <a:lnTo>
                  <a:pt x="51" y="261"/>
                </a:lnTo>
                <a:cubicBezTo>
                  <a:pt x="43" y="263"/>
                  <a:pt x="37" y="268"/>
                  <a:pt x="34" y="276"/>
                </a:cubicBezTo>
                <a:lnTo>
                  <a:pt x="34" y="276"/>
                </a:lnTo>
                <a:cubicBezTo>
                  <a:pt x="30" y="283"/>
                  <a:pt x="31" y="292"/>
                  <a:pt x="36" y="299"/>
                </a:cubicBezTo>
                <a:lnTo>
                  <a:pt x="81" y="373"/>
                </a:lnTo>
                <a:lnTo>
                  <a:pt x="10" y="424"/>
                </a:lnTo>
                <a:lnTo>
                  <a:pt x="10" y="424"/>
                </a:lnTo>
                <a:cubicBezTo>
                  <a:pt x="4" y="429"/>
                  <a:pt x="0" y="437"/>
                  <a:pt x="0" y="445"/>
                </a:cubicBezTo>
                <a:lnTo>
                  <a:pt x="0" y="445"/>
                </a:lnTo>
                <a:cubicBezTo>
                  <a:pt x="0" y="453"/>
                  <a:pt x="4" y="461"/>
                  <a:pt x="10" y="465"/>
                </a:cubicBezTo>
                <a:lnTo>
                  <a:pt x="81" y="517"/>
                </a:lnTo>
                <a:lnTo>
                  <a:pt x="36" y="591"/>
                </a:lnTo>
                <a:lnTo>
                  <a:pt x="36" y="591"/>
                </a:lnTo>
                <a:cubicBezTo>
                  <a:pt x="31" y="598"/>
                  <a:pt x="30" y="607"/>
                  <a:pt x="34" y="614"/>
                </a:cubicBezTo>
                <a:lnTo>
                  <a:pt x="34" y="614"/>
                </a:lnTo>
                <a:cubicBezTo>
                  <a:pt x="37" y="622"/>
                  <a:pt x="43" y="627"/>
                  <a:pt x="51" y="629"/>
                </a:cubicBezTo>
                <a:lnTo>
                  <a:pt x="136" y="649"/>
                </a:lnTo>
                <a:lnTo>
                  <a:pt x="122" y="736"/>
                </a:lnTo>
                <a:lnTo>
                  <a:pt x="122" y="736"/>
                </a:lnTo>
                <a:cubicBezTo>
                  <a:pt x="121" y="743"/>
                  <a:pt x="124" y="751"/>
                  <a:pt x="130" y="757"/>
                </a:cubicBezTo>
                <a:lnTo>
                  <a:pt x="130" y="757"/>
                </a:lnTo>
                <a:cubicBezTo>
                  <a:pt x="135" y="763"/>
                  <a:pt x="143" y="766"/>
                  <a:pt x="151" y="764"/>
                </a:cubicBezTo>
                <a:lnTo>
                  <a:pt x="238" y="751"/>
                </a:lnTo>
                <a:lnTo>
                  <a:pt x="258" y="835"/>
                </a:lnTo>
                <a:lnTo>
                  <a:pt x="258" y="835"/>
                </a:lnTo>
                <a:cubicBezTo>
                  <a:pt x="260" y="844"/>
                  <a:pt x="265" y="850"/>
                  <a:pt x="273" y="853"/>
                </a:cubicBezTo>
                <a:lnTo>
                  <a:pt x="273" y="853"/>
                </a:lnTo>
                <a:cubicBezTo>
                  <a:pt x="280" y="856"/>
                  <a:pt x="289" y="855"/>
                  <a:pt x="296" y="851"/>
                </a:cubicBezTo>
                <a:lnTo>
                  <a:pt x="370" y="806"/>
                </a:lnTo>
                <a:lnTo>
                  <a:pt x="417" y="870"/>
                </a:lnTo>
                <a:lnTo>
                  <a:pt x="417" y="945"/>
                </a:lnTo>
                <a:lnTo>
                  <a:pt x="417" y="1152"/>
                </a:lnTo>
                <a:lnTo>
                  <a:pt x="417" y="1152"/>
                </a:lnTo>
                <a:cubicBezTo>
                  <a:pt x="417" y="1165"/>
                  <a:pt x="426" y="1176"/>
                  <a:pt x="439" y="1177"/>
                </a:cubicBezTo>
                <a:lnTo>
                  <a:pt x="543" y="1188"/>
                </a:lnTo>
                <a:lnTo>
                  <a:pt x="543" y="1340"/>
                </a:lnTo>
                <a:lnTo>
                  <a:pt x="543" y="1340"/>
                </a:lnTo>
                <a:cubicBezTo>
                  <a:pt x="543" y="1354"/>
                  <a:pt x="554" y="1365"/>
                  <a:pt x="568" y="1365"/>
                </a:cubicBezTo>
                <a:lnTo>
                  <a:pt x="568" y="1365"/>
                </a:lnTo>
                <a:cubicBezTo>
                  <a:pt x="582" y="1365"/>
                  <a:pt x="593" y="1354"/>
                  <a:pt x="593" y="1340"/>
                </a:cubicBezTo>
                <a:lnTo>
                  <a:pt x="593" y="1193"/>
                </a:lnTo>
                <a:lnTo>
                  <a:pt x="1487" y="1288"/>
                </a:lnTo>
                <a:lnTo>
                  <a:pt x="1487" y="1507"/>
                </a:lnTo>
                <a:lnTo>
                  <a:pt x="1487" y="1507"/>
                </a:lnTo>
                <a:cubicBezTo>
                  <a:pt x="1487" y="1521"/>
                  <a:pt x="1498" y="1533"/>
                  <a:pt x="1513" y="1533"/>
                </a:cubicBezTo>
                <a:lnTo>
                  <a:pt x="1513" y="1533"/>
                </a:lnTo>
                <a:cubicBezTo>
                  <a:pt x="1527" y="1533"/>
                  <a:pt x="1538" y="1521"/>
                  <a:pt x="1538" y="1507"/>
                </a:cubicBezTo>
                <a:lnTo>
                  <a:pt x="1538" y="1293"/>
                </a:lnTo>
                <a:lnTo>
                  <a:pt x="1636" y="1304"/>
                </a:lnTo>
                <a:lnTo>
                  <a:pt x="1636" y="1304"/>
                </a:lnTo>
                <a:cubicBezTo>
                  <a:pt x="1637" y="1304"/>
                  <a:pt x="1638" y="1304"/>
                  <a:pt x="1639" y="1304"/>
                </a:cubicBezTo>
                <a:lnTo>
                  <a:pt x="1639" y="1304"/>
                </a:lnTo>
                <a:cubicBezTo>
                  <a:pt x="1645" y="1304"/>
                  <a:pt x="1651" y="1301"/>
                  <a:pt x="1655" y="1297"/>
                </a:cubicBezTo>
                <a:lnTo>
                  <a:pt x="1655" y="1297"/>
                </a:lnTo>
                <a:cubicBezTo>
                  <a:pt x="1661" y="1292"/>
                  <a:pt x="1664" y="1285"/>
                  <a:pt x="1664" y="1278"/>
                </a:cubicBezTo>
                <a:lnTo>
                  <a:pt x="1664" y="988"/>
                </a:lnTo>
                <a:lnTo>
                  <a:pt x="1664" y="685"/>
                </a:lnTo>
                <a:lnTo>
                  <a:pt x="1664" y="394"/>
                </a:lnTo>
                <a:lnTo>
                  <a:pt x="1664" y="394"/>
                </a:lnTo>
                <a:cubicBezTo>
                  <a:pt x="1664" y="387"/>
                  <a:pt x="1661" y="380"/>
                  <a:pt x="1655" y="3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DDC7227-DB79-41C7-B29E-D0A859F15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463" y="2441807"/>
            <a:ext cx="429983" cy="453819"/>
          </a:xfrm>
          <a:custGeom>
            <a:avLst/>
            <a:gdLst>
              <a:gd name="T0" fmla="*/ 1508 w 1715"/>
              <a:gd name="T1" fmla="*/ 1229 h 1598"/>
              <a:gd name="T2" fmla="*/ 1664 w 1715"/>
              <a:gd name="T3" fmla="*/ 1229 h 1598"/>
              <a:gd name="T4" fmla="*/ 509 w 1715"/>
              <a:gd name="T5" fmla="*/ 1546 h 1598"/>
              <a:gd name="T6" fmla="*/ 1248 w 1715"/>
              <a:gd name="T7" fmla="*/ 1546 h 1598"/>
              <a:gd name="T8" fmla="*/ 215 w 1715"/>
              <a:gd name="T9" fmla="*/ 821 h 1598"/>
              <a:gd name="T10" fmla="*/ 283 w 1715"/>
              <a:gd name="T11" fmla="*/ 832 h 1598"/>
              <a:gd name="T12" fmla="*/ 329 w 1715"/>
              <a:gd name="T13" fmla="*/ 521 h 1598"/>
              <a:gd name="T14" fmla="*/ 753 w 1715"/>
              <a:gd name="T15" fmla="*/ 545 h 1598"/>
              <a:gd name="T16" fmla="*/ 215 w 1715"/>
              <a:gd name="T17" fmla="*/ 821 h 1598"/>
              <a:gd name="T18" fmla="*/ 258 w 1715"/>
              <a:gd name="T19" fmla="*/ 56 h 1598"/>
              <a:gd name="T20" fmla="*/ 266 w 1715"/>
              <a:gd name="T21" fmla="*/ 57 h 1598"/>
              <a:gd name="T22" fmla="*/ 278 w 1715"/>
              <a:gd name="T23" fmla="*/ 496 h 1598"/>
              <a:gd name="T24" fmla="*/ 266 w 1715"/>
              <a:gd name="T25" fmla="*/ 784 h 1598"/>
              <a:gd name="T26" fmla="*/ 243 w 1715"/>
              <a:gd name="T27" fmla="*/ 779 h 1598"/>
              <a:gd name="T28" fmla="*/ 710 w 1715"/>
              <a:gd name="T29" fmla="*/ 370 h 1598"/>
              <a:gd name="T30" fmla="*/ 710 w 1715"/>
              <a:gd name="T31" fmla="*/ 471 h 1598"/>
              <a:gd name="T32" fmla="*/ 710 w 1715"/>
              <a:gd name="T33" fmla="*/ 370 h 1598"/>
              <a:gd name="T34" fmla="*/ 1005 w 1715"/>
              <a:gd name="T35" fmla="*/ 421 h 1598"/>
              <a:gd name="T36" fmla="*/ 878 w 1715"/>
              <a:gd name="T37" fmla="*/ 547 h 1598"/>
              <a:gd name="T38" fmla="*/ 878 w 1715"/>
              <a:gd name="T39" fmla="*/ 295 h 1598"/>
              <a:gd name="T40" fmla="*/ 1483 w 1715"/>
              <a:gd name="T41" fmla="*/ 471 h 1598"/>
              <a:gd name="T42" fmla="*/ 1055 w 1715"/>
              <a:gd name="T43" fmla="*/ 421 h 1598"/>
              <a:gd name="T44" fmla="*/ 1659 w 1715"/>
              <a:gd name="T45" fmla="*/ 370 h 1598"/>
              <a:gd name="T46" fmla="*/ 1513 w 1715"/>
              <a:gd name="T47" fmla="*/ 521 h 1598"/>
              <a:gd name="T48" fmla="*/ 1584 w 1715"/>
              <a:gd name="T49" fmla="*/ 572 h 1598"/>
              <a:gd name="T50" fmla="*/ 1139 w 1715"/>
              <a:gd name="T51" fmla="*/ 1177 h 1598"/>
              <a:gd name="T52" fmla="*/ 797 w 1715"/>
              <a:gd name="T53" fmla="*/ 577 h 1598"/>
              <a:gd name="T54" fmla="*/ 878 w 1715"/>
              <a:gd name="T55" fmla="*/ 597 h 1598"/>
              <a:gd name="T56" fmla="*/ 731 w 1715"/>
              <a:gd name="T57" fmla="*/ 799 h 1598"/>
              <a:gd name="T58" fmla="*/ 1458 w 1715"/>
              <a:gd name="T59" fmla="*/ 1546 h 1598"/>
              <a:gd name="T60" fmla="*/ 1003 w 1715"/>
              <a:gd name="T61" fmla="*/ 545 h 1598"/>
              <a:gd name="T62" fmla="*/ 1460 w 1715"/>
              <a:gd name="T63" fmla="*/ 521 h 1598"/>
              <a:gd name="T64" fmla="*/ 1559 w 1715"/>
              <a:gd name="T65" fmla="*/ 1104 h 1598"/>
              <a:gd name="T66" fmla="*/ 1609 w 1715"/>
              <a:gd name="T67" fmla="*/ 620 h 1598"/>
              <a:gd name="T68" fmla="*/ 1710 w 1715"/>
              <a:gd name="T69" fmla="*/ 345 h 1598"/>
              <a:gd name="T70" fmla="*/ 1023 w 1715"/>
              <a:gd name="T71" fmla="*/ 320 h 1598"/>
              <a:gd name="T72" fmla="*/ 878 w 1715"/>
              <a:gd name="T73" fmla="*/ 244 h 1598"/>
              <a:gd name="T74" fmla="*/ 329 w 1715"/>
              <a:gd name="T75" fmla="*/ 75 h 1598"/>
              <a:gd name="T76" fmla="*/ 283 w 1715"/>
              <a:gd name="T77" fmla="*/ 11 h 1598"/>
              <a:gd name="T78" fmla="*/ 165 w 1715"/>
              <a:gd name="T79" fmla="*/ 761 h 1598"/>
              <a:gd name="T80" fmla="*/ 77 w 1715"/>
              <a:gd name="T81" fmla="*/ 1546 h 1598"/>
              <a:gd name="T82" fmla="*/ 77 w 1715"/>
              <a:gd name="T83" fmla="*/ 1597 h 1598"/>
              <a:gd name="T84" fmla="*/ 1483 w 1715"/>
              <a:gd name="T85" fmla="*/ 1597 h 1598"/>
              <a:gd name="T86" fmla="*/ 1714 w 1715"/>
              <a:gd name="T87" fmla="*/ 1572 h 1598"/>
              <a:gd name="T88" fmla="*/ 1609 w 1715"/>
              <a:gd name="T89" fmla="*/ 1104 h 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15" h="1598">
                <a:moveTo>
                  <a:pt x="1508" y="1546"/>
                </a:moveTo>
                <a:lnTo>
                  <a:pt x="1508" y="1229"/>
                </a:lnTo>
                <a:lnTo>
                  <a:pt x="1508" y="1229"/>
                </a:lnTo>
                <a:cubicBezTo>
                  <a:pt x="1508" y="1186"/>
                  <a:pt x="1543" y="1152"/>
                  <a:pt x="1586" y="1152"/>
                </a:cubicBezTo>
                <a:lnTo>
                  <a:pt x="1586" y="1152"/>
                </a:lnTo>
                <a:cubicBezTo>
                  <a:pt x="1629" y="1152"/>
                  <a:pt x="1664" y="1186"/>
                  <a:pt x="1664" y="1229"/>
                </a:cubicBezTo>
                <a:lnTo>
                  <a:pt x="1664" y="1546"/>
                </a:lnTo>
                <a:lnTo>
                  <a:pt x="1508" y="1546"/>
                </a:lnTo>
                <a:close/>
                <a:moveTo>
                  <a:pt x="509" y="1546"/>
                </a:moveTo>
                <a:lnTo>
                  <a:pt x="604" y="1227"/>
                </a:lnTo>
                <a:lnTo>
                  <a:pt x="1153" y="1227"/>
                </a:lnTo>
                <a:lnTo>
                  <a:pt x="1248" y="1546"/>
                </a:lnTo>
                <a:lnTo>
                  <a:pt x="509" y="1546"/>
                </a:lnTo>
                <a:close/>
                <a:moveTo>
                  <a:pt x="215" y="821"/>
                </a:moveTo>
                <a:lnTo>
                  <a:pt x="215" y="821"/>
                </a:lnTo>
                <a:cubicBezTo>
                  <a:pt x="228" y="831"/>
                  <a:pt x="243" y="836"/>
                  <a:pt x="258" y="836"/>
                </a:cubicBezTo>
                <a:lnTo>
                  <a:pt x="258" y="836"/>
                </a:lnTo>
                <a:cubicBezTo>
                  <a:pt x="267" y="836"/>
                  <a:pt x="275" y="834"/>
                  <a:pt x="283" y="832"/>
                </a:cubicBezTo>
                <a:lnTo>
                  <a:pt x="283" y="832"/>
                </a:lnTo>
                <a:cubicBezTo>
                  <a:pt x="311" y="821"/>
                  <a:pt x="329" y="795"/>
                  <a:pt x="329" y="766"/>
                </a:cubicBezTo>
                <a:lnTo>
                  <a:pt x="329" y="521"/>
                </a:lnTo>
                <a:lnTo>
                  <a:pt x="734" y="521"/>
                </a:lnTo>
                <a:lnTo>
                  <a:pt x="734" y="521"/>
                </a:lnTo>
                <a:cubicBezTo>
                  <a:pt x="740" y="530"/>
                  <a:pt x="746" y="538"/>
                  <a:pt x="753" y="545"/>
                </a:cubicBezTo>
                <a:lnTo>
                  <a:pt x="457" y="1546"/>
                </a:lnTo>
                <a:lnTo>
                  <a:pt x="215" y="1546"/>
                </a:lnTo>
                <a:lnTo>
                  <a:pt x="215" y="821"/>
                </a:lnTo>
                <a:close/>
                <a:moveTo>
                  <a:pt x="243" y="63"/>
                </a:moveTo>
                <a:lnTo>
                  <a:pt x="243" y="63"/>
                </a:lnTo>
                <a:cubicBezTo>
                  <a:pt x="248" y="57"/>
                  <a:pt x="253" y="56"/>
                  <a:pt x="258" y="56"/>
                </a:cubicBezTo>
                <a:lnTo>
                  <a:pt x="258" y="56"/>
                </a:lnTo>
                <a:cubicBezTo>
                  <a:pt x="262" y="56"/>
                  <a:pt x="265" y="57"/>
                  <a:pt x="266" y="57"/>
                </a:cubicBezTo>
                <a:lnTo>
                  <a:pt x="266" y="57"/>
                </a:lnTo>
                <a:cubicBezTo>
                  <a:pt x="269" y="59"/>
                  <a:pt x="278" y="63"/>
                  <a:pt x="278" y="75"/>
                </a:cubicBezTo>
                <a:lnTo>
                  <a:pt x="278" y="345"/>
                </a:lnTo>
                <a:lnTo>
                  <a:pt x="278" y="496"/>
                </a:lnTo>
                <a:lnTo>
                  <a:pt x="278" y="766"/>
                </a:lnTo>
                <a:lnTo>
                  <a:pt x="278" y="766"/>
                </a:lnTo>
                <a:cubicBezTo>
                  <a:pt x="278" y="778"/>
                  <a:pt x="269" y="783"/>
                  <a:pt x="266" y="784"/>
                </a:cubicBezTo>
                <a:lnTo>
                  <a:pt x="266" y="784"/>
                </a:lnTo>
                <a:cubicBezTo>
                  <a:pt x="263" y="785"/>
                  <a:pt x="252" y="789"/>
                  <a:pt x="243" y="779"/>
                </a:cubicBezTo>
                <a:lnTo>
                  <a:pt x="243" y="779"/>
                </a:lnTo>
                <a:cubicBezTo>
                  <a:pt x="54" y="564"/>
                  <a:pt x="54" y="277"/>
                  <a:pt x="243" y="63"/>
                </a:cubicBezTo>
                <a:close/>
                <a:moveTo>
                  <a:pt x="710" y="370"/>
                </a:moveTo>
                <a:lnTo>
                  <a:pt x="710" y="370"/>
                </a:lnTo>
                <a:cubicBezTo>
                  <a:pt x="705" y="386"/>
                  <a:pt x="702" y="403"/>
                  <a:pt x="702" y="421"/>
                </a:cubicBezTo>
                <a:lnTo>
                  <a:pt x="702" y="421"/>
                </a:lnTo>
                <a:cubicBezTo>
                  <a:pt x="702" y="438"/>
                  <a:pt x="705" y="455"/>
                  <a:pt x="710" y="471"/>
                </a:cubicBezTo>
                <a:lnTo>
                  <a:pt x="329" y="471"/>
                </a:lnTo>
                <a:lnTo>
                  <a:pt x="329" y="370"/>
                </a:lnTo>
                <a:lnTo>
                  <a:pt x="710" y="370"/>
                </a:lnTo>
                <a:close/>
                <a:moveTo>
                  <a:pt x="878" y="295"/>
                </a:moveTo>
                <a:lnTo>
                  <a:pt x="878" y="295"/>
                </a:lnTo>
                <a:cubicBezTo>
                  <a:pt x="948" y="295"/>
                  <a:pt x="1005" y="351"/>
                  <a:pt x="1005" y="421"/>
                </a:cubicBezTo>
                <a:lnTo>
                  <a:pt x="1005" y="421"/>
                </a:lnTo>
                <a:cubicBezTo>
                  <a:pt x="1005" y="490"/>
                  <a:pt x="948" y="547"/>
                  <a:pt x="878" y="547"/>
                </a:cubicBezTo>
                <a:lnTo>
                  <a:pt x="878" y="547"/>
                </a:lnTo>
                <a:cubicBezTo>
                  <a:pt x="809" y="547"/>
                  <a:pt x="753" y="490"/>
                  <a:pt x="753" y="421"/>
                </a:cubicBezTo>
                <a:lnTo>
                  <a:pt x="753" y="421"/>
                </a:lnTo>
                <a:cubicBezTo>
                  <a:pt x="753" y="351"/>
                  <a:pt x="809" y="295"/>
                  <a:pt x="878" y="295"/>
                </a:cubicBezTo>
                <a:close/>
                <a:moveTo>
                  <a:pt x="1659" y="370"/>
                </a:moveTo>
                <a:lnTo>
                  <a:pt x="1659" y="471"/>
                </a:lnTo>
                <a:lnTo>
                  <a:pt x="1483" y="471"/>
                </a:lnTo>
                <a:lnTo>
                  <a:pt x="1048" y="471"/>
                </a:lnTo>
                <a:lnTo>
                  <a:pt x="1048" y="471"/>
                </a:lnTo>
                <a:cubicBezTo>
                  <a:pt x="1052" y="455"/>
                  <a:pt x="1055" y="438"/>
                  <a:pt x="1055" y="421"/>
                </a:cubicBezTo>
                <a:lnTo>
                  <a:pt x="1055" y="421"/>
                </a:lnTo>
                <a:cubicBezTo>
                  <a:pt x="1055" y="403"/>
                  <a:pt x="1052" y="386"/>
                  <a:pt x="1048" y="370"/>
                </a:cubicBezTo>
                <a:lnTo>
                  <a:pt x="1659" y="370"/>
                </a:lnTo>
                <a:close/>
                <a:moveTo>
                  <a:pt x="1584" y="572"/>
                </a:moveTo>
                <a:lnTo>
                  <a:pt x="1584" y="572"/>
                </a:lnTo>
                <a:cubicBezTo>
                  <a:pt x="1551" y="572"/>
                  <a:pt x="1523" y="551"/>
                  <a:pt x="1513" y="521"/>
                </a:cubicBezTo>
                <a:lnTo>
                  <a:pt x="1656" y="521"/>
                </a:lnTo>
                <a:lnTo>
                  <a:pt x="1656" y="521"/>
                </a:lnTo>
                <a:cubicBezTo>
                  <a:pt x="1645" y="551"/>
                  <a:pt x="1617" y="572"/>
                  <a:pt x="1584" y="572"/>
                </a:cubicBezTo>
                <a:close/>
                <a:moveTo>
                  <a:pt x="716" y="849"/>
                </a:moveTo>
                <a:lnTo>
                  <a:pt x="1041" y="849"/>
                </a:lnTo>
                <a:lnTo>
                  <a:pt x="1139" y="1177"/>
                </a:lnTo>
                <a:lnTo>
                  <a:pt x="619" y="1177"/>
                </a:lnTo>
                <a:lnTo>
                  <a:pt x="716" y="849"/>
                </a:lnTo>
                <a:close/>
                <a:moveTo>
                  <a:pt x="797" y="577"/>
                </a:moveTo>
                <a:lnTo>
                  <a:pt x="797" y="577"/>
                </a:lnTo>
                <a:cubicBezTo>
                  <a:pt x="821" y="590"/>
                  <a:pt x="849" y="597"/>
                  <a:pt x="878" y="597"/>
                </a:cubicBezTo>
                <a:lnTo>
                  <a:pt x="878" y="597"/>
                </a:lnTo>
                <a:cubicBezTo>
                  <a:pt x="908" y="597"/>
                  <a:pt x="936" y="590"/>
                  <a:pt x="961" y="577"/>
                </a:cubicBezTo>
                <a:lnTo>
                  <a:pt x="1026" y="799"/>
                </a:lnTo>
                <a:lnTo>
                  <a:pt x="731" y="799"/>
                </a:lnTo>
                <a:lnTo>
                  <a:pt x="797" y="577"/>
                </a:lnTo>
                <a:close/>
                <a:moveTo>
                  <a:pt x="1458" y="1229"/>
                </a:moveTo>
                <a:lnTo>
                  <a:pt x="1458" y="1546"/>
                </a:lnTo>
                <a:lnTo>
                  <a:pt x="1301" y="1546"/>
                </a:lnTo>
                <a:lnTo>
                  <a:pt x="1003" y="545"/>
                </a:lnTo>
                <a:lnTo>
                  <a:pt x="1003" y="545"/>
                </a:lnTo>
                <a:cubicBezTo>
                  <a:pt x="1011" y="538"/>
                  <a:pt x="1018" y="530"/>
                  <a:pt x="1023" y="521"/>
                </a:cubicBezTo>
                <a:lnTo>
                  <a:pt x="1460" y="521"/>
                </a:lnTo>
                <a:lnTo>
                  <a:pt x="1460" y="521"/>
                </a:lnTo>
                <a:cubicBezTo>
                  <a:pt x="1471" y="571"/>
                  <a:pt x="1510" y="610"/>
                  <a:pt x="1559" y="620"/>
                </a:cubicBezTo>
                <a:lnTo>
                  <a:pt x="1559" y="1104"/>
                </a:lnTo>
                <a:lnTo>
                  <a:pt x="1559" y="1104"/>
                </a:lnTo>
                <a:cubicBezTo>
                  <a:pt x="1502" y="1117"/>
                  <a:pt x="1458" y="1168"/>
                  <a:pt x="1458" y="1229"/>
                </a:cubicBezTo>
                <a:close/>
                <a:moveTo>
                  <a:pt x="1609" y="1104"/>
                </a:moveTo>
                <a:lnTo>
                  <a:pt x="1609" y="620"/>
                </a:lnTo>
                <a:lnTo>
                  <a:pt x="1609" y="620"/>
                </a:lnTo>
                <a:cubicBezTo>
                  <a:pt x="1667" y="608"/>
                  <a:pt x="1710" y="557"/>
                  <a:pt x="1710" y="496"/>
                </a:cubicBezTo>
                <a:lnTo>
                  <a:pt x="1710" y="345"/>
                </a:lnTo>
                <a:lnTo>
                  <a:pt x="1710" y="345"/>
                </a:lnTo>
                <a:cubicBezTo>
                  <a:pt x="1710" y="331"/>
                  <a:pt x="1699" y="320"/>
                  <a:pt x="1685" y="320"/>
                </a:cubicBezTo>
                <a:lnTo>
                  <a:pt x="1023" y="320"/>
                </a:lnTo>
                <a:lnTo>
                  <a:pt x="1023" y="320"/>
                </a:lnTo>
                <a:cubicBezTo>
                  <a:pt x="991" y="274"/>
                  <a:pt x="938" y="244"/>
                  <a:pt x="878" y="244"/>
                </a:cubicBezTo>
                <a:lnTo>
                  <a:pt x="878" y="244"/>
                </a:lnTo>
                <a:cubicBezTo>
                  <a:pt x="819" y="244"/>
                  <a:pt x="766" y="274"/>
                  <a:pt x="734" y="320"/>
                </a:cubicBezTo>
                <a:lnTo>
                  <a:pt x="329" y="320"/>
                </a:lnTo>
                <a:lnTo>
                  <a:pt x="329" y="75"/>
                </a:lnTo>
                <a:lnTo>
                  <a:pt x="329" y="75"/>
                </a:lnTo>
                <a:cubicBezTo>
                  <a:pt x="329" y="46"/>
                  <a:pt x="311" y="21"/>
                  <a:pt x="283" y="11"/>
                </a:cubicBezTo>
                <a:lnTo>
                  <a:pt x="283" y="11"/>
                </a:lnTo>
                <a:cubicBezTo>
                  <a:pt x="256" y="0"/>
                  <a:pt x="225" y="7"/>
                  <a:pt x="205" y="30"/>
                </a:cubicBezTo>
                <a:lnTo>
                  <a:pt x="205" y="30"/>
                </a:lnTo>
                <a:cubicBezTo>
                  <a:pt x="13" y="247"/>
                  <a:pt x="0" y="534"/>
                  <a:pt x="165" y="761"/>
                </a:cubicBezTo>
                <a:lnTo>
                  <a:pt x="165" y="1546"/>
                </a:lnTo>
                <a:lnTo>
                  <a:pt x="77" y="1546"/>
                </a:lnTo>
                <a:lnTo>
                  <a:pt x="77" y="1546"/>
                </a:lnTo>
                <a:cubicBezTo>
                  <a:pt x="63" y="1546"/>
                  <a:pt x="51" y="1557"/>
                  <a:pt x="51" y="1572"/>
                </a:cubicBezTo>
                <a:lnTo>
                  <a:pt x="51" y="1572"/>
                </a:lnTo>
                <a:cubicBezTo>
                  <a:pt x="51" y="1585"/>
                  <a:pt x="63" y="1597"/>
                  <a:pt x="77" y="1597"/>
                </a:cubicBezTo>
                <a:lnTo>
                  <a:pt x="475" y="1597"/>
                </a:lnTo>
                <a:lnTo>
                  <a:pt x="1282" y="1597"/>
                </a:lnTo>
                <a:lnTo>
                  <a:pt x="1483" y="1597"/>
                </a:lnTo>
                <a:lnTo>
                  <a:pt x="1689" y="1597"/>
                </a:lnTo>
                <a:lnTo>
                  <a:pt x="1689" y="1597"/>
                </a:lnTo>
                <a:cubicBezTo>
                  <a:pt x="1703" y="1597"/>
                  <a:pt x="1714" y="1585"/>
                  <a:pt x="1714" y="1572"/>
                </a:cubicBezTo>
                <a:lnTo>
                  <a:pt x="1714" y="1229"/>
                </a:lnTo>
                <a:lnTo>
                  <a:pt x="1714" y="1229"/>
                </a:lnTo>
                <a:cubicBezTo>
                  <a:pt x="1714" y="1166"/>
                  <a:pt x="1669" y="1115"/>
                  <a:pt x="1609" y="11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EBEB6255-D6BD-4323-9EA9-4F8DE56B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6931" y="2442708"/>
            <a:ext cx="315880" cy="473593"/>
          </a:xfrm>
          <a:custGeom>
            <a:avLst/>
            <a:gdLst>
              <a:gd name="connsiteX0" fmla="*/ 285190 w 453665"/>
              <a:gd name="connsiteY0" fmla="*/ 542925 h 599715"/>
              <a:gd name="connsiteX1" fmla="*/ 298637 w 453665"/>
              <a:gd name="connsiteY1" fmla="*/ 542925 h 599715"/>
              <a:gd name="connsiteX2" fmla="*/ 301252 w 453665"/>
              <a:gd name="connsiteY2" fmla="*/ 549275 h 599715"/>
              <a:gd name="connsiteX3" fmla="*/ 298637 w 453665"/>
              <a:gd name="connsiteY3" fmla="*/ 555625 h 599715"/>
              <a:gd name="connsiteX4" fmla="*/ 291913 w 453665"/>
              <a:gd name="connsiteY4" fmla="*/ 558447 h 599715"/>
              <a:gd name="connsiteX5" fmla="*/ 285190 w 453665"/>
              <a:gd name="connsiteY5" fmla="*/ 555625 h 599715"/>
              <a:gd name="connsiteX6" fmla="*/ 282575 w 453665"/>
              <a:gd name="connsiteY6" fmla="*/ 549275 h 599715"/>
              <a:gd name="connsiteX7" fmla="*/ 285190 w 453665"/>
              <a:gd name="connsiteY7" fmla="*/ 542925 h 599715"/>
              <a:gd name="connsiteX8" fmla="*/ 158189 w 453665"/>
              <a:gd name="connsiteY8" fmla="*/ 542925 h 599715"/>
              <a:gd name="connsiteX9" fmla="*/ 171637 w 453665"/>
              <a:gd name="connsiteY9" fmla="*/ 542925 h 599715"/>
              <a:gd name="connsiteX10" fmla="*/ 174251 w 453665"/>
              <a:gd name="connsiteY10" fmla="*/ 549275 h 599715"/>
              <a:gd name="connsiteX11" fmla="*/ 171637 w 453665"/>
              <a:gd name="connsiteY11" fmla="*/ 555625 h 599715"/>
              <a:gd name="connsiteX12" fmla="*/ 164913 w 453665"/>
              <a:gd name="connsiteY12" fmla="*/ 558447 h 599715"/>
              <a:gd name="connsiteX13" fmla="*/ 158189 w 453665"/>
              <a:gd name="connsiteY13" fmla="*/ 555625 h 599715"/>
              <a:gd name="connsiteX14" fmla="*/ 155575 w 453665"/>
              <a:gd name="connsiteY14" fmla="*/ 549275 h 599715"/>
              <a:gd name="connsiteX15" fmla="*/ 158189 w 453665"/>
              <a:gd name="connsiteY15" fmla="*/ 542925 h 599715"/>
              <a:gd name="connsiteX16" fmla="*/ 228234 w 453665"/>
              <a:gd name="connsiteY16" fmla="*/ 539750 h 599715"/>
              <a:gd name="connsiteX17" fmla="*/ 237759 w 453665"/>
              <a:gd name="connsiteY17" fmla="*/ 548909 h 599715"/>
              <a:gd name="connsiteX18" fmla="*/ 228234 w 453665"/>
              <a:gd name="connsiteY18" fmla="*/ 558434 h 599715"/>
              <a:gd name="connsiteX19" fmla="*/ 219075 w 453665"/>
              <a:gd name="connsiteY19" fmla="*/ 548909 h 599715"/>
              <a:gd name="connsiteX20" fmla="*/ 228234 w 453665"/>
              <a:gd name="connsiteY20" fmla="*/ 539750 h 599715"/>
              <a:gd name="connsiteX21" fmla="*/ 18362 w 453665"/>
              <a:gd name="connsiteY21" fmla="*/ 517903 h 599715"/>
              <a:gd name="connsiteX22" fmla="*/ 18362 w 453665"/>
              <a:gd name="connsiteY22" fmla="*/ 554304 h 599715"/>
              <a:gd name="connsiteX23" fmla="*/ 45726 w 453665"/>
              <a:gd name="connsiteY23" fmla="*/ 581694 h 599715"/>
              <a:gd name="connsiteX24" fmla="*/ 408299 w 453665"/>
              <a:gd name="connsiteY24" fmla="*/ 581694 h 599715"/>
              <a:gd name="connsiteX25" fmla="*/ 435303 w 453665"/>
              <a:gd name="connsiteY25" fmla="*/ 554304 h 599715"/>
              <a:gd name="connsiteX26" fmla="*/ 435303 w 453665"/>
              <a:gd name="connsiteY26" fmla="*/ 517903 h 599715"/>
              <a:gd name="connsiteX27" fmla="*/ 170169 w 453665"/>
              <a:gd name="connsiteY27" fmla="*/ 241715 h 599715"/>
              <a:gd name="connsiteX28" fmla="*/ 183135 w 453665"/>
              <a:gd name="connsiteY28" fmla="*/ 241715 h 599715"/>
              <a:gd name="connsiteX29" fmla="*/ 183135 w 453665"/>
              <a:gd name="connsiteY29" fmla="*/ 254279 h 599715"/>
              <a:gd name="connsiteX30" fmla="*/ 183135 w 453665"/>
              <a:gd name="connsiteY30" fmla="*/ 344025 h 599715"/>
              <a:gd name="connsiteX31" fmla="*/ 272823 w 453665"/>
              <a:gd name="connsiteY31" fmla="*/ 344025 h 599715"/>
              <a:gd name="connsiteX32" fmla="*/ 291193 w 453665"/>
              <a:gd name="connsiteY32" fmla="*/ 299152 h 599715"/>
              <a:gd name="connsiteX33" fmla="*/ 272823 w 453665"/>
              <a:gd name="connsiteY33" fmla="*/ 254279 h 599715"/>
              <a:gd name="connsiteX34" fmla="*/ 272823 w 453665"/>
              <a:gd name="connsiteY34" fmla="*/ 241715 h 599715"/>
              <a:gd name="connsiteX35" fmla="*/ 285430 w 453665"/>
              <a:gd name="connsiteY35" fmla="*/ 241715 h 599715"/>
              <a:gd name="connsiteX36" fmla="*/ 309202 w 453665"/>
              <a:gd name="connsiteY36" fmla="*/ 299152 h 599715"/>
              <a:gd name="connsiteX37" fmla="*/ 285430 w 453665"/>
              <a:gd name="connsiteY37" fmla="*/ 356589 h 599715"/>
              <a:gd name="connsiteX38" fmla="*/ 227799 w 453665"/>
              <a:gd name="connsiteY38" fmla="*/ 380641 h 599715"/>
              <a:gd name="connsiteX39" fmla="*/ 170169 w 453665"/>
              <a:gd name="connsiteY39" fmla="*/ 356589 h 599715"/>
              <a:gd name="connsiteX40" fmla="*/ 170169 w 453665"/>
              <a:gd name="connsiteY40" fmla="*/ 241715 h 599715"/>
              <a:gd name="connsiteX41" fmla="*/ 228234 w 453665"/>
              <a:gd name="connsiteY41" fmla="*/ 203200 h 599715"/>
              <a:gd name="connsiteX42" fmla="*/ 237759 w 453665"/>
              <a:gd name="connsiteY42" fmla="*/ 212238 h 599715"/>
              <a:gd name="connsiteX43" fmla="*/ 237759 w 453665"/>
              <a:gd name="connsiteY43" fmla="*/ 266826 h 599715"/>
              <a:gd name="connsiteX44" fmla="*/ 228234 w 453665"/>
              <a:gd name="connsiteY44" fmla="*/ 275864 h 599715"/>
              <a:gd name="connsiteX45" fmla="*/ 219075 w 453665"/>
              <a:gd name="connsiteY45" fmla="*/ 266826 h 599715"/>
              <a:gd name="connsiteX46" fmla="*/ 219075 w 453665"/>
              <a:gd name="connsiteY46" fmla="*/ 212238 h 599715"/>
              <a:gd name="connsiteX47" fmla="*/ 228234 w 453665"/>
              <a:gd name="connsiteY47" fmla="*/ 203200 h 599715"/>
              <a:gd name="connsiteX48" fmla="*/ 195227 w 453665"/>
              <a:gd name="connsiteY48" fmla="*/ 167594 h 599715"/>
              <a:gd name="connsiteX49" fmla="*/ 95744 w 453665"/>
              <a:gd name="connsiteY49" fmla="*/ 267367 h 599715"/>
              <a:gd name="connsiteX50" fmla="*/ 95744 w 453665"/>
              <a:gd name="connsiteY50" fmla="*/ 330760 h 599715"/>
              <a:gd name="connsiteX51" fmla="*/ 195227 w 453665"/>
              <a:gd name="connsiteY51" fmla="*/ 430893 h 599715"/>
              <a:gd name="connsiteX52" fmla="*/ 258078 w 453665"/>
              <a:gd name="connsiteY52" fmla="*/ 430893 h 599715"/>
              <a:gd name="connsiteX53" fmla="*/ 357921 w 453665"/>
              <a:gd name="connsiteY53" fmla="*/ 330760 h 599715"/>
              <a:gd name="connsiteX54" fmla="*/ 357921 w 453665"/>
              <a:gd name="connsiteY54" fmla="*/ 267367 h 599715"/>
              <a:gd name="connsiteX55" fmla="*/ 258078 w 453665"/>
              <a:gd name="connsiteY55" fmla="*/ 167594 h 599715"/>
              <a:gd name="connsiteX56" fmla="*/ 195227 w 453665"/>
              <a:gd name="connsiteY56" fmla="*/ 149225 h 599715"/>
              <a:gd name="connsiteX57" fmla="*/ 258078 w 453665"/>
              <a:gd name="connsiteY57" fmla="*/ 149225 h 599715"/>
              <a:gd name="connsiteX58" fmla="*/ 375878 w 453665"/>
              <a:gd name="connsiteY58" fmla="*/ 267367 h 599715"/>
              <a:gd name="connsiteX59" fmla="*/ 375878 w 453665"/>
              <a:gd name="connsiteY59" fmla="*/ 330760 h 599715"/>
              <a:gd name="connsiteX60" fmla="*/ 258078 w 453665"/>
              <a:gd name="connsiteY60" fmla="*/ 448902 h 599715"/>
              <a:gd name="connsiteX61" fmla="*/ 195227 w 453665"/>
              <a:gd name="connsiteY61" fmla="*/ 448902 h 599715"/>
              <a:gd name="connsiteX62" fmla="*/ 77787 w 453665"/>
              <a:gd name="connsiteY62" fmla="*/ 330760 h 599715"/>
              <a:gd name="connsiteX63" fmla="*/ 77787 w 453665"/>
              <a:gd name="connsiteY63" fmla="*/ 267367 h 599715"/>
              <a:gd name="connsiteX64" fmla="*/ 195227 w 453665"/>
              <a:gd name="connsiteY64" fmla="*/ 149225 h 599715"/>
              <a:gd name="connsiteX65" fmla="*/ 18362 w 453665"/>
              <a:gd name="connsiteY65" fmla="*/ 99832 h 599715"/>
              <a:gd name="connsiteX66" fmla="*/ 18362 w 453665"/>
              <a:gd name="connsiteY66" fmla="*/ 499882 h 599715"/>
              <a:gd name="connsiteX67" fmla="*/ 435303 w 453665"/>
              <a:gd name="connsiteY67" fmla="*/ 499882 h 599715"/>
              <a:gd name="connsiteX68" fmla="*/ 435303 w 453665"/>
              <a:gd name="connsiteY68" fmla="*/ 99832 h 599715"/>
              <a:gd name="connsiteX69" fmla="*/ 164536 w 453665"/>
              <a:gd name="connsiteY69" fmla="*/ 41275 h 599715"/>
              <a:gd name="connsiteX70" fmla="*/ 290717 w 453665"/>
              <a:gd name="connsiteY70" fmla="*/ 41275 h 599715"/>
              <a:gd name="connsiteX71" fmla="*/ 299679 w 453665"/>
              <a:gd name="connsiteY71" fmla="*/ 50613 h 599715"/>
              <a:gd name="connsiteX72" fmla="*/ 290717 w 453665"/>
              <a:gd name="connsiteY72" fmla="*/ 59951 h 599715"/>
              <a:gd name="connsiteX73" fmla="*/ 164536 w 453665"/>
              <a:gd name="connsiteY73" fmla="*/ 59951 h 599715"/>
              <a:gd name="connsiteX74" fmla="*/ 155575 w 453665"/>
              <a:gd name="connsiteY74" fmla="*/ 50613 h 599715"/>
              <a:gd name="connsiteX75" fmla="*/ 164536 w 453665"/>
              <a:gd name="connsiteY75" fmla="*/ 41275 h 599715"/>
              <a:gd name="connsiteX76" fmla="*/ 331611 w 453665"/>
              <a:gd name="connsiteY76" fmla="*/ 38100 h 599715"/>
              <a:gd name="connsiteX77" fmla="*/ 342547 w 453665"/>
              <a:gd name="connsiteY77" fmla="*/ 49212 h 599715"/>
              <a:gd name="connsiteX78" fmla="*/ 331611 w 453665"/>
              <a:gd name="connsiteY78" fmla="*/ 59966 h 599715"/>
              <a:gd name="connsiteX79" fmla="*/ 320675 w 453665"/>
              <a:gd name="connsiteY79" fmla="*/ 49212 h 599715"/>
              <a:gd name="connsiteX80" fmla="*/ 331611 w 453665"/>
              <a:gd name="connsiteY80" fmla="*/ 38100 h 599715"/>
              <a:gd name="connsiteX81" fmla="*/ 45726 w 453665"/>
              <a:gd name="connsiteY81" fmla="*/ 18381 h 599715"/>
              <a:gd name="connsiteX82" fmla="*/ 18362 w 453665"/>
              <a:gd name="connsiteY82" fmla="*/ 45411 h 599715"/>
              <a:gd name="connsiteX83" fmla="*/ 18362 w 453665"/>
              <a:gd name="connsiteY83" fmla="*/ 81812 h 599715"/>
              <a:gd name="connsiteX84" fmla="*/ 435303 w 453665"/>
              <a:gd name="connsiteY84" fmla="*/ 81812 h 599715"/>
              <a:gd name="connsiteX85" fmla="*/ 435303 w 453665"/>
              <a:gd name="connsiteY85" fmla="*/ 45411 h 599715"/>
              <a:gd name="connsiteX86" fmla="*/ 408299 w 453665"/>
              <a:gd name="connsiteY86" fmla="*/ 18381 h 599715"/>
              <a:gd name="connsiteX87" fmla="*/ 45726 w 453665"/>
              <a:gd name="connsiteY87" fmla="*/ 0 h 599715"/>
              <a:gd name="connsiteX88" fmla="*/ 408299 w 453665"/>
              <a:gd name="connsiteY88" fmla="*/ 0 h 599715"/>
              <a:gd name="connsiteX89" fmla="*/ 453665 w 453665"/>
              <a:gd name="connsiteY89" fmla="*/ 45411 h 599715"/>
              <a:gd name="connsiteX90" fmla="*/ 453665 w 453665"/>
              <a:gd name="connsiteY90" fmla="*/ 90822 h 599715"/>
              <a:gd name="connsiteX91" fmla="*/ 453665 w 453665"/>
              <a:gd name="connsiteY91" fmla="*/ 508893 h 599715"/>
              <a:gd name="connsiteX92" fmla="*/ 453665 w 453665"/>
              <a:gd name="connsiteY92" fmla="*/ 554304 h 599715"/>
              <a:gd name="connsiteX93" fmla="*/ 408299 w 453665"/>
              <a:gd name="connsiteY93" fmla="*/ 599715 h 599715"/>
              <a:gd name="connsiteX94" fmla="*/ 45726 w 453665"/>
              <a:gd name="connsiteY94" fmla="*/ 599715 h 599715"/>
              <a:gd name="connsiteX95" fmla="*/ 0 w 453665"/>
              <a:gd name="connsiteY95" fmla="*/ 554304 h 599715"/>
              <a:gd name="connsiteX96" fmla="*/ 0 w 453665"/>
              <a:gd name="connsiteY96" fmla="*/ 508893 h 599715"/>
              <a:gd name="connsiteX97" fmla="*/ 0 w 453665"/>
              <a:gd name="connsiteY97" fmla="*/ 90822 h 599715"/>
              <a:gd name="connsiteX98" fmla="*/ 0 w 453665"/>
              <a:gd name="connsiteY98" fmla="*/ 45411 h 599715"/>
              <a:gd name="connsiteX99" fmla="*/ 45726 w 453665"/>
              <a:gd name="connsiteY99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53665" h="599715">
                <a:moveTo>
                  <a:pt x="285190" y="542925"/>
                </a:moveTo>
                <a:cubicBezTo>
                  <a:pt x="288552" y="539750"/>
                  <a:pt x="294902" y="539750"/>
                  <a:pt x="298637" y="542925"/>
                </a:cubicBezTo>
                <a:cubicBezTo>
                  <a:pt x="300131" y="544689"/>
                  <a:pt x="301252" y="547158"/>
                  <a:pt x="301252" y="549275"/>
                </a:cubicBezTo>
                <a:cubicBezTo>
                  <a:pt x="301252" y="551745"/>
                  <a:pt x="300131" y="554214"/>
                  <a:pt x="298637" y="555625"/>
                </a:cubicBezTo>
                <a:cubicBezTo>
                  <a:pt x="296769" y="557389"/>
                  <a:pt x="294528" y="558447"/>
                  <a:pt x="291913" y="558447"/>
                </a:cubicBezTo>
                <a:cubicBezTo>
                  <a:pt x="289299" y="558447"/>
                  <a:pt x="287058" y="557389"/>
                  <a:pt x="285190" y="555625"/>
                </a:cubicBezTo>
                <a:cubicBezTo>
                  <a:pt x="283322" y="554214"/>
                  <a:pt x="282575" y="551745"/>
                  <a:pt x="282575" y="549275"/>
                </a:cubicBezTo>
                <a:cubicBezTo>
                  <a:pt x="282575" y="547158"/>
                  <a:pt x="283322" y="544689"/>
                  <a:pt x="285190" y="542925"/>
                </a:cubicBezTo>
                <a:close/>
                <a:moveTo>
                  <a:pt x="158189" y="542925"/>
                </a:moveTo>
                <a:cubicBezTo>
                  <a:pt x="161551" y="539750"/>
                  <a:pt x="167901" y="539750"/>
                  <a:pt x="171637" y="542925"/>
                </a:cubicBezTo>
                <a:cubicBezTo>
                  <a:pt x="173131" y="544689"/>
                  <a:pt x="174251" y="547158"/>
                  <a:pt x="174251" y="549275"/>
                </a:cubicBezTo>
                <a:cubicBezTo>
                  <a:pt x="174251" y="551745"/>
                  <a:pt x="173131" y="554214"/>
                  <a:pt x="171637" y="555625"/>
                </a:cubicBezTo>
                <a:cubicBezTo>
                  <a:pt x="169769" y="557389"/>
                  <a:pt x="167528" y="558447"/>
                  <a:pt x="164913" y="558447"/>
                </a:cubicBezTo>
                <a:cubicBezTo>
                  <a:pt x="162298" y="558447"/>
                  <a:pt x="160057" y="557389"/>
                  <a:pt x="158189" y="555625"/>
                </a:cubicBezTo>
                <a:cubicBezTo>
                  <a:pt x="156322" y="554214"/>
                  <a:pt x="155575" y="551745"/>
                  <a:pt x="155575" y="549275"/>
                </a:cubicBezTo>
                <a:cubicBezTo>
                  <a:pt x="155575" y="547158"/>
                  <a:pt x="156322" y="544689"/>
                  <a:pt x="158189" y="542925"/>
                </a:cubicBezTo>
                <a:close/>
                <a:moveTo>
                  <a:pt x="228234" y="539750"/>
                </a:moveTo>
                <a:cubicBezTo>
                  <a:pt x="233363" y="539750"/>
                  <a:pt x="237759" y="544146"/>
                  <a:pt x="237759" y="548909"/>
                </a:cubicBezTo>
                <a:cubicBezTo>
                  <a:pt x="237759" y="554038"/>
                  <a:pt x="233363" y="558434"/>
                  <a:pt x="228234" y="558434"/>
                </a:cubicBezTo>
                <a:cubicBezTo>
                  <a:pt x="223105" y="558434"/>
                  <a:pt x="219075" y="554038"/>
                  <a:pt x="219075" y="548909"/>
                </a:cubicBezTo>
                <a:cubicBezTo>
                  <a:pt x="219075" y="544146"/>
                  <a:pt x="223105" y="539750"/>
                  <a:pt x="228234" y="539750"/>
                </a:cubicBezTo>
                <a:close/>
                <a:moveTo>
                  <a:pt x="18362" y="517903"/>
                </a:moveTo>
                <a:lnTo>
                  <a:pt x="18362" y="554304"/>
                </a:lnTo>
                <a:cubicBezTo>
                  <a:pt x="18362" y="569441"/>
                  <a:pt x="30604" y="581694"/>
                  <a:pt x="45726" y="581694"/>
                </a:cubicBezTo>
                <a:lnTo>
                  <a:pt x="408299" y="581694"/>
                </a:lnTo>
                <a:cubicBezTo>
                  <a:pt x="423421" y="581694"/>
                  <a:pt x="435303" y="569441"/>
                  <a:pt x="435303" y="554304"/>
                </a:cubicBezTo>
                <a:lnTo>
                  <a:pt x="435303" y="517903"/>
                </a:lnTo>
                <a:close/>
                <a:moveTo>
                  <a:pt x="170169" y="241715"/>
                </a:moveTo>
                <a:cubicBezTo>
                  <a:pt x="173770" y="238125"/>
                  <a:pt x="179533" y="238125"/>
                  <a:pt x="183135" y="241715"/>
                </a:cubicBezTo>
                <a:cubicBezTo>
                  <a:pt x="186377" y="245305"/>
                  <a:pt x="186377" y="250690"/>
                  <a:pt x="183135" y="254279"/>
                </a:cubicBezTo>
                <a:cubicBezTo>
                  <a:pt x="158282" y="279049"/>
                  <a:pt x="158282" y="319255"/>
                  <a:pt x="183135" y="344025"/>
                </a:cubicBezTo>
                <a:cubicBezTo>
                  <a:pt x="207988" y="368795"/>
                  <a:pt x="247610" y="368795"/>
                  <a:pt x="272823" y="344025"/>
                </a:cubicBezTo>
                <a:cubicBezTo>
                  <a:pt x="284349" y="332179"/>
                  <a:pt x="291193" y="316383"/>
                  <a:pt x="291193" y="299152"/>
                </a:cubicBezTo>
                <a:cubicBezTo>
                  <a:pt x="291193" y="282280"/>
                  <a:pt x="284349" y="266485"/>
                  <a:pt x="272823" y="254279"/>
                </a:cubicBezTo>
                <a:cubicBezTo>
                  <a:pt x="269221" y="250690"/>
                  <a:pt x="269221" y="245305"/>
                  <a:pt x="272823" y="241715"/>
                </a:cubicBezTo>
                <a:cubicBezTo>
                  <a:pt x="276065" y="238125"/>
                  <a:pt x="281828" y="238125"/>
                  <a:pt x="285430" y="241715"/>
                </a:cubicBezTo>
                <a:cubicBezTo>
                  <a:pt x="300918" y="256792"/>
                  <a:pt x="309202" y="277613"/>
                  <a:pt x="309202" y="299152"/>
                </a:cubicBezTo>
                <a:cubicBezTo>
                  <a:pt x="309202" y="321050"/>
                  <a:pt x="300918" y="341153"/>
                  <a:pt x="285430" y="356589"/>
                </a:cubicBezTo>
                <a:cubicBezTo>
                  <a:pt x="269581" y="372744"/>
                  <a:pt x="248330" y="380641"/>
                  <a:pt x="227799" y="380641"/>
                </a:cubicBezTo>
                <a:cubicBezTo>
                  <a:pt x="206908" y="380641"/>
                  <a:pt x="186017" y="372744"/>
                  <a:pt x="170169" y="356589"/>
                </a:cubicBezTo>
                <a:cubicBezTo>
                  <a:pt x="138112" y="324999"/>
                  <a:pt x="138112" y="273305"/>
                  <a:pt x="170169" y="241715"/>
                </a:cubicBezTo>
                <a:close/>
                <a:moveTo>
                  <a:pt x="228234" y="203200"/>
                </a:moveTo>
                <a:cubicBezTo>
                  <a:pt x="233363" y="203200"/>
                  <a:pt x="237759" y="207177"/>
                  <a:pt x="237759" y="212238"/>
                </a:cubicBezTo>
                <a:lnTo>
                  <a:pt x="237759" y="266826"/>
                </a:lnTo>
                <a:cubicBezTo>
                  <a:pt x="237759" y="271887"/>
                  <a:pt x="233363" y="275864"/>
                  <a:pt x="228234" y="275864"/>
                </a:cubicBezTo>
                <a:cubicBezTo>
                  <a:pt x="223105" y="275864"/>
                  <a:pt x="219075" y="271887"/>
                  <a:pt x="219075" y="266826"/>
                </a:cubicBezTo>
                <a:lnTo>
                  <a:pt x="219075" y="212238"/>
                </a:lnTo>
                <a:cubicBezTo>
                  <a:pt x="219075" y="207177"/>
                  <a:pt x="223105" y="203200"/>
                  <a:pt x="228234" y="203200"/>
                </a:cubicBezTo>
                <a:close/>
                <a:moveTo>
                  <a:pt x="195227" y="167594"/>
                </a:moveTo>
                <a:cubicBezTo>
                  <a:pt x="140278" y="167594"/>
                  <a:pt x="95744" y="212258"/>
                  <a:pt x="95744" y="267367"/>
                </a:cubicBezTo>
                <a:lnTo>
                  <a:pt x="95744" y="330760"/>
                </a:lnTo>
                <a:cubicBezTo>
                  <a:pt x="95744" y="385869"/>
                  <a:pt x="140278" y="430893"/>
                  <a:pt x="195227" y="430893"/>
                </a:cubicBezTo>
                <a:lnTo>
                  <a:pt x="258078" y="430893"/>
                </a:lnTo>
                <a:cubicBezTo>
                  <a:pt x="313387" y="430893"/>
                  <a:pt x="357921" y="385869"/>
                  <a:pt x="357921" y="330760"/>
                </a:cubicBezTo>
                <a:lnTo>
                  <a:pt x="357921" y="267367"/>
                </a:lnTo>
                <a:cubicBezTo>
                  <a:pt x="357921" y="212258"/>
                  <a:pt x="313387" y="167594"/>
                  <a:pt x="258078" y="167594"/>
                </a:cubicBezTo>
                <a:close/>
                <a:moveTo>
                  <a:pt x="195227" y="149225"/>
                </a:moveTo>
                <a:lnTo>
                  <a:pt x="258078" y="149225"/>
                </a:lnTo>
                <a:cubicBezTo>
                  <a:pt x="323084" y="149225"/>
                  <a:pt x="375878" y="202173"/>
                  <a:pt x="375878" y="267367"/>
                </a:cubicBezTo>
                <a:lnTo>
                  <a:pt x="375878" y="330760"/>
                </a:lnTo>
                <a:cubicBezTo>
                  <a:pt x="375878" y="395954"/>
                  <a:pt x="323084" y="448902"/>
                  <a:pt x="258078" y="448902"/>
                </a:cubicBezTo>
                <a:lnTo>
                  <a:pt x="195227" y="448902"/>
                </a:lnTo>
                <a:cubicBezTo>
                  <a:pt x="130222" y="448902"/>
                  <a:pt x="77787" y="395954"/>
                  <a:pt x="77787" y="330760"/>
                </a:cubicBezTo>
                <a:lnTo>
                  <a:pt x="77787" y="267367"/>
                </a:lnTo>
                <a:cubicBezTo>
                  <a:pt x="77787" y="202173"/>
                  <a:pt x="130222" y="149225"/>
                  <a:pt x="195227" y="149225"/>
                </a:cubicBezTo>
                <a:close/>
                <a:moveTo>
                  <a:pt x="18362" y="99832"/>
                </a:moveTo>
                <a:lnTo>
                  <a:pt x="18362" y="499882"/>
                </a:lnTo>
                <a:lnTo>
                  <a:pt x="435303" y="499882"/>
                </a:lnTo>
                <a:lnTo>
                  <a:pt x="435303" y="99832"/>
                </a:lnTo>
                <a:close/>
                <a:moveTo>
                  <a:pt x="164536" y="41275"/>
                </a:moveTo>
                <a:lnTo>
                  <a:pt x="290717" y="41275"/>
                </a:lnTo>
                <a:cubicBezTo>
                  <a:pt x="295736" y="41275"/>
                  <a:pt x="299679" y="45384"/>
                  <a:pt x="299679" y="50613"/>
                </a:cubicBezTo>
                <a:cubicBezTo>
                  <a:pt x="299679" y="55843"/>
                  <a:pt x="295736" y="59951"/>
                  <a:pt x="290717" y="59951"/>
                </a:cubicBezTo>
                <a:lnTo>
                  <a:pt x="164536" y="59951"/>
                </a:lnTo>
                <a:cubicBezTo>
                  <a:pt x="159518" y="59951"/>
                  <a:pt x="155575" y="55843"/>
                  <a:pt x="155575" y="50613"/>
                </a:cubicBezTo>
                <a:cubicBezTo>
                  <a:pt x="155575" y="45384"/>
                  <a:pt x="159518" y="41275"/>
                  <a:pt x="164536" y="41275"/>
                </a:cubicBezTo>
                <a:close/>
                <a:moveTo>
                  <a:pt x="331611" y="38100"/>
                </a:moveTo>
                <a:cubicBezTo>
                  <a:pt x="337961" y="38100"/>
                  <a:pt x="342547" y="43118"/>
                  <a:pt x="342547" y="49212"/>
                </a:cubicBezTo>
                <a:cubicBezTo>
                  <a:pt x="342547" y="55306"/>
                  <a:pt x="337961" y="59966"/>
                  <a:pt x="331611" y="59966"/>
                </a:cubicBezTo>
                <a:cubicBezTo>
                  <a:pt x="325967" y="59966"/>
                  <a:pt x="320675" y="55306"/>
                  <a:pt x="320675" y="49212"/>
                </a:cubicBezTo>
                <a:cubicBezTo>
                  <a:pt x="320675" y="43118"/>
                  <a:pt x="325967" y="38100"/>
                  <a:pt x="331611" y="38100"/>
                </a:cubicBezTo>
                <a:close/>
                <a:moveTo>
                  <a:pt x="45726" y="18381"/>
                </a:moveTo>
                <a:cubicBezTo>
                  <a:pt x="30604" y="18381"/>
                  <a:pt x="18362" y="30274"/>
                  <a:pt x="18362" y="45411"/>
                </a:cubicBezTo>
                <a:lnTo>
                  <a:pt x="18362" y="81812"/>
                </a:lnTo>
                <a:lnTo>
                  <a:pt x="435303" y="81812"/>
                </a:lnTo>
                <a:lnTo>
                  <a:pt x="435303" y="45411"/>
                </a:lnTo>
                <a:cubicBezTo>
                  <a:pt x="435303" y="30274"/>
                  <a:pt x="423421" y="18381"/>
                  <a:pt x="408299" y="18381"/>
                </a:cubicBezTo>
                <a:close/>
                <a:moveTo>
                  <a:pt x="45726" y="0"/>
                </a:moveTo>
                <a:lnTo>
                  <a:pt x="408299" y="0"/>
                </a:lnTo>
                <a:cubicBezTo>
                  <a:pt x="433142" y="0"/>
                  <a:pt x="453665" y="20543"/>
                  <a:pt x="453665" y="45411"/>
                </a:cubicBezTo>
                <a:lnTo>
                  <a:pt x="453665" y="90822"/>
                </a:lnTo>
                <a:lnTo>
                  <a:pt x="453665" y="508893"/>
                </a:lnTo>
                <a:lnTo>
                  <a:pt x="453665" y="554304"/>
                </a:lnTo>
                <a:cubicBezTo>
                  <a:pt x="453665" y="579532"/>
                  <a:pt x="433142" y="599715"/>
                  <a:pt x="408299" y="599715"/>
                </a:cubicBezTo>
                <a:lnTo>
                  <a:pt x="45726" y="599715"/>
                </a:lnTo>
                <a:cubicBezTo>
                  <a:pt x="20523" y="599715"/>
                  <a:pt x="0" y="579532"/>
                  <a:pt x="0" y="554304"/>
                </a:cubicBezTo>
                <a:lnTo>
                  <a:pt x="0" y="508893"/>
                </a:lnTo>
                <a:lnTo>
                  <a:pt x="0" y="90822"/>
                </a:lnTo>
                <a:lnTo>
                  <a:pt x="0" y="45411"/>
                </a:lnTo>
                <a:cubicBezTo>
                  <a:pt x="0" y="20543"/>
                  <a:pt x="20523" y="0"/>
                  <a:pt x="457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9" name="Freeform 48">
            <a:extLst>
              <a:ext uri="{FF2B5EF4-FFF2-40B4-BE49-F238E27FC236}">
                <a16:creationId xmlns:a16="http://schemas.microsoft.com/office/drawing/2014/main" id="{0F163166-64D9-46E4-B39E-791FE51C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857" y="3335989"/>
            <a:ext cx="416953" cy="472590"/>
          </a:xfrm>
          <a:custGeom>
            <a:avLst/>
            <a:gdLst>
              <a:gd name="connsiteX0" fmla="*/ 299507 w 598826"/>
              <a:gd name="connsiteY0" fmla="*/ 508509 h 598445"/>
              <a:gd name="connsiteX1" fmla="*/ 594266 w 598826"/>
              <a:gd name="connsiteY1" fmla="*/ 581476 h 598445"/>
              <a:gd name="connsiteX2" fmla="*/ 597504 w 598826"/>
              <a:gd name="connsiteY2" fmla="*/ 593995 h 598445"/>
              <a:gd name="connsiteX3" fmla="*/ 589588 w 598826"/>
              <a:gd name="connsiteY3" fmla="*/ 598287 h 598445"/>
              <a:gd name="connsiteX4" fmla="*/ 584910 w 598826"/>
              <a:gd name="connsiteY4" fmla="*/ 597214 h 598445"/>
              <a:gd name="connsiteX5" fmla="*/ 13833 w 598826"/>
              <a:gd name="connsiteY5" fmla="*/ 597214 h 598445"/>
              <a:gd name="connsiteX6" fmla="*/ 1239 w 598826"/>
              <a:gd name="connsiteY6" fmla="*/ 593995 h 598445"/>
              <a:gd name="connsiteX7" fmla="*/ 4477 w 598826"/>
              <a:gd name="connsiteY7" fmla="*/ 581476 h 598445"/>
              <a:gd name="connsiteX8" fmla="*/ 299507 w 598826"/>
              <a:gd name="connsiteY8" fmla="*/ 508509 h 598445"/>
              <a:gd name="connsiteX9" fmla="*/ 209123 w 598826"/>
              <a:gd name="connsiteY9" fmla="*/ 70950 h 598445"/>
              <a:gd name="connsiteX10" fmla="*/ 173184 w 598826"/>
              <a:gd name="connsiteY10" fmla="*/ 335302 h 598445"/>
              <a:gd name="connsiteX11" fmla="*/ 313343 w 598826"/>
              <a:gd name="connsiteY11" fmla="*/ 261831 h 598445"/>
              <a:gd name="connsiteX12" fmla="*/ 321609 w 598826"/>
              <a:gd name="connsiteY12" fmla="*/ 261831 h 598445"/>
              <a:gd name="connsiteX13" fmla="*/ 326281 w 598826"/>
              <a:gd name="connsiteY13" fmla="*/ 268674 h 598445"/>
              <a:gd name="connsiteX14" fmla="*/ 344609 w 598826"/>
              <a:gd name="connsiteY14" fmla="*/ 388964 h 598445"/>
              <a:gd name="connsiteX15" fmla="*/ 351078 w 598826"/>
              <a:gd name="connsiteY15" fmla="*/ 389325 h 598445"/>
              <a:gd name="connsiteX16" fmla="*/ 358984 w 598826"/>
              <a:gd name="connsiteY16" fmla="*/ 390405 h 598445"/>
              <a:gd name="connsiteX17" fmla="*/ 389532 w 598826"/>
              <a:gd name="connsiteY17" fmla="*/ 175034 h 598445"/>
              <a:gd name="connsiteX18" fmla="*/ 249733 w 598826"/>
              <a:gd name="connsiteY18" fmla="*/ 248145 h 598445"/>
              <a:gd name="connsiteX19" fmla="*/ 241467 w 598826"/>
              <a:gd name="connsiteY19" fmla="*/ 248145 h 598445"/>
              <a:gd name="connsiteX20" fmla="*/ 236435 w 598826"/>
              <a:gd name="connsiteY20" fmla="*/ 241662 h 598445"/>
              <a:gd name="connsiteX21" fmla="*/ 208404 w 598826"/>
              <a:gd name="connsiteY21" fmla="*/ 0 h 598445"/>
              <a:gd name="connsiteX22" fmla="*/ 208763 w 598826"/>
              <a:gd name="connsiteY22" fmla="*/ 0 h 598445"/>
              <a:gd name="connsiteX23" fmla="*/ 217388 w 598826"/>
              <a:gd name="connsiteY23" fmla="*/ 7923 h 598445"/>
              <a:gd name="connsiteX24" fmla="*/ 252248 w 598826"/>
              <a:gd name="connsiteY24" fmla="*/ 226176 h 598445"/>
              <a:gd name="connsiteX25" fmla="*/ 396719 w 598826"/>
              <a:gd name="connsiteY25" fmla="*/ 150544 h 598445"/>
              <a:gd name="connsiteX26" fmla="*/ 406422 w 598826"/>
              <a:gd name="connsiteY26" fmla="*/ 151264 h 598445"/>
              <a:gd name="connsiteX27" fmla="*/ 410016 w 598826"/>
              <a:gd name="connsiteY27" fmla="*/ 160268 h 598445"/>
              <a:gd name="connsiteX28" fmla="*/ 376594 w 598826"/>
              <a:gd name="connsiteY28" fmla="*/ 395087 h 598445"/>
              <a:gd name="connsiteX29" fmla="*/ 424032 w 598826"/>
              <a:gd name="connsiteY29" fmla="*/ 439746 h 598445"/>
              <a:gd name="connsiteX30" fmla="*/ 462486 w 598826"/>
              <a:gd name="connsiteY30" fmla="*/ 442267 h 598445"/>
              <a:gd name="connsiteX31" fmla="*/ 493033 w 598826"/>
              <a:gd name="connsiteY31" fmla="*/ 473600 h 598445"/>
              <a:gd name="connsiteX32" fmla="*/ 492674 w 598826"/>
              <a:gd name="connsiteY32" fmla="*/ 517539 h 598445"/>
              <a:gd name="connsiteX33" fmla="*/ 484049 w 598826"/>
              <a:gd name="connsiteY33" fmla="*/ 522941 h 598445"/>
              <a:gd name="connsiteX34" fmla="*/ 480455 w 598826"/>
              <a:gd name="connsiteY34" fmla="*/ 522221 h 598445"/>
              <a:gd name="connsiteX35" fmla="*/ 475783 w 598826"/>
              <a:gd name="connsiteY35" fmla="*/ 510336 h 598445"/>
              <a:gd name="connsiteX36" fmla="*/ 476142 w 598826"/>
              <a:gd name="connsiteY36" fmla="*/ 480083 h 598445"/>
              <a:gd name="connsiteX37" fmla="*/ 455298 w 598826"/>
              <a:gd name="connsiteY37" fmla="*/ 458834 h 598445"/>
              <a:gd name="connsiteX38" fmla="*/ 403907 w 598826"/>
              <a:gd name="connsiteY38" fmla="*/ 479363 h 598445"/>
              <a:gd name="connsiteX39" fmla="*/ 392047 w 598826"/>
              <a:gd name="connsiteY39" fmla="*/ 484045 h 598445"/>
              <a:gd name="connsiteX40" fmla="*/ 387375 w 598826"/>
              <a:gd name="connsiteY40" fmla="*/ 472160 h 598445"/>
              <a:gd name="connsiteX41" fmla="*/ 407860 w 598826"/>
              <a:gd name="connsiteY41" fmla="*/ 447309 h 598445"/>
              <a:gd name="connsiteX42" fmla="*/ 349640 w 598826"/>
              <a:gd name="connsiteY42" fmla="*/ 407332 h 598445"/>
              <a:gd name="connsiteX43" fmla="*/ 274170 w 598826"/>
              <a:gd name="connsiteY43" fmla="*/ 472520 h 598445"/>
              <a:gd name="connsiteX44" fmla="*/ 265186 w 598826"/>
              <a:gd name="connsiteY44" fmla="*/ 480803 h 598445"/>
              <a:gd name="connsiteX45" fmla="*/ 264467 w 598826"/>
              <a:gd name="connsiteY45" fmla="*/ 480803 h 598445"/>
              <a:gd name="connsiteX46" fmla="*/ 256201 w 598826"/>
              <a:gd name="connsiteY46" fmla="*/ 471079 h 598445"/>
              <a:gd name="connsiteX47" fmla="*/ 262670 w 598826"/>
              <a:gd name="connsiteY47" fmla="*/ 443708 h 598445"/>
              <a:gd name="connsiteX48" fmla="*/ 218466 w 598826"/>
              <a:gd name="connsiteY48" fmla="*/ 431102 h 598445"/>
              <a:gd name="connsiteX49" fmla="*/ 184685 w 598826"/>
              <a:gd name="connsiteY49" fmla="*/ 487286 h 598445"/>
              <a:gd name="connsiteX50" fmla="*/ 178216 w 598826"/>
              <a:gd name="connsiteY50" fmla="*/ 498091 h 598445"/>
              <a:gd name="connsiteX51" fmla="*/ 176059 w 598826"/>
              <a:gd name="connsiteY51" fmla="*/ 498451 h 598445"/>
              <a:gd name="connsiteX52" fmla="*/ 167075 w 598826"/>
              <a:gd name="connsiteY52" fmla="*/ 491608 h 598445"/>
              <a:gd name="connsiteX53" fmla="*/ 165278 w 598826"/>
              <a:gd name="connsiteY53" fmla="*/ 476481 h 598445"/>
              <a:gd name="connsiteX54" fmla="*/ 132215 w 598826"/>
              <a:gd name="connsiteY54" fmla="*/ 471799 h 598445"/>
              <a:gd name="connsiteX55" fmla="*/ 117121 w 598826"/>
              <a:gd name="connsiteY55" fmla="*/ 489087 h 598445"/>
              <a:gd name="connsiteX56" fmla="*/ 118559 w 598826"/>
              <a:gd name="connsiteY56" fmla="*/ 512137 h 598445"/>
              <a:gd name="connsiteX57" fmla="*/ 114605 w 598826"/>
              <a:gd name="connsiteY57" fmla="*/ 524022 h 598445"/>
              <a:gd name="connsiteX58" fmla="*/ 110652 w 598826"/>
              <a:gd name="connsiteY58" fmla="*/ 525102 h 598445"/>
              <a:gd name="connsiteX59" fmla="*/ 102027 w 598826"/>
              <a:gd name="connsiteY59" fmla="*/ 520060 h 598445"/>
              <a:gd name="connsiteX60" fmla="*/ 99871 w 598826"/>
              <a:gd name="connsiteY60" fmla="*/ 483324 h 598445"/>
              <a:gd name="connsiteX61" fmla="*/ 124309 w 598826"/>
              <a:gd name="connsiteY61" fmla="*/ 455593 h 598445"/>
              <a:gd name="connsiteX62" fmla="*/ 168153 w 598826"/>
              <a:gd name="connsiteY62" fmla="*/ 456673 h 598445"/>
              <a:gd name="connsiteX63" fmla="*/ 174263 w 598826"/>
              <a:gd name="connsiteY63" fmla="*/ 442987 h 598445"/>
              <a:gd name="connsiteX64" fmla="*/ 213794 w 598826"/>
              <a:gd name="connsiteY64" fmla="*/ 413455 h 598445"/>
              <a:gd name="connsiteX65" fmla="*/ 271655 w 598826"/>
              <a:gd name="connsiteY65" fmla="*/ 427501 h 598445"/>
              <a:gd name="connsiteX66" fmla="*/ 326640 w 598826"/>
              <a:gd name="connsiteY66" fmla="*/ 390765 h 598445"/>
              <a:gd name="connsiteX67" fmla="*/ 310468 w 598826"/>
              <a:gd name="connsiteY67" fmla="*/ 283800 h 598445"/>
              <a:gd name="connsiteX68" fmla="*/ 165997 w 598826"/>
              <a:gd name="connsiteY68" fmla="*/ 359072 h 598445"/>
              <a:gd name="connsiteX69" fmla="*/ 156294 w 598826"/>
              <a:gd name="connsiteY69" fmla="*/ 358712 h 598445"/>
              <a:gd name="connsiteX70" fmla="*/ 152700 w 598826"/>
              <a:gd name="connsiteY70" fmla="*/ 350068 h 598445"/>
              <a:gd name="connsiteX71" fmla="*/ 199419 w 598826"/>
              <a:gd name="connsiteY71" fmla="*/ 7923 h 598445"/>
              <a:gd name="connsiteX72" fmla="*/ 208404 w 598826"/>
              <a:gd name="connsiteY72" fmla="*/ 0 h 59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98826" h="598445">
                <a:moveTo>
                  <a:pt x="299507" y="508509"/>
                </a:moveTo>
                <a:cubicBezTo>
                  <a:pt x="406336" y="508509"/>
                  <a:pt x="513120" y="532831"/>
                  <a:pt x="594266" y="581476"/>
                </a:cubicBezTo>
                <a:cubicBezTo>
                  <a:pt x="598944" y="583980"/>
                  <a:pt x="600023" y="589702"/>
                  <a:pt x="597504" y="593995"/>
                </a:cubicBezTo>
                <a:cubicBezTo>
                  <a:pt x="595705" y="596856"/>
                  <a:pt x="592826" y="598287"/>
                  <a:pt x="589588" y="598287"/>
                </a:cubicBezTo>
                <a:cubicBezTo>
                  <a:pt x="588148" y="598287"/>
                  <a:pt x="586349" y="597929"/>
                  <a:pt x="584910" y="597214"/>
                </a:cubicBezTo>
                <a:cubicBezTo>
                  <a:pt x="427657" y="502786"/>
                  <a:pt x="171087" y="502786"/>
                  <a:pt x="13833" y="597214"/>
                </a:cubicBezTo>
                <a:cubicBezTo>
                  <a:pt x="9515" y="599717"/>
                  <a:pt x="3758" y="598287"/>
                  <a:pt x="1239" y="593995"/>
                </a:cubicBezTo>
                <a:cubicBezTo>
                  <a:pt x="-1280" y="589702"/>
                  <a:pt x="159" y="583980"/>
                  <a:pt x="4477" y="581476"/>
                </a:cubicBezTo>
                <a:cubicBezTo>
                  <a:pt x="85803" y="532831"/>
                  <a:pt x="192677" y="508509"/>
                  <a:pt x="299507" y="508509"/>
                </a:cubicBezTo>
                <a:close/>
                <a:moveTo>
                  <a:pt x="209123" y="70950"/>
                </a:moveTo>
                <a:lnTo>
                  <a:pt x="173184" y="335302"/>
                </a:lnTo>
                <a:lnTo>
                  <a:pt x="313343" y="261831"/>
                </a:lnTo>
                <a:cubicBezTo>
                  <a:pt x="315859" y="260750"/>
                  <a:pt x="319093" y="260750"/>
                  <a:pt x="321609" y="261831"/>
                </a:cubicBezTo>
                <a:cubicBezTo>
                  <a:pt x="324124" y="263271"/>
                  <a:pt x="325921" y="265792"/>
                  <a:pt x="326281" y="268674"/>
                </a:cubicBezTo>
                <a:lnTo>
                  <a:pt x="344609" y="388964"/>
                </a:lnTo>
                <a:cubicBezTo>
                  <a:pt x="346765" y="388964"/>
                  <a:pt x="348922" y="388964"/>
                  <a:pt x="351078" y="389325"/>
                </a:cubicBezTo>
                <a:cubicBezTo>
                  <a:pt x="353593" y="389685"/>
                  <a:pt x="356109" y="390045"/>
                  <a:pt x="358984" y="390405"/>
                </a:cubicBezTo>
                <a:lnTo>
                  <a:pt x="389532" y="175034"/>
                </a:lnTo>
                <a:lnTo>
                  <a:pt x="249733" y="248145"/>
                </a:lnTo>
                <a:cubicBezTo>
                  <a:pt x="246857" y="249586"/>
                  <a:pt x="243982" y="249586"/>
                  <a:pt x="241467" y="248145"/>
                </a:cubicBezTo>
                <a:cubicBezTo>
                  <a:pt x="238951" y="247065"/>
                  <a:pt x="236795" y="244543"/>
                  <a:pt x="236435" y="241662"/>
                </a:cubicBezTo>
                <a:close/>
                <a:moveTo>
                  <a:pt x="208404" y="0"/>
                </a:moveTo>
                <a:lnTo>
                  <a:pt x="208763" y="0"/>
                </a:lnTo>
                <a:cubicBezTo>
                  <a:pt x="213076" y="0"/>
                  <a:pt x="217029" y="3241"/>
                  <a:pt x="217388" y="7923"/>
                </a:cubicBezTo>
                <a:lnTo>
                  <a:pt x="252248" y="226176"/>
                </a:lnTo>
                <a:lnTo>
                  <a:pt x="396719" y="150544"/>
                </a:lnTo>
                <a:cubicBezTo>
                  <a:pt x="399954" y="149103"/>
                  <a:pt x="403547" y="149463"/>
                  <a:pt x="406422" y="151264"/>
                </a:cubicBezTo>
                <a:cubicBezTo>
                  <a:pt x="409297" y="153425"/>
                  <a:pt x="410735" y="157026"/>
                  <a:pt x="410016" y="160268"/>
                </a:cubicBezTo>
                <a:lnTo>
                  <a:pt x="376594" y="395087"/>
                </a:lnTo>
                <a:cubicBezTo>
                  <a:pt x="397438" y="403371"/>
                  <a:pt x="414329" y="419217"/>
                  <a:pt x="424032" y="439746"/>
                </a:cubicBezTo>
                <a:cubicBezTo>
                  <a:pt x="436251" y="436144"/>
                  <a:pt x="449907" y="436505"/>
                  <a:pt x="462486" y="442267"/>
                </a:cubicBezTo>
                <a:cubicBezTo>
                  <a:pt x="476502" y="448029"/>
                  <a:pt x="487283" y="459194"/>
                  <a:pt x="493033" y="473600"/>
                </a:cubicBezTo>
                <a:cubicBezTo>
                  <a:pt x="498424" y="487646"/>
                  <a:pt x="498424" y="503493"/>
                  <a:pt x="492674" y="517539"/>
                </a:cubicBezTo>
                <a:cubicBezTo>
                  <a:pt x="490877" y="520780"/>
                  <a:pt x="487642" y="522941"/>
                  <a:pt x="484049" y="522941"/>
                </a:cubicBezTo>
                <a:cubicBezTo>
                  <a:pt x="482970" y="522941"/>
                  <a:pt x="481892" y="522581"/>
                  <a:pt x="480455" y="522221"/>
                </a:cubicBezTo>
                <a:cubicBezTo>
                  <a:pt x="476142" y="520060"/>
                  <a:pt x="473986" y="514658"/>
                  <a:pt x="475783" y="510336"/>
                </a:cubicBezTo>
                <a:cubicBezTo>
                  <a:pt x="479736" y="500612"/>
                  <a:pt x="480095" y="490167"/>
                  <a:pt x="476142" y="480083"/>
                </a:cubicBezTo>
                <a:cubicBezTo>
                  <a:pt x="472189" y="470719"/>
                  <a:pt x="465001" y="462796"/>
                  <a:pt x="455298" y="458834"/>
                </a:cubicBezTo>
                <a:cubicBezTo>
                  <a:pt x="435532" y="450190"/>
                  <a:pt x="412532" y="459554"/>
                  <a:pt x="403907" y="479363"/>
                </a:cubicBezTo>
                <a:cubicBezTo>
                  <a:pt x="402110" y="483684"/>
                  <a:pt x="396719" y="485845"/>
                  <a:pt x="392047" y="484045"/>
                </a:cubicBezTo>
                <a:cubicBezTo>
                  <a:pt x="387375" y="482244"/>
                  <a:pt x="385219" y="476481"/>
                  <a:pt x="387375" y="472160"/>
                </a:cubicBezTo>
                <a:cubicBezTo>
                  <a:pt x="391688" y="461715"/>
                  <a:pt x="398875" y="453432"/>
                  <a:pt x="407860" y="447309"/>
                </a:cubicBezTo>
                <a:cubicBezTo>
                  <a:pt x="397079" y="424620"/>
                  <a:pt x="374797" y="409133"/>
                  <a:pt x="349640" y="407332"/>
                </a:cubicBezTo>
                <a:cubicBezTo>
                  <a:pt x="310827" y="404451"/>
                  <a:pt x="277045" y="433623"/>
                  <a:pt x="274170" y="472520"/>
                </a:cubicBezTo>
                <a:cubicBezTo>
                  <a:pt x="274170" y="477202"/>
                  <a:pt x="269858" y="480803"/>
                  <a:pt x="265186" y="480803"/>
                </a:cubicBezTo>
                <a:cubicBezTo>
                  <a:pt x="264826" y="480803"/>
                  <a:pt x="264826" y="480803"/>
                  <a:pt x="264467" y="480803"/>
                </a:cubicBezTo>
                <a:cubicBezTo>
                  <a:pt x="259795" y="480443"/>
                  <a:pt x="255842" y="476121"/>
                  <a:pt x="256201" y="471079"/>
                </a:cubicBezTo>
                <a:cubicBezTo>
                  <a:pt x="256920" y="461715"/>
                  <a:pt x="259076" y="452351"/>
                  <a:pt x="262670" y="443708"/>
                </a:cubicBezTo>
                <a:cubicBezTo>
                  <a:pt x="251170" y="432183"/>
                  <a:pt x="234639" y="427141"/>
                  <a:pt x="218466" y="431102"/>
                </a:cubicBezTo>
                <a:cubicBezTo>
                  <a:pt x="193669" y="437225"/>
                  <a:pt x="178575" y="462436"/>
                  <a:pt x="184685" y="487286"/>
                </a:cubicBezTo>
                <a:cubicBezTo>
                  <a:pt x="186122" y="491968"/>
                  <a:pt x="183247" y="497010"/>
                  <a:pt x="178216" y="498091"/>
                </a:cubicBezTo>
                <a:cubicBezTo>
                  <a:pt x="177497" y="498451"/>
                  <a:pt x="176778" y="498451"/>
                  <a:pt x="176059" y="498451"/>
                </a:cubicBezTo>
                <a:cubicBezTo>
                  <a:pt x="171747" y="498451"/>
                  <a:pt x="168153" y="495570"/>
                  <a:pt x="167075" y="491608"/>
                </a:cubicBezTo>
                <a:cubicBezTo>
                  <a:pt x="165997" y="486566"/>
                  <a:pt x="165278" y="481524"/>
                  <a:pt x="165278" y="476481"/>
                </a:cubicBezTo>
                <a:cubicBezTo>
                  <a:pt x="156294" y="468558"/>
                  <a:pt x="143356" y="466397"/>
                  <a:pt x="132215" y="471799"/>
                </a:cubicBezTo>
                <a:cubicBezTo>
                  <a:pt x="125027" y="475401"/>
                  <a:pt x="119637" y="481524"/>
                  <a:pt x="117121" y="489087"/>
                </a:cubicBezTo>
                <a:cubicBezTo>
                  <a:pt x="114605" y="496650"/>
                  <a:pt x="114965" y="504933"/>
                  <a:pt x="118559" y="512137"/>
                </a:cubicBezTo>
                <a:cubicBezTo>
                  <a:pt x="120715" y="516458"/>
                  <a:pt x="118918" y="521861"/>
                  <a:pt x="114605" y="524022"/>
                </a:cubicBezTo>
                <a:cubicBezTo>
                  <a:pt x="112809" y="524742"/>
                  <a:pt x="111730" y="525102"/>
                  <a:pt x="110652" y="525102"/>
                </a:cubicBezTo>
                <a:cubicBezTo>
                  <a:pt x="107058" y="525102"/>
                  <a:pt x="103824" y="523301"/>
                  <a:pt x="102027" y="520060"/>
                </a:cubicBezTo>
                <a:cubicBezTo>
                  <a:pt x="96636" y="508535"/>
                  <a:pt x="95558" y="495209"/>
                  <a:pt x="99871" y="483324"/>
                </a:cubicBezTo>
                <a:cubicBezTo>
                  <a:pt x="104183" y="471079"/>
                  <a:pt x="112809" y="461355"/>
                  <a:pt x="124309" y="455593"/>
                </a:cubicBezTo>
                <a:cubicBezTo>
                  <a:pt x="138684" y="448750"/>
                  <a:pt x="155215" y="449110"/>
                  <a:pt x="168153" y="456673"/>
                </a:cubicBezTo>
                <a:cubicBezTo>
                  <a:pt x="169950" y="451991"/>
                  <a:pt x="171747" y="447309"/>
                  <a:pt x="174263" y="442987"/>
                </a:cubicBezTo>
                <a:cubicBezTo>
                  <a:pt x="183247" y="428221"/>
                  <a:pt x="197263" y="417777"/>
                  <a:pt x="213794" y="413455"/>
                </a:cubicBezTo>
                <a:cubicBezTo>
                  <a:pt x="234639" y="408413"/>
                  <a:pt x="256201" y="413815"/>
                  <a:pt x="271655" y="427501"/>
                </a:cubicBezTo>
                <a:cubicBezTo>
                  <a:pt x="284592" y="409133"/>
                  <a:pt x="304358" y="395447"/>
                  <a:pt x="326640" y="390765"/>
                </a:cubicBezTo>
                <a:lnTo>
                  <a:pt x="310468" y="283800"/>
                </a:lnTo>
                <a:lnTo>
                  <a:pt x="165997" y="359072"/>
                </a:lnTo>
                <a:cubicBezTo>
                  <a:pt x="163122" y="360873"/>
                  <a:pt x="159528" y="360873"/>
                  <a:pt x="156294" y="358712"/>
                </a:cubicBezTo>
                <a:cubicBezTo>
                  <a:pt x="153778" y="356551"/>
                  <a:pt x="152340" y="353309"/>
                  <a:pt x="152700" y="350068"/>
                </a:cubicBezTo>
                <a:lnTo>
                  <a:pt x="199419" y="7923"/>
                </a:lnTo>
                <a:cubicBezTo>
                  <a:pt x="200138" y="3602"/>
                  <a:pt x="204091" y="0"/>
                  <a:pt x="2084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C96FBBDA-13EE-4F88-B839-18B5453205FF}"/>
              </a:ext>
            </a:extLst>
          </p:cNvPr>
          <p:cNvSpPr/>
          <p:nvPr/>
        </p:nvSpPr>
        <p:spPr>
          <a:xfrm>
            <a:off x="2728936" y="242117"/>
            <a:ext cx="401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-</a:t>
            </a: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A17D872F-58FD-4E4D-B036-6C497B75CE59}"/>
              </a:ext>
            </a:extLst>
          </p:cNvPr>
          <p:cNvSpPr/>
          <p:nvPr/>
        </p:nvSpPr>
        <p:spPr>
          <a:xfrm>
            <a:off x="9022134" y="242117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BCDF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+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5597E9F-8855-419B-BEC9-6959DE52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962" y="971863"/>
            <a:ext cx="4540203" cy="34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Ekološki razlozi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51"/>
          <a:stretch/>
        </p:blipFill>
        <p:spPr>
          <a:xfrm>
            <a:off x="5634627" y="529468"/>
            <a:ext cx="6278699" cy="24575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27" y="3590391"/>
            <a:ext cx="3569697" cy="31133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69" y="3139439"/>
            <a:ext cx="7251305" cy="31558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9" y="1745408"/>
            <a:ext cx="5047705" cy="16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Pravokutnik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/>
            </a:p>
          </p:txBody>
        </p:sp>
        <p:pic>
          <p:nvPicPr>
            <p:cNvPr id="12" name="Slika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Slika 4" descr="Žarulja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Pravokutnik sa zaobljenim dijagonalnim kutovima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Prostoručni oblik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Prostoručni oblik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Prostoručni oblik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Prostoručni oblik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Prostoručni oblik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Prostoručni oblik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Prostoručni oblik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Prostoručni oblik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Prostoručni oblik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Pravokutnik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Prostoručni oblik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Prostoručni oblik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Prostoručni oblik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Prostoručni oblik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Prostoručni oblik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Prostoručni oblik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Prostoručni oblik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Prostoručni oblik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Prostoručni oblik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Pravokutnik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8826" y="2814637"/>
            <a:ext cx="6858000" cy="1367896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hr-HR" dirty="0"/>
              <a:t>Može li jedna </a:t>
            </a:r>
            <a:r>
              <a:rPr lang="hr-HR" strike="sngStrike" dirty="0"/>
              <a:t>štedna žarulja</a:t>
            </a:r>
            <a:r>
              <a:rPr lang="hr-HR" dirty="0"/>
              <a:t> promijeniti svijet?</a:t>
            </a:r>
          </a:p>
        </p:txBody>
      </p:sp>
      <p:sp>
        <p:nvSpPr>
          <p:cNvPr id="38" name="Pravokutnik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hr-HR"/>
          </a:p>
        </p:txBody>
      </p:sp>
      <p:sp>
        <p:nvSpPr>
          <p:cNvPr id="4" name="TekstniOkvir 3"/>
          <p:cNvSpPr txBox="1"/>
          <p:nvPr/>
        </p:nvSpPr>
        <p:spPr>
          <a:xfrm>
            <a:off x="6717959" y="2048414"/>
            <a:ext cx="332059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300" cap="all" dirty="0">
                <a:solidFill>
                  <a:prstClr val="white"/>
                </a:solidFill>
                <a:ea typeface="+mj-ea"/>
                <a:cs typeface="+mj-cs"/>
              </a:rPr>
              <a:t>osnovna</a:t>
            </a:r>
            <a:endParaRPr lang="hr-HR" dirty="0"/>
          </a:p>
        </p:txBody>
      </p:sp>
      <p:sp>
        <p:nvSpPr>
          <p:cNvPr id="37" name="TekstniOkvir 36"/>
          <p:cNvSpPr txBox="1"/>
          <p:nvPr/>
        </p:nvSpPr>
        <p:spPr>
          <a:xfrm>
            <a:off x="2989528" y="3539333"/>
            <a:ext cx="332059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300" cap="all" dirty="0">
                <a:solidFill>
                  <a:prstClr val="white"/>
                </a:solidFill>
                <a:ea typeface="+mj-ea"/>
                <a:cs typeface="+mj-cs"/>
              </a:rPr>
              <a:t>škola</a:t>
            </a:r>
            <a:endParaRPr lang="hr-HR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D3C3910-418F-45A0-80C6-4DA81F0FCFF9}"/>
              </a:ext>
            </a:extLst>
          </p:cNvPr>
          <p:cNvSpPr/>
          <p:nvPr/>
        </p:nvSpPr>
        <p:spPr>
          <a:xfrm>
            <a:off x="72256" y="238890"/>
            <a:ext cx="5020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Koliko nas ima? </a:t>
            </a:r>
            <a:endParaRPr lang="hr-H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9" name="Pravokutnik 38">
            <a:extLst>
              <a:ext uri="{FF2B5EF4-FFF2-40B4-BE49-F238E27FC236}">
                <a16:creationId xmlns:a16="http://schemas.microsoft.com/office/drawing/2014/main" id="{807479E6-9DDB-4FAC-9769-A45F56512F7D}"/>
              </a:ext>
            </a:extLst>
          </p:cNvPr>
          <p:cNvSpPr/>
          <p:nvPr/>
        </p:nvSpPr>
        <p:spPr>
          <a:xfrm>
            <a:off x="67358" y="5473005"/>
            <a:ext cx="4876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Ravnatelja/</a:t>
            </a:r>
            <a:r>
              <a:rPr lang="hr-HR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ica</a:t>
            </a:r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 </a:t>
            </a:r>
            <a:endParaRPr lang="hr-H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Jeste li čuli… </a:t>
            </a:r>
            <a:br>
              <a:rPr lang="hr-HR" dirty="0"/>
            </a:br>
            <a:br>
              <a:rPr lang="hr-HR" dirty="0"/>
            </a:br>
            <a:r>
              <a:rPr lang="hr-HR" dirty="0"/>
              <a:t>za Europski zeleni plan - EU Green </a:t>
            </a:r>
            <a:r>
              <a:rPr lang="hr-HR" dirty="0" err="1"/>
              <a:t>deal</a:t>
            </a:r>
            <a:r>
              <a:rPr lang="hr-HR" dirty="0"/>
              <a:t>?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01F8F7BE-491C-4864-888A-3702C1727396}"/>
              </a:ext>
            </a:extLst>
          </p:cNvPr>
          <p:cNvSpPr txBox="1">
            <a:spLocks/>
          </p:cNvSpPr>
          <p:nvPr/>
        </p:nvSpPr>
        <p:spPr>
          <a:xfrm>
            <a:off x="1101789" y="4812566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Jeste li čuli… </a:t>
            </a:r>
            <a:br>
              <a:rPr lang="hr-HR" dirty="0"/>
            </a:br>
            <a:r>
              <a:rPr lang="hr-HR" dirty="0"/>
              <a:t>za plan otpornosti i oporavka?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4CA57B0-4231-416B-88E5-D8005D445CEF}"/>
              </a:ext>
            </a:extLst>
          </p:cNvPr>
          <p:cNvSpPr txBox="1">
            <a:spLocks/>
          </p:cNvSpPr>
          <p:nvPr/>
        </p:nvSpPr>
        <p:spPr>
          <a:xfrm>
            <a:off x="1101789" y="2715542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Jeste li čuli… </a:t>
            </a:r>
            <a:br>
              <a:rPr lang="hr-HR" dirty="0"/>
            </a:br>
            <a:br>
              <a:rPr lang="hr-HR" dirty="0"/>
            </a:br>
            <a:r>
              <a:rPr lang="hr-HR" dirty="0"/>
              <a:t>za zelenu i digitalnu transformaciju </a:t>
            </a:r>
            <a:r>
              <a:rPr lang="hr-HR" dirty="0" err="1"/>
              <a:t>eu</a:t>
            </a:r>
            <a:r>
              <a:rPr lang="hr-H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5940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14F439-6F4E-4BCD-9A8D-B3943844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Što želimo?</a:t>
            </a:r>
            <a:br>
              <a:rPr lang="hr-HR" dirty="0"/>
            </a:br>
            <a:r>
              <a:rPr lang="hr-HR" dirty="0"/>
              <a:t>Europski zeleni plan (#</a:t>
            </a:r>
            <a:r>
              <a:rPr lang="hr-HR" dirty="0" err="1"/>
              <a:t>EUGReendeal</a:t>
            </a:r>
            <a:r>
              <a:rPr lang="hr-HR" dirty="0"/>
              <a:t>)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734697" y="2097088"/>
            <a:ext cx="2917372" cy="428629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&gt;700 milijardi eura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1910335"/>
            <a:ext cx="7624350" cy="46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8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Jeste li čuli za pametne gradove?</a:t>
            </a:r>
          </a:p>
        </p:txBody>
      </p:sp>
    </p:spTree>
    <p:extLst>
      <p:ext uri="{BB962C8B-B14F-4D97-AF65-F5344CB8AC3E}">
        <p14:creationId xmlns:p14="http://schemas.microsoft.com/office/powerpoint/2010/main" val="2103197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 za pametna sela?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85CE06C8-1FE1-4120-A959-4D432AAA0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682443"/>
            <a:ext cx="9906000" cy="2675802"/>
          </a:xfrm>
        </p:spPr>
      </p:pic>
    </p:spTree>
    <p:extLst>
      <p:ext uri="{BB962C8B-B14F-4D97-AF65-F5344CB8AC3E}">
        <p14:creationId xmlns:p14="http://schemas.microsoft.com/office/powerpoint/2010/main" val="223163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može škola?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3" y="2795684"/>
            <a:ext cx="4878387" cy="2449319"/>
          </a:xfrm>
        </p:spPr>
      </p:pic>
      <p:pic>
        <p:nvPicPr>
          <p:cNvPr id="2052" name="Picture 4" descr="OSNOVNA ŠKOLA STJEPANA RADIĆA BRESTOVEC OREHOVIČKI Š K O L S K I K U R I K  U L U M 2016./2017. Brestovec Orehovički 40, Bedekovčina, Tel: - PDF  Бесплатно скидањ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648181"/>
            <a:ext cx="4875213" cy="27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516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" name="Rezervirano mjesto sadržaja 12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938" y="3611856"/>
            <a:ext cx="4878387" cy="3246144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499" y="11111"/>
            <a:ext cx="4936916" cy="334219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10" y="22222"/>
            <a:ext cx="4656423" cy="3331079"/>
          </a:xfrm>
          <a:prstGeom prst="rect">
            <a:avLst/>
          </a:prstGeom>
        </p:spPr>
      </p:pic>
      <p:pic>
        <p:nvPicPr>
          <p:cNvPr id="4098" name="Picture 2" descr="Zahvaljujući uspješnoj suradnji lokalne zajednice i institucija, zgrada stare  škole iz 1929. dobila novo ruho i funkciju - Zagorje International |  Saznajte više, informirajte se bolj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90" y="3611857"/>
            <a:ext cx="5067151" cy="324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trelica udesno 14"/>
          <p:cNvSpPr/>
          <p:nvPr/>
        </p:nvSpPr>
        <p:spPr>
          <a:xfrm>
            <a:off x="5130800" y="1224638"/>
            <a:ext cx="1236051" cy="87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Strelica zakrivljena ulijevo 15"/>
          <p:cNvSpPr/>
          <p:nvPr/>
        </p:nvSpPr>
        <p:spPr>
          <a:xfrm>
            <a:off x="11047411" y="2704495"/>
            <a:ext cx="1123677" cy="287052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8" name="Strelica udesno 17"/>
          <p:cNvSpPr/>
          <p:nvPr/>
        </p:nvSpPr>
        <p:spPr>
          <a:xfrm rot="10800000">
            <a:off x="5312664" y="5015925"/>
            <a:ext cx="1236051" cy="87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7200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2249488"/>
            <a:ext cx="4722282" cy="354171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65" y="2249488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679786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631" y="2706171"/>
            <a:ext cx="4878387" cy="274409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7" y="2707956"/>
            <a:ext cx="4875213" cy="2742307"/>
          </a:xfrm>
        </p:spPr>
      </p:pic>
    </p:spTree>
    <p:extLst>
      <p:ext uri="{BB962C8B-B14F-4D97-AF65-F5344CB8AC3E}">
        <p14:creationId xmlns:p14="http://schemas.microsoft.com/office/powerpoint/2010/main" val="3790807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65" y="2249488"/>
            <a:ext cx="4722282" cy="354171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65" y="2249488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108114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65" y="2249488"/>
            <a:ext cx="4722282" cy="354171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95273"/>
            <a:ext cx="4875213" cy="3250142"/>
          </a:xfrm>
        </p:spPr>
      </p:pic>
    </p:spTree>
    <p:extLst>
      <p:ext uri="{BB962C8B-B14F-4D97-AF65-F5344CB8AC3E}">
        <p14:creationId xmlns:p14="http://schemas.microsoft.com/office/powerpoint/2010/main" val="426624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C2021">
            <a:hlinkClick r:id="" action="ppaction://media"/>
            <a:extLst>
              <a:ext uri="{FF2B5EF4-FFF2-40B4-BE49-F238E27FC236}">
                <a16:creationId xmlns:a16="http://schemas.microsoft.com/office/drawing/2014/main" id="{3408EEFA-AEE4-4C9E-919F-189D3D8412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8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mogu učenici i djelatnici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3" y="1925395"/>
            <a:ext cx="3333509" cy="4444678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966" y="2157817"/>
            <a:ext cx="5306445" cy="3979834"/>
          </a:xfrm>
        </p:spPr>
      </p:pic>
    </p:spTree>
    <p:extLst>
      <p:ext uri="{BB962C8B-B14F-4D97-AF65-F5344CB8AC3E}">
        <p14:creationId xmlns:p14="http://schemas.microsoft.com/office/powerpoint/2010/main" val="3734823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98" y="2183505"/>
            <a:ext cx="5510514" cy="3673676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83505"/>
            <a:ext cx="5510514" cy="3673676"/>
          </a:xfrm>
        </p:spPr>
      </p:pic>
    </p:spTree>
    <p:extLst>
      <p:ext uri="{BB962C8B-B14F-4D97-AF65-F5344CB8AC3E}">
        <p14:creationId xmlns:p14="http://schemas.microsoft.com/office/powerpoint/2010/main" val="2774870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Eko uzgoj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856" y="2398329"/>
            <a:ext cx="4096840" cy="326169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98328"/>
            <a:ext cx="4875213" cy="3244032"/>
          </a:xfrm>
        </p:spPr>
      </p:pic>
    </p:spTree>
    <p:extLst>
      <p:ext uri="{BB962C8B-B14F-4D97-AF65-F5344CB8AC3E}">
        <p14:creationId xmlns:p14="http://schemas.microsoft.com/office/powerpoint/2010/main" val="1932980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Koristiti nove tehnologije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65" y="2249488"/>
            <a:ext cx="4722282" cy="354171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98328"/>
            <a:ext cx="4875213" cy="3244032"/>
          </a:xfrm>
        </p:spPr>
      </p:pic>
    </p:spTree>
    <p:extLst>
      <p:ext uri="{BB962C8B-B14F-4D97-AF65-F5344CB8AC3E}">
        <p14:creationId xmlns:p14="http://schemas.microsoft.com/office/powerpoint/2010/main" val="3457813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Informirati druge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https://pljusak.com/m/mobile.php?stanica=brestovec</a:t>
            </a:r>
            <a:endParaRPr lang="hr-HR" dirty="0"/>
          </a:p>
          <a:p>
            <a:r>
              <a:rPr lang="hr-HR" dirty="0">
                <a:hlinkClick r:id="rId3"/>
              </a:rPr>
              <a:t>http://srcezagorja.caster.fm/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7555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Dati novu svrhu starim stvarima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2397272"/>
            <a:ext cx="4878387" cy="3246144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65" y="2249488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3892870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Koliko vrijedi plastična boca?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65" y="2249488"/>
            <a:ext cx="4722282" cy="354171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65" y="2249488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998742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4" y="223988"/>
            <a:ext cx="4722282" cy="354171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906" y="326232"/>
            <a:ext cx="4722282" cy="3541712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906" y="3449256"/>
            <a:ext cx="4544992" cy="34087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4" y="3449256"/>
            <a:ext cx="4544992" cy="3408744"/>
          </a:xfrm>
          <a:prstGeom prst="rect">
            <a:avLst/>
          </a:prstGeom>
        </p:spPr>
      </p:pic>
      <p:sp>
        <p:nvSpPr>
          <p:cNvPr id="9" name="Strelica udesno 8"/>
          <p:cNvSpPr/>
          <p:nvPr/>
        </p:nvSpPr>
        <p:spPr>
          <a:xfrm>
            <a:off x="5359855" y="1224638"/>
            <a:ext cx="1236051" cy="87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 zakrivljena ulijevo 9"/>
          <p:cNvSpPr/>
          <p:nvPr/>
        </p:nvSpPr>
        <p:spPr>
          <a:xfrm>
            <a:off x="11047411" y="2724969"/>
            <a:ext cx="1123677" cy="287052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1" name="Strelica udesno 10"/>
          <p:cNvSpPr/>
          <p:nvPr/>
        </p:nvSpPr>
        <p:spPr>
          <a:xfrm rot="10800000">
            <a:off x="5292071" y="5117868"/>
            <a:ext cx="1236051" cy="872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4891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390491-75F5-4F87-A416-95600FC7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7E14DB3-19E9-4342-9F59-1238F79896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438" r="9563"/>
          <a:stretch/>
        </p:blipFill>
        <p:spPr>
          <a:xfrm>
            <a:off x="1060704" y="2743200"/>
            <a:ext cx="4828032" cy="27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58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ćemo učiniti?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45" y="2314938"/>
            <a:ext cx="5828555" cy="2932722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314939"/>
            <a:ext cx="5324193" cy="3145552"/>
          </a:xfrm>
        </p:spPr>
      </p:pic>
    </p:spTree>
    <p:extLst>
      <p:ext uri="{BB962C8B-B14F-4D97-AF65-F5344CB8AC3E}">
        <p14:creationId xmlns:p14="http://schemas.microsoft.com/office/powerpoint/2010/main" val="387852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6F4873-A934-9F49-B9AB-462F5F4CD766}"/>
              </a:ext>
            </a:extLst>
          </p:cNvPr>
          <p:cNvSpPr txBox="1"/>
          <p:nvPr/>
        </p:nvSpPr>
        <p:spPr>
          <a:xfrm>
            <a:off x="4066162" y="306186"/>
            <a:ext cx="40597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hr-HR" sz="30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PROMJENA PARADIGME</a:t>
            </a:r>
            <a:endParaRPr lang="en-US" sz="3000" b="1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Freeform 50">
            <a:extLst>
              <a:ext uri="{FF2B5EF4-FFF2-40B4-BE49-F238E27FC236}">
                <a16:creationId xmlns:a16="http://schemas.microsoft.com/office/drawing/2014/main" id="{94C0FA61-5630-2C4D-BC0B-D8E6FEA1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308" y="4252768"/>
            <a:ext cx="953380" cy="653829"/>
          </a:xfrm>
          <a:custGeom>
            <a:avLst/>
            <a:gdLst>
              <a:gd name="T0" fmla="*/ 2917 w 2918"/>
              <a:gd name="T1" fmla="*/ 329 h 2004"/>
              <a:gd name="T2" fmla="*/ 2917 w 2918"/>
              <a:gd name="T3" fmla="*/ 329 h 2004"/>
              <a:gd name="T4" fmla="*/ 2379 w 2918"/>
              <a:gd name="T5" fmla="*/ 1023 h 2004"/>
              <a:gd name="T6" fmla="*/ 2379 w 2918"/>
              <a:gd name="T7" fmla="*/ 1023 h 2004"/>
              <a:gd name="T8" fmla="*/ 1681 w 2918"/>
              <a:gd name="T9" fmla="*/ 1556 h 2004"/>
              <a:gd name="T10" fmla="*/ 1681 w 2918"/>
              <a:gd name="T11" fmla="*/ 1556 h 2004"/>
              <a:gd name="T12" fmla="*/ 869 w 2918"/>
              <a:gd name="T13" fmla="*/ 1890 h 2004"/>
              <a:gd name="T14" fmla="*/ 869 w 2918"/>
              <a:gd name="T15" fmla="*/ 1890 h 2004"/>
              <a:gd name="T16" fmla="*/ 0 w 2918"/>
              <a:gd name="T17" fmla="*/ 2003 h 2004"/>
              <a:gd name="T18" fmla="*/ 0 w 2918"/>
              <a:gd name="T19" fmla="*/ 1345 h 2004"/>
              <a:gd name="T20" fmla="*/ 0 w 2918"/>
              <a:gd name="T21" fmla="*/ 1345 h 2004"/>
              <a:gd name="T22" fmla="*/ 700 w 2918"/>
              <a:gd name="T23" fmla="*/ 1254 h 2004"/>
              <a:gd name="T24" fmla="*/ 700 w 2918"/>
              <a:gd name="T25" fmla="*/ 1254 h 2004"/>
              <a:gd name="T26" fmla="*/ 1353 w 2918"/>
              <a:gd name="T27" fmla="*/ 985 h 2004"/>
              <a:gd name="T28" fmla="*/ 1353 w 2918"/>
              <a:gd name="T29" fmla="*/ 985 h 2004"/>
              <a:gd name="T30" fmla="*/ 1915 w 2918"/>
              <a:gd name="T31" fmla="*/ 556 h 2004"/>
              <a:gd name="T32" fmla="*/ 1915 w 2918"/>
              <a:gd name="T33" fmla="*/ 556 h 2004"/>
              <a:gd name="T34" fmla="*/ 2347 w 2918"/>
              <a:gd name="T35" fmla="*/ 0 h 2004"/>
              <a:gd name="T36" fmla="*/ 2917 w 2918"/>
              <a:gd name="T37" fmla="*/ 329 h 2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18" h="2004">
                <a:moveTo>
                  <a:pt x="2917" y="329"/>
                </a:moveTo>
                <a:lnTo>
                  <a:pt x="2917" y="329"/>
                </a:lnTo>
                <a:cubicBezTo>
                  <a:pt x="2768" y="583"/>
                  <a:pt x="2586" y="817"/>
                  <a:pt x="2379" y="1023"/>
                </a:cubicBezTo>
                <a:lnTo>
                  <a:pt x="2379" y="1023"/>
                </a:lnTo>
                <a:cubicBezTo>
                  <a:pt x="2171" y="1229"/>
                  <a:pt x="1936" y="1409"/>
                  <a:pt x="1681" y="1556"/>
                </a:cubicBezTo>
                <a:lnTo>
                  <a:pt x="1681" y="1556"/>
                </a:lnTo>
                <a:cubicBezTo>
                  <a:pt x="1429" y="1700"/>
                  <a:pt x="1156" y="1813"/>
                  <a:pt x="869" y="1890"/>
                </a:cubicBezTo>
                <a:lnTo>
                  <a:pt x="869" y="1890"/>
                </a:lnTo>
                <a:cubicBezTo>
                  <a:pt x="592" y="1963"/>
                  <a:pt x="300" y="2003"/>
                  <a:pt x="0" y="2003"/>
                </a:cubicBezTo>
                <a:lnTo>
                  <a:pt x="0" y="1345"/>
                </a:lnTo>
                <a:lnTo>
                  <a:pt x="0" y="1345"/>
                </a:lnTo>
                <a:cubicBezTo>
                  <a:pt x="241" y="1345"/>
                  <a:pt x="476" y="1314"/>
                  <a:pt x="700" y="1254"/>
                </a:cubicBezTo>
                <a:lnTo>
                  <a:pt x="700" y="1254"/>
                </a:lnTo>
                <a:cubicBezTo>
                  <a:pt x="932" y="1193"/>
                  <a:pt x="1150" y="1101"/>
                  <a:pt x="1353" y="985"/>
                </a:cubicBezTo>
                <a:lnTo>
                  <a:pt x="1353" y="985"/>
                </a:lnTo>
                <a:cubicBezTo>
                  <a:pt x="1559" y="866"/>
                  <a:pt x="1748" y="722"/>
                  <a:pt x="1915" y="556"/>
                </a:cubicBezTo>
                <a:lnTo>
                  <a:pt x="1915" y="556"/>
                </a:lnTo>
                <a:cubicBezTo>
                  <a:pt x="2082" y="390"/>
                  <a:pt x="2228" y="204"/>
                  <a:pt x="2347" y="0"/>
                </a:cubicBezTo>
                <a:lnTo>
                  <a:pt x="2917" y="329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E1BA83DB-D842-0644-BB4A-21679D317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909" y="3257623"/>
            <a:ext cx="336996" cy="1103156"/>
          </a:xfrm>
          <a:custGeom>
            <a:avLst/>
            <a:gdLst>
              <a:gd name="T0" fmla="*/ 1031 w 1032"/>
              <a:gd name="T1" fmla="*/ 1673 h 3379"/>
              <a:gd name="T2" fmla="*/ 1031 w 1032"/>
              <a:gd name="T3" fmla="*/ 1673 h 3379"/>
              <a:gd name="T4" fmla="*/ 1031 w 1032"/>
              <a:gd name="T5" fmla="*/ 1692 h 3379"/>
              <a:gd name="T6" fmla="*/ 1031 w 1032"/>
              <a:gd name="T7" fmla="*/ 1692 h 3379"/>
              <a:gd name="T8" fmla="*/ 912 w 1032"/>
              <a:gd name="T9" fmla="*/ 2565 h 3379"/>
              <a:gd name="T10" fmla="*/ 912 w 1032"/>
              <a:gd name="T11" fmla="*/ 2565 h 3379"/>
              <a:gd name="T12" fmla="*/ 571 w 1032"/>
              <a:gd name="T13" fmla="*/ 3377 h 3379"/>
              <a:gd name="T14" fmla="*/ 571 w 1032"/>
              <a:gd name="T15" fmla="*/ 3377 h 3379"/>
              <a:gd name="T16" fmla="*/ 570 w 1032"/>
              <a:gd name="T17" fmla="*/ 3378 h 3379"/>
              <a:gd name="T18" fmla="*/ 0 w 1032"/>
              <a:gd name="T19" fmla="*/ 3049 h 3379"/>
              <a:gd name="T20" fmla="*/ 0 w 1032"/>
              <a:gd name="T21" fmla="*/ 3049 h 3379"/>
              <a:gd name="T22" fmla="*/ 2 w 1032"/>
              <a:gd name="T23" fmla="*/ 3045 h 3379"/>
              <a:gd name="T24" fmla="*/ 2 w 1032"/>
              <a:gd name="T25" fmla="*/ 3045 h 3379"/>
              <a:gd name="T26" fmla="*/ 277 w 1032"/>
              <a:gd name="T27" fmla="*/ 2392 h 3379"/>
              <a:gd name="T28" fmla="*/ 277 w 1032"/>
              <a:gd name="T29" fmla="*/ 2392 h 3379"/>
              <a:gd name="T30" fmla="*/ 373 w 1032"/>
              <a:gd name="T31" fmla="*/ 1689 h 3379"/>
              <a:gd name="T32" fmla="*/ 373 w 1032"/>
              <a:gd name="T33" fmla="*/ 1689 h 3379"/>
              <a:gd name="T34" fmla="*/ 373 w 1032"/>
              <a:gd name="T35" fmla="*/ 1673 h 3379"/>
              <a:gd name="T36" fmla="*/ 373 w 1032"/>
              <a:gd name="T37" fmla="*/ 1673 h 3379"/>
              <a:gd name="T38" fmla="*/ 285 w 1032"/>
              <a:gd name="T39" fmla="*/ 983 h 3379"/>
              <a:gd name="T40" fmla="*/ 285 w 1032"/>
              <a:gd name="T41" fmla="*/ 983 h 3379"/>
              <a:gd name="T42" fmla="*/ 18 w 1032"/>
              <a:gd name="T43" fmla="*/ 329 h 3379"/>
              <a:gd name="T44" fmla="*/ 588 w 1032"/>
              <a:gd name="T45" fmla="*/ 0 h 3379"/>
              <a:gd name="T46" fmla="*/ 588 w 1032"/>
              <a:gd name="T47" fmla="*/ 0 h 3379"/>
              <a:gd name="T48" fmla="*/ 922 w 1032"/>
              <a:gd name="T49" fmla="*/ 816 h 3379"/>
              <a:gd name="T50" fmla="*/ 922 w 1032"/>
              <a:gd name="T51" fmla="*/ 816 h 3379"/>
              <a:gd name="T52" fmla="*/ 1031 w 1032"/>
              <a:gd name="T53" fmla="*/ 1673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32" h="3379">
                <a:moveTo>
                  <a:pt x="1031" y="1673"/>
                </a:moveTo>
                <a:lnTo>
                  <a:pt x="1031" y="1673"/>
                </a:lnTo>
                <a:cubicBezTo>
                  <a:pt x="1031" y="1679"/>
                  <a:pt x="1031" y="1686"/>
                  <a:pt x="1031" y="1692"/>
                </a:cubicBezTo>
                <a:lnTo>
                  <a:pt x="1031" y="1692"/>
                </a:lnTo>
                <a:cubicBezTo>
                  <a:pt x="1029" y="1994"/>
                  <a:pt x="988" y="2287"/>
                  <a:pt x="912" y="2565"/>
                </a:cubicBezTo>
                <a:lnTo>
                  <a:pt x="912" y="2565"/>
                </a:lnTo>
                <a:cubicBezTo>
                  <a:pt x="833" y="2853"/>
                  <a:pt x="718" y="3125"/>
                  <a:pt x="571" y="3377"/>
                </a:cubicBezTo>
                <a:lnTo>
                  <a:pt x="571" y="3377"/>
                </a:lnTo>
                <a:cubicBezTo>
                  <a:pt x="571" y="3378"/>
                  <a:pt x="570" y="3378"/>
                  <a:pt x="570" y="3378"/>
                </a:cubicBezTo>
                <a:lnTo>
                  <a:pt x="0" y="3049"/>
                </a:lnTo>
                <a:lnTo>
                  <a:pt x="0" y="3049"/>
                </a:lnTo>
                <a:cubicBezTo>
                  <a:pt x="1" y="3048"/>
                  <a:pt x="1" y="3046"/>
                  <a:pt x="2" y="3045"/>
                </a:cubicBezTo>
                <a:lnTo>
                  <a:pt x="2" y="3045"/>
                </a:lnTo>
                <a:cubicBezTo>
                  <a:pt x="121" y="2843"/>
                  <a:pt x="214" y="2623"/>
                  <a:pt x="277" y="2392"/>
                </a:cubicBezTo>
                <a:lnTo>
                  <a:pt x="277" y="2392"/>
                </a:lnTo>
                <a:cubicBezTo>
                  <a:pt x="338" y="2168"/>
                  <a:pt x="372" y="1932"/>
                  <a:pt x="373" y="1689"/>
                </a:cubicBezTo>
                <a:lnTo>
                  <a:pt x="373" y="1689"/>
                </a:lnTo>
                <a:cubicBezTo>
                  <a:pt x="373" y="1683"/>
                  <a:pt x="373" y="1678"/>
                  <a:pt x="373" y="1673"/>
                </a:cubicBezTo>
                <a:lnTo>
                  <a:pt x="373" y="1673"/>
                </a:lnTo>
                <a:cubicBezTo>
                  <a:pt x="373" y="1435"/>
                  <a:pt x="343" y="1203"/>
                  <a:pt x="285" y="983"/>
                </a:cubicBezTo>
                <a:lnTo>
                  <a:pt x="285" y="983"/>
                </a:lnTo>
                <a:cubicBezTo>
                  <a:pt x="224" y="752"/>
                  <a:pt x="134" y="532"/>
                  <a:pt x="18" y="329"/>
                </a:cubicBezTo>
                <a:lnTo>
                  <a:pt x="588" y="0"/>
                </a:lnTo>
                <a:lnTo>
                  <a:pt x="588" y="0"/>
                </a:lnTo>
                <a:cubicBezTo>
                  <a:pt x="733" y="253"/>
                  <a:pt x="846" y="528"/>
                  <a:pt x="922" y="816"/>
                </a:cubicBezTo>
                <a:lnTo>
                  <a:pt x="922" y="816"/>
                </a:lnTo>
                <a:cubicBezTo>
                  <a:pt x="993" y="1090"/>
                  <a:pt x="1031" y="1377"/>
                  <a:pt x="1031" y="1673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Freeform 55">
            <a:extLst>
              <a:ext uri="{FF2B5EF4-FFF2-40B4-BE49-F238E27FC236}">
                <a16:creationId xmlns:a16="http://schemas.microsoft.com/office/drawing/2014/main" id="{FEB0789F-1012-744B-AD3B-BEDDECE6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308" y="2700285"/>
            <a:ext cx="959141" cy="663909"/>
          </a:xfrm>
          <a:custGeom>
            <a:avLst/>
            <a:gdLst>
              <a:gd name="T0" fmla="*/ 2935 w 2936"/>
              <a:gd name="T1" fmla="*/ 1705 h 2035"/>
              <a:gd name="T2" fmla="*/ 2365 w 2936"/>
              <a:gd name="T3" fmla="*/ 2034 h 2035"/>
              <a:gd name="T4" fmla="*/ 2365 w 2936"/>
              <a:gd name="T5" fmla="*/ 2034 h 2035"/>
              <a:gd name="T6" fmla="*/ 2363 w 2936"/>
              <a:gd name="T7" fmla="*/ 2030 h 2035"/>
              <a:gd name="T8" fmla="*/ 2363 w 2936"/>
              <a:gd name="T9" fmla="*/ 2030 h 2035"/>
              <a:gd name="T10" fmla="*/ 1931 w 2936"/>
              <a:gd name="T11" fmla="*/ 1463 h 2035"/>
              <a:gd name="T12" fmla="*/ 1931 w 2936"/>
              <a:gd name="T13" fmla="*/ 1463 h 2035"/>
              <a:gd name="T14" fmla="*/ 1367 w 2936"/>
              <a:gd name="T15" fmla="*/ 1026 h 2035"/>
              <a:gd name="T16" fmla="*/ 1367 w 2936"/>
              <a:gd name="T17" fmla="*/ 1026 h 2035"/>
              <a:gd name="T18" fmla="*/ 708 w 2936"/>
              <a:gd name="T19" fmla="*/ 752 h 2035"/>
              <a:gd name="T20" fmla="*/ 708 w 2936"/>
              <a:gd name="T21" fmla="*/ 752 h 2035"/>
              <a:gd name="T22" fmla="*/ 0 w 2936"/>
              <a:gd name="T23" fmla="*/ 658 h 2035"/>
              <a:gd name="T24" fmla="*/ 0 w 2936"/>
              <a:gd name="T25" fmla="*/ 0 h 2035"/>
              <a:gd name="T26" fmla="*/ 0 w 2936"/>
              <a:gd name="T27" fmla="*/ 0 h 2035"/>
              <a:gd name="T28" fmla="*/ 879 w 2936"/>
              <a:gd name="T29" fmla="*/ 116 h 2035"/>
              <a:gd name="T30" fmla="*/ 879 w 2936"/>
              <a:gd name="T31" fmla="*/ 116 h 2035"/>
              <a:gd name="T32" fmla="*/ 1697 w 2936"/>
              <a:gd name="T33" fmla="*/ 457 h 2035"/>
              <a:gd name="T34" fmla="*/ 1697 w 2936"/>
              <a:gd name="T35" fmla="*/ 457 h 2035"/>
              <a:gd name="T36" fmla="*/ 2397 w 2936"/>
              <a:gd name="T37" fmla="*/ 999 h 2035"/>
              <a:gd name="T38" fmla="*/ 2397 w 2936"/>
              <a:gd name="T39" fmla="*/ 999 h 2035"/>
              <a:gd name="T40" fmla="*/ 2934 w 2936"/>
              <a:gd name="T41" fmla="*/ 1704 h 2035"/>
              <a:gd name="T42" fmla="*/ 2934 w 2936"/>
              <a:gd name="T43" fmla="*/ 1704 h 2035"/>
              <a:gd name="T44" fmla="*/ 2935 w 2936"/>
              <a:gd name="T45" fmla="*/ 1705 h 2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36" h="2035">
                <a:moveTo>
                  <a:pt x="2935" y="1705"/>
                </a:moveTo>
                <a:lnTo>
                  <a:pt x="2365" y="2034"/>
                </a:lnTo>
                <a:lnTo>
                  <a:pt x="2365" y="2034"/>
                </a:lnTo>
                <a:cubicBezTo>
                  <a:pt x="2364" y="2032"/>
                  <a:pt x="2363" y="2031"/>
                  <a:pt x="2363" y="2030"/>
                </a:cubicBezTo>
                <a:lnTo>
                  <a:pt x="2363" y="2030"/>
                </a:lnTo>
                <a:cubicBezTo>
                  <a:pt x="2243" y="1822"/>
                  <a:pt x="2098" y="1631"/>
                  <a:pt x="1931" y="1463"/>
                </a:cubicBezTo>
                <a:lnTo>
                  <a:pt x="1931" y="1463"/>
                </a:lnTo>
                <a:cubicBezTo>
                  <a:pt x="1763" y="1294"/>
                  <a:pt x="1573" y="1147"/>
                  <a:pt x="1367" y="1026"/>
                </a:cubicBezTo>
                <a:lnTo>
                  <a:pt x="1367" y="1026"/>
                </a:lnTo>
                <a:cubicBezTo>
                  <a:pt x="1162" y="907"/>
                  <a:pt x="942" y="814"/>
                  <a:pt x="708" y="752"/>
                </a:cubicBezTo>
                <a:lnTo>
                  <a:pt x="708" y="752"/>
                </a:lnTo>
                <a:cubicBezTo>
                  <a:pt x="482" y="690"/>
                  <a:pt x="244" y="658"/>
                  <a:pt x="0" y="658"/>
                </a:cubicBezTo>
                <a:lnTo>
                  <a:pt x="0" y="0"/>
                </a:lnTo>
                <a:lnTo>
                  <a:pt x="0" y="0"/>
                </a:lnTo>
                <a:cubicBezTo>
                  <a:pt x="303" y="0"/>
                  <a:pt x="599" y="40"/>
                  <a:pt x="879" y="116"/>
                </a:cubicBezTo>
                <a:lnTo>
                  <a:pt x="879" y="116"/>
                </a:lnTo>
                <a:cubicBezTo>
                  <a:pt x="1169" y="194"/>
                  <a:pt x="1444" y="310"/>
                  <a:pt x="1697" y="457"/>
                </a:cubicBezTo>
                <a:lnTo>
                  <a:pt x="1697" y="457"/>
                </a:lnTo>
                <a:cubicBezTo>
                  <a:pt x="1955" y="607"/>
                  <a:pt x="2189" y="789"/>
                  <a:pt x="2397" y="999"/>
                </a:cubicBezTo>
                <a:lnTo>
                  <a:pt x="2397" y="999"/>
                </a:lnTo>
                <a:cubicBezTo>
                  <a:pt x="2606" y="1209"/>
                  <a:pt x="2787" y="1446"/>
                  <a:pt x="2934" y="1704"/>
                </a:cubicBezTo>
                <a:lnTo>
                  <a:pt x="2934" y="1704"/>
                </a:lnTo>
                <a:cubicBezTo>
                  <a:pt x="2934" y="1704"/>
                  <a:pt x="2935" y="1704"/>
                  <a:pt x="2935" y="170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" name="Freeform 56">
            <a:extLst>
              <a:ext uri="{FF2B5EF4-FFF2-40B4-BE49-F238E27FC236}">
                <a16:creationId xmlns:a16="http://schemas.microsoft.com/office/drawing/2014/main" id="{6B248F9A-D2CB-B94A-A1ED-62AAC1967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98" y="2582193"/>
            <a:ext cx="2443937" cy="2443936"/>
          </a:xfrm>
          <a:custGeom>
            <a:avLst/>
            <a:gdLst>
              <a:gd name="T0" fmla="*/ 6963 w 7483"/>
              <a:gd name="T1" fmla="*/ 5237 h 7482"/>
              <a:gd name="T2" fmla="*/ 6963 w 7483"/>
              <a:gd name="T3" fmla="*/ 5237 h 7482"/>
              <a:gd name="T4" fmla="*/ 3741 w 7483"/>
              <a:gd name="T5" fmla="*/ 7292 h 7482"/>
              <a:gd name="T6" fmla="*/ 3741 w 7483"/>
              <a:gd name="T7" fmla="*/ 7292 h 7482"/>
              <a:gd name="T8" fmla="*/ 1779 w 7483"/>
              <a:gd name="T9" fmla="*/ 6702 h 7482"/>
              <a:gd name="T10" fmla="*/ 1779 w 7483"/>
              <a:gd name="T11" fmla="*/ 6702 h 7482"/>
              <a:gd name="T12" fmla="*/ 1582 w 7483"/>
              <a:gd name="T13" fmla="*/ 6561 h 7482"/>
              <a:gd name="T14" fmla="*/ 1579 w 7483"/>
              <a:gd name="T15" fmla="*/ 6558 h 7482"/>
              <a:gd name="T16" fmla="*/ 1579 w 7483"/>
              <a:gd name="T17" fmla="*/ 6558 h 7482"/>
              <a:gd name="T18" fmla="*/ 1579 w 7483"/>
              <a:gd name="T19" fmla="*/ 6558 h 7482"/>
              <a:gd name="T20" fmla="*/ 228 w 7483"/>
              <a:gd name="T21" fmla="*/ 4266 h 7482"/>
              <a:gd name="T22" fmla="*/ 228 w 7483"/>
              <a:gd name="T23" fmla="*/ 4266 h 7482"/>
              <a:gd name="T24" fmla="*/ 189 w 7483"/>
              <a:gd name="T25" fmla="*/ 3740 h 7482"/>
              <a:gd name="T26" fmla="*/ 189 w 7483"/>
              <a:gd name="T27" fmla="*/ 3740 h 7482"/>
              <a:gd name="T28" fmla="*/ 438 w 7483"/>
              <a:gd name="T29" fmla="*/ 2433 h 7482"/>
              <a:gd name="T30" fmla="*/ 438 w 7483"/>
              <a:gd name="T31" fmla="*/ 2433 h 7482"/>
              <a:gd name="T32" fmla="*/ 823 w 7483"/>
              <a:gd name="T33" fmla="*/ 1715 h 7482"/>
              <a:gd name="T34" fmla="*/ 823 w 7483"/>
              <a:gd name="T35" fmla="*/ 1715 h 7482"/>
              <a:gd name="T36" fmla="*/ 3238 w 7483"/>
              <a:gd name="T37" fmla="*/ 224 h 7482"/>
              <a:gd name="T38" fmla="*/ 3238 w 7483"/>
              <a:gd name="T39" fmla="*/ 224 h 7482"/>
              <a:gd name="T40" fmla="*/ 3238 w 7483"/>
              <a:gd name="T41" fmla="*/ 224 h 7482"/>
              <a:gd name="T42" fmla="*/ 3741 w 7483"/>
              <a:gd name="T43" fmla="*/ 189 h 7482"/>
              <a:gd name="T44" fmla="*/ 3741 w 7483"/>
              <a:gd name="T45" fmla="*/ 189 h 7482"/>
              <a:gd name="T46" fmla="*/ 6721 w 7483"/>
              <a:gd name="T47" fmla="*/ 1807 h 7482"/>
              <a:gd name="T48" fmla="*/ 6721 w 7483"/>
              <a:gd name="T49" fmla="*/ 1807 h 7482"/>
              <a:gd name="T50" fmla="*/ 7293 w 7483"/>
              <a:gd name="T51" fmla="*/ 3740 h 7482"/>
              <a:gd name="T52" fmla="*/ 7293 w 7483"/>
              <a:gd name="T53" fmla="*/ 3740 h 7482"/>
              <a:gd name="T54" fmla="*/ 6963 w 7483"/>
              <a:gd name="T55" fmla="*/ 5237 h 7482"/>
              <a:gd name="T56" fmla="*/ 6879 w 7483"/>
              <a:gd name="T57" fmla="*/ 1704 h 7482"/>
              <a:gd name="T58" fmla="*/ 6879 w 7483"/>
              <a:gd name="T59" fmla="*/ 1704 h 7482"/>
              <a:gd name="T60" fmla="*/ 3741 w 7483"/>
              <a:gd name="T61" fmla="*/ 0 h 7482"/>
              <a:gd name="T62" fmla="*/ 3741 w 7483"/>
              <a:gd name="T63" fmla="*/ 0 h 7482"/>
              <a:gd name="T64" fmla="*/ 3211 w 7483"/>
              <a:gd name="T65" fmla="*/ 37 h 7482"/>
              <a:gd name="T66" fmla="*/ 3211 w 7483"/>
              <a:gd name="T67" fmla="*/ 37 h 7482"/>
              <a:gd name="T68" fmla="*/ 3211 w 7483"/>
              <a:gd name="T69" fmla="*/ 37 h 7482"/>
              <a:gd name="T70" fmla="*/ 668 w 7483"/>
              <a:gd name="T71" fmla="*/ 1607 h 7482"/>
              <a:gd name="T72" fmla="*/ 668 w 7483"/>
              <a:gd name="T73" fmla="*/ 1607 h 7482"/>
              <a:gd name="T74" fmla="*/ 262 w 7483"/>
              <a:gd name="T75" fmla="*/ 2363 h 7482"/>
              <a:gd name="T76" fmla="*/ 262 w 7483"/>
              <a:gd name="T77" fmla="*/ 2363 h 7482"/>
              <a:gd name="T78" fmla="*/ 0 w 7483"/>
              <a:gd name="T79" fmla="*/ 3740 h 7482"/>
              <a:gd name="T80" fmla="*/ 0 w 7483"/>
              <a:gd name="T81" fmla="*/ 3740 h 7482"/>
              <a:gd name="T82" fmla="*/ 41 w 7483"/>
              <a:gd name="T83" fmla="*/ 4295 h 7482"/>
              <a:gd name="T84" fmla="*/ 41 w 7483"/>
              <a:gd name="T85" fmla="*/ 4295 h 7482"/>
              <a:gd name="T86" fmla="*/ 1463 w 7483"/>
              <a:gd name="T87" fmla="*/ 6708 h 7482"/>
              <a:gd name="T88" fmla="*/ 1463 w 7483"/>
              <a:gd name="T89" fmla="*/ 6709 h 7482"/>
              <a:gd name="T90" fmla="*/ 1467 w 7483"/>
              <a:gd name="T91" fmla="*/ 6711 h 7482"/>
              <a:gd name="T92" fmla="*/ 1467 w 7483"/>
              <a:gd name="T93" fmla="*/ 6711 h 7482"/>
              <a:gd name="T94" fmla="*/ 1675 w 7483"/>
              <a:gd name="T95" fmla="*/ 6859 h 7482"/>
              <a:gd name="T96" fmla="*/ 1675 w 7483"/>
              <a:gd name="T97" fmla="*/ 6859 h 7482"/>
              <a:gd name="T98" fmla="*/ 3741 w 7483"/>
              <a:gd name="T99" fmla="*/ 7481 h 7482"/>
              <a:gd name="T100" fmla="*/ 3741 w 7483"/>
              <a:gd name="T101" fmla="*/ 7481 h 7482"/>
              <a:gd name="T102" fmla="*/ 7135 w 7483"/>
              <a:gd name="T103" fmla="*/ 5316 h 7482"/>
              <a:gd name="T104" fmla="*/ 7135 w 7483"/>
              <a:gd name="T105" fmla="*/ 5316 h 7482"/>
              <a:gd name="T106" fmla="*/ 7482 w 7483"/>
              <a:gd name="T107" fmla="*/ 3740 h 7482"/>
              <a:gd name="T108" fmla="*/ 7482 w 7483"/>
              <a:gd name="T109" fmla="*/ 3740 h 7482"/>
              <a:gd name="T110" fmla="*/ 6879 w 7483"/>
              <a:gd name="T111" fmla="*/ 1704 h 7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483" h="7482">
                <a:moveTo>
                  <a:pt x="6963" y="5237"/>
                </a:moveTo>
                <a:lnTo>
                  <a:pt x="6963" y="5237"/>
                </a:lnTo>
                <a:cubicBezTo>
                  <a:pt x="6399" y="6450"/>
                  <a:pt x="5168" y="7292"/>
                  <a:pt x="3741" y="7292"/>
                </a:cubicBezTo>
                <a:lnTo>
                  <a:pt x="3741" y="7292"/>
                </a:lnTo>
                <a:cubicBezTo>
                  <a:pt x="3016" y="7292"/>
                  <a:pt x="2342" y="7075"/>
                  <a:pt x="1779" y="6702"/>
                </a:cubicBezTo>
                <a:lnTo>
                  <a:pt x="1779" y="6702"/>
                </a:lnTo>
                <a:cubicBezTo>
                  <a:pt x="1712" y="6657"/>
                  <a:pt x="1646" y="6610"/>
                  <a:pt x="1582" y="6561"/>
                </a:cubicBezTo>
                <a:lnTo>
                  <a:pt x="1579" y="6558"/>
                </a:lnTo>
                <a:lnTo>
                  <a:pt x="1579" y="6558"/>
                </a:lnTo>
                <a:lnTo>
                  <a:pt x="1579" y="6558"/>
                </a:lnTo>
                <a:cubicBezTo>
                  <a:pt x="866" y="6010"/>
                  <a:pt x="367" y="5197"/>
                  <a:pt x="228" y="4266"/>
                </a:cubicBezTo>
                <a:lnTo>
                  <a:pt x="228" y="4266"/>
                </a:lnTo>
                <a:cubicBezTo>
                  <a:pt x="203" y="4095"/>
                  <a:pt x="189" y="3919"/>
                  <a:pt x="189" y="3740"/>
                </a:cubicBezTo>
                <a:lnTo>
                  <a:pt x="189" y="3740"/>
                </a:lnTo>
                <a:cubicBezTo>
                  <a:pt x="189" y="3278"/>
                  <a:pt x="278" y="2838"/>
                  <a:pt x="438" y="2433"/>
                </a:cubicBezTo>
                <a:lnTo>
                  <a:pt x="438" y="2433"/>
                </a:lnTo>
                <a:cubicBezTo>
                  <a:pt x="539" y="2178"/>
                  <a:pt x="669" y="1937"/>
                  <a:pt x="823" y="1715"/>
                </a:cubicBezTo>
                <a:lnTo>
                  <a:pt x="823" y="1715"/>
                </a:lnTo>
                <a:cubicBezTo>
                  <a:pt x="1375" y="923"/>
                  <a:pt x="2239" y="366"/>
                  <a:pt x="3238" y="224"/>
                </a:cubicBezTo>
                <a:lnTo>
                  <a:pt x="3238" y="224"/>
                </a:lnTo>
                <a:lnTo>
                  <a:pt x="3238" y="224"/>
                </a:lnTo>
                <a:cubicBezTo>
                  <a:pt x="3403" y="201"/>
                  <a:pt x="3571" y="189"/>
                  <a:pt x="3741" y="189"/>
                </a:cubicBezTo>
                <a:lnTo>
                  <a:pt x="3741" y="189"/>
                </a:lnTo>
                <a:cubicBezTo>
                  <a:pt x="4989" y="189"/>
                  <a:pt x="6087" y="833"/>
                  <a:pt x="6721" y="1807"/>
                </a:cubicBezTo>
                <a:lnTo>
                  <a:pt x="6721" y="1807"/>
                </a:lnTo>
                <a:cubicBezTo>
                  <a:pt x="7082" y="2363"/>
                  <a:pt x="7293" y="3027"/>
                  <a:pt x="7293" y="3740"/>
                </a:cubicBezTo>
                <a:lnTo>
                  <a:pt x="7293" y="3740"/>
                </a:lnTo>
                <a:cubicBezTo>
                  <a:pt x="7293" y="4275"/>
                  <a:pt x="7175" y="4781"/>
                  <a:pt x="6963" y="5237"/>
                </a:cubicBezTo>
                <a:close/>
                <a:moveTo>
                  <a:pt x="6879" y="1704"/>
                </a:moveTo>
                <a:lnTo>
                  <a:pt x="6879" y="1704"/>
                </a:lnTo>
                <a:cubicBezTo>
                  <a:pt x="6212" y="678"/>
                  <a:pt x="5056" y="0"/>
                  <a:pt x="3741" y="0"/>
                </a:cubicBezTo>
                <a:lnTo>
                  <a:pt x="3741" y="0"/>
                </a:lnTo>
                <a:cubicBezTo>
                  <a:pt x="3561" y="0"/>
                  <a:pt x="3385" y="12"/>
                  <a:pt x="3211" y="37"/>
                </a:cubicBezTo>
                <a:lnTo>
                  <a:pt x="3211" y="37"/>
                </a:lnTo>
                <a:lnTo>
                  <a:pt x="3211" y="37"/>
                </a:lnTo>
                <a:cubicBezTo>
                  <a:pt x="2160" y="186"/>
                  <a:pt x="1249" y="773"/>
                  <a:pt x="668" y="1607"/>
                </a:cubicBezTo>
                <a:lnTo>
                  <a:pt x="668" y="1607"/>
                </a:lnTo>
                <a:cubicBezTo>
                  <a:pt x="505" y="1841"/>
                  <a:pt x="369" y="2094"/>
                  <a:pt x="262" y="2363"/>
                </a:cubicBezTo>
                <a:lnTo>
                  <a:pt x="262" y="2363"/>
                </a:lnTo>
                <a:cubicBezTo>
                  <a:pt x="93" y="2790"/>
                  <a:pt x="0" y="3253"/>
                  <a:pt x="0" y="3740"/>
                </a:cubicBezTo>
                <a:lnTo>
                  <a:pt x="0" y="3740"/>
                </a:lnTo>
                <a:cubicBezTo>
                  <a:pt x="0" y="3929"/>
                  <a:pt x="14" y="4114"/>
                  <a:pt x="41" y="4295"/>
                </a:cubicBezTo>
                <a:lnTo>
                  <a:pt x="41" y="4295"/>
                </a:lnTo>
                <a:cubicBezTo>
                  <a:pt x="187" y="5275"/>
                  <a:pt x="712" y="6131"/>
                  <a:pt x="1463" y="6708"/>
                </a:cubicBezTo>
                <a:lnTo>
                  <a:pt x="1463" y="6709"/>
                </a:lnTo>
                <a:lnTo>
                  <a:pt x="1467" y="6711"/>
                </a:lnTo>
                <a:lnTo>
                  <a:pt x="1467" y="6711"/>
                </a:lnTo>
                <a:cubicBezTo>
                  <a:pt x="1534" y="6763"/>
                  <a:pt x="1604" y="6812"/>
                  <a:pt x="1675" y="6859"/>
                </a:cubicBezTo>
                <a:lnTo>
                  <a:pt x="1675" y="6859"/>
                </a:lnTo>
                <a:cubicBezTo>
                  <a:pt x="2267" y="7252"/>
                  <a:pt x="2978" y="7481"/>
                  <a:pt x="3741" y="7481"/>
                </a:cubicBezTo>
                <a:lnTo>
                  <a:pt x="3741" y="7481"/>
                </a:lnTo>
                <a:cubicBezTo>
                  <a:pt x="5244" y="7481"/>
                  <a:pt x="6540" y="6595"/>
                  <a:pt x="7135" y="5316"/>
                </a:cubicBezTo>
                <a:lnTo>
                  <a:pt x="7135" y="5316"/>
                </a:lnTo>
                <a:cubicBezTo>
                  <a:pt x="7358" y="4837"/>
                  <a:pt x="7482" y="4303"/>
                  <a:pt x="7482" y="3740"/>
                </a:cubicBezTo>
                <a:lnTo>
                  <a:pt x="7482" y="3740"/>
                </a:lnTo>
                <a:cubicBezTo>
                  <a:pt x="7482" y="2988"/>
                  <a:pt x="7261" y="2290"/>
                  <a:pt x="6879" y="17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" name="Freeform 60">
            <a:extLst>
              <a:ext uri="{FF2B5EF4-FFF2-40B4-BE49-F238E27FC236}">
                <a16:creationId xmlns:a16="http://schemas.microsoft.com/office/drawing/2014/main" id="{C463B3F5-37CF-6B4C-AD69-0428CCD8F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807" y="2858702"/>
            <a:ext cx="1890919" cy="1890918"/>
          </a:xfrm>
          <a:custGeom>
            <a:avLst/>
            <a:gdLst>
              <a:gd name="T0" fmla="*/ 5790 w 5791"/>
              <a:gd name="T1" fmla="*/ 2894 h 5790"/>
              <a:gd name="T2" fmla="*/ 5790 w 5791"/>
              <a:gd name="T3" fmla="*/ 2894 h 5790"/>
              <a:gd name="T4" fmla="*/ 5522 w 5791"/>
              <a:gd name="T5" fmla="*/ 4114 h 5790"/>
              <a:gd name="T6" fmla="*/ 5522 w 5791"/>
              <a:gd name="T7" fmla="*/ 4114 h 5790"/>
              <a:gd name="T8" fmla="*/ 2895 w 5791"/>
              <a:gd name="T9" fmla="*/ 5789 h 5790"/>
              <a:gd name="T10" fmla="*/ 2895 w 5791"/>
              <a:gd name="T11" fmla="*/ 5789 h 5790"/>
              <a:gd name="T12" fmla="*/ 1296 w 5791"/>
              <a:gd name="T13" fmla="*/ 5308 h 5790"/>
              <a:gd name="T14" fmla="*/ 1296 w 5791"/>
              <a:gd name="T15" fmla="*/ 5308 h 5790"/>
              <a:gd name="T16" fmla="*/ 1135 w 5791"/>
              <a:gd name="T17" fmla="*/ 5193 h 5790"/>
              <a:gd name="T18" fmla="*/ 1133 w 5791"/>
              <a:gd name="T19" fmla="*/ 5191 h 5790"/>
              <a:gd name="T20" fmla="*/ 1133 w 5791"/>
              <a:gd name="T21" fmla="*/ 5191 h 5790"/>
              <a:gd name="T22" fmla="*/ 1133 w 5791"/>
              <a:gd name="T23" fmla="*/ 5191 h 5790"/>
              <a:gd name="T24" fmla="*/ 32 w 5791"/>
              <a:gd name="T25" fmla="*/ 3324 h 5790"/>
              <a:gd name="T26" fmla="*/ 32 w 5791"/>
              <a:gd name="T27" fmla="*/ 3324 h 5790"/>
              <a:gd name="T28" fmla="*/ 0 w 5791"/>
              <a:gd name="T29" fmla="*/ 2894 h 5790"/>
              <a:gd name="T30" fmla="*/ 0 w 5791"/>
              <a:gd name="T31" fmla="*/ 2894 h 5790"/>
              <a:gd name="T32" fmla="*/ 203 w 5791"/>
              <a:gd name="T33" fmla="*/ 1829 h 5790"/>
              <a:gd name="T34" fmla="*/ 203 w 5791"/>
              <a:gd name="T35" fmla="*/ 1829 h 5790"/>
              <a:gd name="T36" fmla="*/ 517 w 5791"/>
              <a:gd name="T37" fmla="*/ 1243 h 5790"/>
              <a:gd name="T38" fmla="*/ 517 w 5791"/>
              <a:gd name="T39" fmla="*/ 1243 h 5790"/>
              <a:gd name="T40" fmla="*/ 2485 w 5791"/>
              <a:gd name="T41" fmla="*/ 28 h 5790"/>
              <a:gd name="T42" fmla="*/ 2485 w 5791"/>
              <a:gd name="T43" fmla="*/ 28 h 5790"/>
              <a:gd name="T44" fmla="*/ 2485 w 5791"/>
              <a:gd name="T45" fmla="*/ 28 h 5790"/>
              <a:gd name="T46" fmla="*/ 2895 w 5791"/>
              <a:gd name="T47" fmla="*/ 0 h 5790"/>
              <a:gd name="T48" fmla="*/ 2895 w 5791"/>
              <a:gd name="T49" fmla="*/ 0 h 5790"/>
              <a:gd name="T50" fmla="*/ 5324 w 5791"/>
              <a:gd name="T51" fmla="*/ 1319 h 5790"/>
              <a:gd name="T52" fmla="*/ 5324 w 5791"/>
              <a:gd name="T53" fmla="*/ 1319 h 5790"/>
              <a:gd name="T54" fmla="*/ 5790 w 5791"/>
              <a:gd name="T55" fmla="*/ 2894 h 5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91" h="5790">
                <a:moveTo>
                  <a:pt x="5790" y="2894"/>
                </a:moveTo>
                <a:lnTo>
                  <a:pt x="5790" y="2894"/>
                </a:lnTo>
                <a:cubicBezTo>
                  <a:pt x="5790" y="3330"/>
                  <a:pt x="5694" y="3743"/>
                  <a:pt x="5522" y="4114"/>
                </a:cubicBezTo>
                <a:lnTo>
                  <a:pt x="5522" y="4114"/>
                </a:lnTo>
                <a:cubicBezTo>
                  <a:pt x="5061" y="5103"/>
                  <a:pt x="4058" y="5789"/>
                  <a:pt x="2895" y="5789"/>
                </a:cubicBezTo>
                <a:lnTo>
                  <a:pt x="2895" y="5789"/>
                </a:lnTo>
                <a:cubicBezTo>
                  <a:pt x="2304" y="5789"/>
                  <a:pt x="1755" y="5612"/>
                  <a:pt x="1296" y="5308"/>
                </a:cubicBezTo>
                <a:lnTo>
                  <a:pt x="1296" y="5308"/>
                </a:lnTo>
                <a:cubicBezTo>
                  <a:pt x="1241" y="5271"/>
                  <a:pt x="1188" y="5233"/>
                  <a:pt x="1135" y="5193"/>
                </a:cubicBezTo>
                <a:lnTo>
                  <a:pt x="1133" y="5191"/>
                </a:lnTo>
                <a:lnTo>
                  <a:pt x="1133" y="5191"/>
                </a:lnTo>
                <a:lnTo>
                  <a:pt x="1133" y="5191"/>
                </a:lnTo>
                <a:cubicBezTo>
                  <a:pt x="551" y="4744"/>
                  <a:pt x="145" y="4082"/>
                  <a:pt x="32" y="3324"/>
                </a:cubicBezTo>
                <a:lnTo>
                  <a:pt x="32" y="3324"/>
                </a:lnTo>
                <a:cubicBezTo>
                  <a:pt x="11" y="3183"/>
                  <a:pt x="0" y="3040"/>
                  <a:pt x="0" y="2894"/>
                </a:cubicBezTo>
                <a:lnTo>
                  <a:pt x="0" y="2894"/>
                </a:lnTo>
                <a:cubicBezTo>
                  <a:pt x="0" y="2518"/>
                  <a:pt x="72" y="2158"/>
                  <a:pt x="203" y="1829"/>
                </a:cubicBezTo>
                <a:lnTo>
                  <a:pt x="203" y="1829"/>
                </a:lnTo>
                <a:cubicBezTo>
                  <a:pt x="285" y="1621"/>
                  <a:pt x="391" y="1424"/>
                  <a:pt x="517" y="1243"/>
                </a:cubicBezTo>
                <a:lnTo>
                  <a:pt x="517" y="1243"/>
                </a:lnTo>
                <a:cubicBezTo>
                  <a:pt x="967" y="598"/>
                  <a:pt x="1671" y="144"/>
                  <a:pt x="2485" y="28"/>
                </a:cubicBezTo>
                <a:lnTo>
                  <a:pt x="2485" y="28"/>
                </a:lnTo>
                <a:lnTo>
                  <a:pt x="2485" y="28"/>
                </a:lnTo>
                <a:cubicBezTo>
                  <a:pt x="2619" y="10"/>
                  <a:pt x="2756" y="0"/>
                  <a:pt x="2895" y="0"/>
                </a:cubicBezTo>
                <a:lnTo>
                  <a:pt x="2895" y="0"/>
                </a:lnTo>
                <a:cubicBezTo>
                  <a:pt x="3913" y="0"/>
                  <a:pt x="4807" y="525"/>
                  <a:pt x="5324" y="1319"/>
                </a:cubicBezTo>
                <a:lnTo>
                  <a:pt x="5324" y="1319"/>
                </a:lnTo>
                <a:cubicBezTo>
                  <a:pt x="5618" y="1772"/>
                  <a:pt x="5790" y="2313"/>
                  <a:pt x="5790" y="2894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F28DA63-4522-3A48-A633-420E58510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807" y="2868782"/>
            <a:ext cx="1890593" cy="1723535"/>
          </a:xfrm>
          <a:custGeom>
            <a:avLst/>
            <a:gdLst>
              <a:gd name="connsiteX0" fmla="*/ 1070169 w 2084028"/>
              <a:gd name="connsiteY0" fmla="*/ 1135393 h 1899878"/>
              <a:gd name="connsiteX1" fmla="*/ 1110371 w 2084028"/>
              <a:gd name="connsiteY1" fmla="*/ 1151359 h 1899878"/>
              <a:gd name="connsiteX2" fmla="*/ 1196087 w 2084028"/>
              <a:gd name="connsiteY2" fmla="*/ 1219004 h 1899878"/>
              <a:gd name="connsiteX3" fmla="*/ 1267397 w 2084028"/>
              <a:gd name="connsiteY3" fmla="*/ 1197056 h 1899878"/>
              <a:gd name="connsiteX4" fmla="*/ 1332585 w 2084028"/>
              <a:gd name="connsiteY4" fmla="*/ 1294205 h 1899878"/>
              <a:gd name="connsiteX5" fmla="*/ 1474124 w 2084028"/>
              <a:gd name="connsiteY5" fmla="*/ 1387037 h 1899878"/>
              <a:gd name="connsiteX6" fmla="*/ 1402454 w 2084028"/>
              <a:gd name="connsiteY6" fmla="*/ 1500737 h 1899878"/>
              <a:gd name="connsiteX7" fmla="*/ 1413979 w 2084028"/>
              <a:gd name="connsiteY7" fmla="*/ 1614079 h 1899878"/>
              <a:gd name="connsiteX8" fmla="*/ 1349152 w 2084028"/>
              <a:gd name="connsiteY8" fmla="*/ 1658695 h 1899878"/>
              <a:gd name="connsiteX9" fmla="*/ 1292968 w 2084028"/>
              <a:gd name="connsiteY9" fmla="*/ 1801541 h 1899878"/>
              <a:gd name="connsiteX10" fmla="*/ 1191045 w 2084028"/>
              <a:gd name="connsiteY10" fmla="*/ 1821331 h 1899878"/>
              <a:gd name="connsiteX11" fmla="*/ 1143145 w 2084028"/>
              <a:gd name="connsiteY11" fmla="*/ 1600046 h 1899878"/>
              <a:gd name="connsiteX12" fmla="*/ 1123336 w 2084028"/>
              <a:gd name="connsiteY12" fmla="*/ 1496780 h 1899878"/>
              <a:gd name="connsiteX13" fmla="*/ 1149987 w 2084028"/>
              <a:gd name="connsiteY13" fmla="*/ 1412583 h 1899878"/>
              <a:gd name="connsiteX14" fmla="*/ 1051666 w 2084028"/>
              <a:gd name="connsiteY14" fmla="*/ 1417621 h 1899878"/>
              <a:gd name="connsiteX15" fmla="*/ 933176 w 2084028"/>
              <a:gd name="connsiteY15" fmla="*/ 1407546 h 1899878"/>
              <a:gd name="connsiteX16" fmla="*/ 897161 w 2084028"/>
              <a:gd name="connsiteY16" fmla="*/ 1248869 h 1899878"/>
              <a:gd name="connsiteX17" fmla="*/ 999444 w 2084028"/>
              <a:gd name="connsiteY17" fmla="*/ 1157476 h 1899878"/>
              <a:gd name="connsiteX18" fmla="*/ 1070169 w 2084028"/>
              <a:gd name="connsiteY18" fmla="*/ 1135393 h 1899878"/>
              <a:gd name="connsiteX19" fmla="*/ 226595 w 2084028"/>
              <a:gd name="connsiteY19" fmla="*/ 614131 h 1899878"/>
              <a:gd name="connsiteX20" fmla="*/ 297810 w 2084028"/>
              <a:gd name="connsiteY20" fmla="*/ 663790 h 1899878"/>
              <a:gd name="connsiteX21" fmla="*/ 302486 w 2084028"/>
              <a:gd name="connsiteY21" fmla="*/ 716688 h 1899878"/>
              <a:gd name="connsiteX22" fmla="*/ 225156 w 2084028"/>
              <a:gd name="connsiteY22" fmla="*/ 828602 h 1899878"/>
              <a:gd name="connsiteX23" fmla="*/ 307162 w 2084028"/>
              <a:gd name="connsiteY23" fmla="*/ 881140 h 1899878"/>
              <a:gd name="connsiteX24" fmla="*/ 354279 w 2084028"/>
              <a:gd name="connsiteY24" fmla="*/ 961747 h 1899878"/>
              <a:gd name="connsiteX25" fmla="*/ 377298 w 2084028"/>
              <a:gd name="connsiteY25" fmla="*/ 780742 h 1899878"/>
              <a:gd name="connsiteX26" fmla="*/ 463980 w 2084028"/>
              <a:gd name="connsiteY26" fmla="*/ 832560 h 1899878"/>
              <a:gd name="connsiteX27" fmla="*/ 566127 w 2084028"/>
              <a:gd name="connsiteY27" fmla="*/ 914966 h 1899878"/>
              <a:gd name="connsiteX28" fmla="*/ 519729 w 2084028"/>
              <a:gd name="connsiteY28" fmla="*/ 981898 h 1899878"/>
              <a:gd name="connsiteX29" fmla="*/ 429451 w 2084028"/>
              <a:gd name="connsiteY29" fmla="*/ 1001690 h 1899878"/>
              <a:gd name="connsiteX30" fmla="*/ 486279 w 2084028"/>
              <a:gd name="connsiteY30" fmla="*/ 1024721 h 1899878"/>
              <a:gd name="connsiteX31" fmla="*/ 416862 w 2084028"/>
              <a:gd name="connsiteY31" fmla="*/ 1076179 h 1899878"/>
              <a:gd name="connsiteX32" fmla="*/ 369385 w 2084028"/>
              <a:gd name="connsiteY32" fmla="*/ 1174059 h 1899878"/>
              <a:gd name="connsiteX33" fmla="*/ 308960 w 2084028"/>
              <a:gd name="connsiteY33" fmla="*/ 1209324 h 1899878"/>
              <a:gd name="connsiteX34" fmla="*/ 205374 w 2084028"/>
              <a:gd name="connsiteY34" fmla="*/ 1215442 h 1899878"/>
              <a:gd name="connsiteX35" fmla="*/ 205014 w 2084028"/>
              <a:gd name="connsiteY35" fmla="*/ 1287772 h 1899878"/>
              <a:gd name="connsiteX36" fmla="*/ 307162 w 2084028"/>
              <a:gd name="connsiteY36" fmla="*/ 1308643 h 1899878"/>
              <a:gd name="connsiteX37" fmla="*/ 344568 w 2084028"/>
              <a:gd name="connsiteY37" fmla="*/ 1369098 h 1899878"/>
              <a:gd name="connsiteX38" fmla="*/ 453549 w 2084028"/>
              <a:gd name="connsiteY38" fmla="*/ 1374856 h 1899878"/>
              <a:gd name="connsiteX39" fmla="*/ 557855 w 2084028"/>
              <a:gd name="connsiteY39" fmla="*/ 1407242 h 1899878"/>
              <a:gd name="connsiteX40" fmla="*/ 608569 w 2084028"/>
              <a:gd name="connsiteY40" fmla="*/ 1455103 h 1899878"/>
              <a:gd name="connsiteX41" fmla="*/ 629430 w 2084028"/>
              <a:gd name="connsiteY41" fmla="*/ 1489648 h 1899878"/>
              <a:gd name="connsiteX42" fmla="*/ 736613 w 2084028"/>
              <a:gd name="connsiteY42" fmla="*/ 1549743 h 1899878"/>
              <a:gd name="connsiteX43" fmla="*/ 695250 w 2084028"/>
              <a:gd name="connsiteY43" fmla="*/ 1620634 h 1899878"/>
              <a:gd name="connsiteX44" fmla="*/ 638062 w 2084028"/>
              <a:gd name="connsiteY44" fmla="*/ 1687566 h 1899878"/>
              <a:gd name="connsiteX45" fmla="*/ 598857 w 2084028"/>
              <a:gd name="connsiteY45" fmla="*/ 1748741 h 1899878"/>
              <a:gd name="connsiteX46" fmla="*/ 493473 w 2084028"/>
              <a:gd name="connsiteY46" fmla="*/ 1848060 h 1899878"/>
              <a:gd name="connsiteX47" fmla="*/ 466138 w 2084028"/>
              <a:gd name="connsiteY47" fmla="*/ 1899878 h 1899878"/>
              <a:gd name="connsiteX48" fmla="*/ 408230 w 2084028"/>
              <a:gd name="connsiteY48" fmla="*/ 1858495 h 1899878"/>
              <a:gd name="connsiteX49" fmla="*/ 407511 w 2084028"/>
              <a:gd name="connsiteY49" fmla="*/ 1857776 h 1899878"/>
              <a:gd name="connsiteX50" fmla="*/ 405353 w 2084028"/>
              <a:gd name="connsiteY50" fmla="*/ 1835465 h 1899878"/>
              <a:gd name="connsiteX51" fmla="*/ 454628 w 2084028"/>
              <a:gd name="connsiteY51" fmla="*/ 1626751 h 1899878"/>
              <a:gd name="connsiteX52" fmla="*/ 388088 w 2084028"/>
              <a:gd name="connsiteY52" fmla="*/ 1628191 h 1899878"/>
              <a:gd name="connsiteX53" fmla="*/ 331260 w 2084028"/>
              <a:gd name="connsiteY53" fmla="*/ 1506561 h 1899878"/>
              <a:gd name="connsiteX54" fmla="*/ 389887 w 2084028"/>
              <a:gd name="connsiteY54" fmla="*/ 1400765 h 1899878"/>
              <a:gd name="connsiteX55" fmla="*/ 314355 w 2084028"/>
              <a:gd name="connsiteY55" fmla="*/ 1373056 h 1899878"/>
              <a:gd name="connsiteX56" fmla="*/ 135597 w 2084028"/>
              <a:gd name="connsiteY56" fmla="*/ 1310802 h 1899878"/>
              <a:gd name="connsiteX57" fmla="*/ 72294 w 2084028"/>
              <a:gd name="connsiteY57" fmla="*/ 1157506 h 1899878"/>
              <a:gd name="connsiteX58" fmla="*/ 11510 w 2084028"/>
              <a:gd name="connsiteY58" fmla="*/ 1185934 h 1899878"/>
              <a:gd name="connsiteX59" fmla="*/ 0 w 2084028"/>
              <a:gd name="connsiteY59" fmla="*/ 1031198 h 1899878"/>
              <a:gd name="connsiteX60" fmla="*/ 73014 w 2084028"/>
              <a:gd name="connsiteY60" fmla="*/ 647957 h 1899878"/>
              <a:gd name="connsiteX61" fmla="*/ 177319 w 2084028"/>
              <a:gd name="connsiteY61" fmla="*/ 672067 h 1899878"/>
              <a:gd name="connsiteX62" fmla="*/ 226595 w 2084028"/>
              <a:gd name="connsiteY62" fmla="*/ 614131 h 1899878"/>
              <a:gd name="connsiteX63" fmla="*/ 1916376 w 2084028"/>
              <a:gd name="connsiteY63" fmla="*/ 463550 h 1899878"/>
              <a:gd name="connsiteX64" fmla="*/ 2084028 w 2084028"/>
              <a:gd name="connsiteY64" fmla="*/ 1030502 h 1899878"/>
              <a:gd name="connsiteX65" fmla="*/ 1987250 w 2084028"/>
              <a:gd name="connsiteY65" fmla="*/ 1469665 h 1899878"/>
              <a:gd name="connsiteX66" fmla="*/ 1830751 w 2084028"/>
              <a:gd name="connsiteY66" fmla="*/ 1285001 h 1899878"/>
              <a:gd name="connsiteX67" fmla="*/ 1692599 w 2084028"/>
              <a:gd name="connsiteY67" fmla="*/ 1344396 h 1899878"/>
              <a:gd name="connsiteX68" fmla="*/ 1547612 w 2084028"/>
              <a:gd name="connsiteY68" fmla="*/ 1220206 h 1899878"/>
              <a:gd name="connsiteX69" fmla="*/ 1495446 w 2084028"/>
              <a:gd name="connsiteY69" fmla="*/ 1227766 h 1899878"/>
              <a:gd name="connsiteX70" fmla="*/ 1409101 w 2084028"/>
              <a:gd name="connsiteY70" fmla="*/ 1341516 h 1899878"/>
              <a:gd name="connsiteX71" fmla="*/ 1326714 w 2084028"/>
              <a:gd name="connsiteY71" fmla="*/ 1119415 h 1899878"/>
              <a:gd name="connsiteX72" fmla="*/ 1405863 w 2084028"/>
              <a:gd name="connsiteY72" fmla="*/ 1009624 h 1899878"/>
              <a:gd name="connsiteX73" fmla="*/ 1199355 w 2084028"/>
              <a:gd name="connsiteY73" fmla="*/ 1074779 h 1899878"/>
              <a:gd name="connsiteX74" fmla="*/ 994646 w 2084028"/>
              <a:gd name="connsiteY74" fmla="*/ 1088097 h 1899878"/>
              <a:gd name="connsiteX75" fmla="*/ 1168775 w 2084028"/>
              <a:gd name="connsiteY75" fmla="*/ 918192 h 1899878"/>
              <a:gd name="connsiteX76" fmla="*/ 1350818 w 2084028"/>
              <a:gd name="connsiteY76" fmla="*/ 822080 h 1899878"/>
              <a:gd name="connsiteX77" fmla="*/ 1244686 w 2084028"/>
              <a:gd name="connsiteY77" fmla="*/ 826759 h 1899878"/>
              <a:gd name="connsiteX78" fmla="*/ 1249363 w 2084028"/>
              <a:gd name="connsiteY78" fmla="*/ 728488 h 1899878"/>
              <a:gd name="connsiteX79" fmla="*/ 1075235 w 2084028"/>
              <a:gd name="connsiteY79" fmla="*/ 812721 h 1899878"/>
              <a:gd name="connsiteX80" fmla="*/ 1266272 w 2084028"/>
              <a:gd name="connsiteY80" fmla="*/ 623377 h 1899878"/>
              <a:gd name="connsiteX81" fmla="*/ 1390753 w 2084028"/>
              <a:gd name="connsiteY81" fmla="*/ 700050 h 1899878"/>
              <a:gd name="connsiteX82" fmla="*/ 1344702 w 2084028"/>
              <a:gd name="connsiteY82" fmla="*/ 751526 h 1899878"/>
              <a:gd name="connsiteX83" fmla="*/ 1486092 w 2084028"/>
              <a:gd name="connsiteY83" fmla="*/ 696090 h 1899878"/>
              <a:gd name="connsiteX84" fmla="*/ 1583589 w 2084028"/>
              <a:gd name="connsiteY84" fmla="*/ 650374 h 1899878"/>
              <a:gd name="connsiteX85" fmla="*/ 1732893 w 2084028"/>
              <a:gd name="connsiteY85" fmla="*/ 541304 h 1899878"/>
              <a:gd name="connsiteX86" fmla="*/ 1916376 w 2084028"/>
              <a:gd name="connsiteY86" fmla="*/ 463550 h 1899878"/>
              <a:gd name="connsiteX87" fmla="*/ 895477 w 2084028"/>
              <a:gd name="connsiteY87" fmla="*/ 0 h 1899878"/>
              <a:gd name="connsiteX88" fmla="*/ 919946 w 2084028"/>
              <a:gd name="connsiteY88" fmla="*/ 158379 h 1899878"/>
              <a:gd name="connsiteX89" fmla="*/ 871728 w 2084028"/>
              <a:gd name="connsiteY89" fmla="*/ 403507 h 1899878"/>
              <a:gd name="connsiteX90" fmla="*/ 826029 w 2084028"/>
              <a:gd name="connsiteY90" fmla="*/ 623078 h 1899878"/>
              <a:gd name="connsiteX91" fmla="*/ 616606 w 2084028"/>
              <a:gd name="connsiteY91" fmla="*/ 762739 h 1899878"/>
              <a:gd name="connsiteX92" fmla="*/ 477351 w 2084028"/>
              <a:gd name="connsiteY92" fmla="*/ 432663 h 1899878"/>
              <a:gd name="connsiteX93" fmla="*/ 241660 w 2084028"/>
              <a:gd name="connsiteY93" fmla="*/ 439142 h 1899878"/>
              <a:gd name="connsiteX94" fmla="*/ 187325 w 2084028"/>
              <a:gd name="connsiteY94" fmla="*/ 437342 h 1899878"/>
              <a:gd name="connsiteX95" fmla="*/ 895477 w 2084028"/>
              <a:gd name="connsiteY95" fmla="*/ 0 h 189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084028" h="1899878">
                <a:moveTo>
                  <a:pt x="1070169" y="1135393"/>
                </a:moveTo>
                <a:cubicBezTo>
                  <a:pt x="1095064" y="1132559"/>
                  <a:pt x="1114873" y="1136067"/>
                  <a:pt x="1110371" y="1151359"/>
                </a:cubicBezTo>
                <a:cubicBezTo>
                  <a:pt x="1101367" y="1181943"/>
                  <a:pt x="1196087" y="1219004"/>
                  <a:pt x="1196087" y="1219004"/>
                </a:cubicBezTo>
                <a:cubicBezTo>
                  <a:pt x="1196087" y="1219004"/>
                  <a:pt x="1206171" y="1206051"/>
                  <a:pt x="1267397" y="1197056"/>
                </a:cubicBezTo>
                <a:cubicBezTo>
                  <a:pt x="1328623" y="1188420"/>
                  <a:pt x="1313497" y="1212527"/>
                  <a:pt x="1332585" y="1294205"/>
                </a:cubicBezTo>
                <a:cubicBezTo>
                  <a:pt x="1351673" y="1375882"/>
                  <a:pt x="1442071" y="1379481"/>
                  <a:pt x="1474124" y="1387037"/>
                </a:cubicBezTo>
                <a:cubicBezTo>
                  <a:pt x="1506178" y="1394593"/>
                  <a:pt x="1438469" y="1476270"/>
                  <a:pt x="1402454" y="1500737"/>
                </a:cubicBezTo>
                <a:cubicBezTo>
                  <a:pt x="1366799" y="1524845"/>
                  <a:pt x="1411458" y="1598966"/>
                  <a:pt x="1413979" y="1614079"/>
                </a:cubicBezTo>
                <a:cubicBezTo>
                  <a:pt x="1416500" y="1629191"/>
                  <a:pt x="1379765" y="1671649"/>
                  <a:pt x="1349152" y="1658695"/>
                </a:cubicBezTo>
                <a:cubicBezTo>
                  <a:pt x="1318539" y="1646102"/>
                  <a:pt x="1337267" y="1742891"/>
                  <a:pt x="1292968" y="1801541"/>
                </a:cubicBezTo>
                <a:cubicBezTo>
                  <a:pt x="1248309" y="1860190"/>
                  <a:pt x="1166554" y="1857672"/>
                  <a:pt x="1191045" y="1821331"/>
                </a:cubicBezTo>
                <a:cubicBezTo>
                  <a:pt x="1215535" y="1784630"/>
                  <a:pt x="1113972" y="1626672"/>
                  <a:pt x="1143145" y="1600046"/>
                </a:cubicBezTo>
                <a:cubicBezTo>
                  <a:pt x="1172317" y="1573060"/>
                  <a:pt x="1162593" y="1528803"/>
                  <a:pt x="1123336" y="1496780"/>
                </a:cubicBezTo>
                <a:cubicBezTo>
                  <a:pt x="1083719" y="1464756"/>
                  <a:pt x="1143505" y="1433093"/>
                  <a:pt x="1149987" y="1412583"/>
                </a:cubicBezTo>
                <a:cubicBezTo>
                  <a:pt x="1156470" y="1392074"/>
                  <a:pt x="1091283" y="1408985"/>
                  <a:pt x="1051666" y="1417621"/>
                </a:cubicBezTo>
                <a:cubicBezTo>
                  <a:pt x="1012049" y="1426616"/>
                  <a:pt x="985398" y="1428055"/>
                  <a:pt x="933176" y="1407546"/>
                </a:cubicBezTo>
                <a:cubicBezTo>
                  <a:pt x="880594" y="1387037"/>
                  <a:pt x="860425" y="1250668"/>
                  <a:pt x="897161" y="1248869"/>
                </a:cubicBezTo>
                <a:cubicBezTo>
                  <a:pt x="934256" y="1247070"/>
                  <a:pt x="967390" y="1177985"/>
                  <a:pt x="999444" y="1157476"/>
                </a:cubicBezTo>
                <a:cubicBezTo>
                  <a:pt x="1015291" y="1147402"/>
                  <a:pt x="1045273" y="1138226"/>
                  <a:pt x="1070169" y="1135393"/>
                </a:cubicBezTo>
                <a:close/>
                <a:moveTo>
                  <a:pt x="226595" y="614131"/>
                </a:moveTo>
                <a:cubicBezTo>
                  <a:pt x="256088" y="619888"/>
                  <a:pt x="272633" y="660551"/>
                  <a:pt x="297810" y="663790"/>
                </a:cubicBezTo>
                <a:cubicBezTo>
                  <a:pt x="322628" y="666309"/>
                  <a:pt x="383772" y="697976"/>
                  <a:pt x="302486" y="716688"/>
                </a:cubicBezTo>
                <a:cubicBezTo>
                  <a:pt x="221200" y="736120"/>
                  <a:pt x="217603" y="791537"/>
                  <a:pt x="225156" y="828602"/>
                </a:cubicBezTo>
                <a:cubicBezTo>
                  <a:pt x="232709" y="866026"/>
                  <a:pt x="270835" y="867826"/>
                  <a:pt x="307162" y="881140"/>
                </a:cubicBezTo>
                <a:cubicBezTo>
                  <a:pt x="343489" y="894814"/>
                  <a:pt x="310039" y="941595"/>
                  <a:pt x="354279" y="961747"/>
                </a:cubicBezTo>
                <a:cubicBezTo>
                  <a:pt x="398159" y="982618"/>
                  <a:pt x="362911" y="793336"/>
                  <a:pt x="377298" y="780742"/>
                </a:cubicBezTo>
                <a:cubicBezTo>
                  <a:pt x="391326" y="768147"/>
                  <a:pt x="433407" y="776064"/>
                  <a:pt x="463980" y="832560"/>
                </a:cubicBezTo>
                <a:cubicBezTo>
                  <a:pt x="494552" y="888697"/>
                  <a:pt x="539511" y="914966"/>
                  <a:pt x="566127" y="914966"/>
                </a:cubicBezTo>
                <a:cubicBezTo>
                  <a:pt x="593103" y="914966"/>
                  <a:pt x="530879" y="975781"/>
                  <a:pt x="519729" y="981898"/>
                </a:cubicBezTo>
                <a:cubicBezTo>
                  <a:pt x="508220" y="988016"/>
                  <a:pt x="451751" y="985497"/>
                  <a:pt x="429451" y="1001690"/>
                </a:cubicBezTo>
                <a:cubicBezTo>
                  <a:pt x="407511" y="1017883"/>
                  <a:pt x="494552" y="1013205"/>
                  <a:pt x="486279" y="1024721"/>
                </a:cubicBezTo>
                <a:cubicBezTo>
                  <a:pt x="478007" y="1036236"/>
                  <a:pt x="455347" y="1056028"/>
                  <a:pt x="416862" y="1076179"/>
                </a:cubicBezTo>
                <a:cubicBezTo>
                  <a:pt x="378377" y="1095611"/>
                  <a:pt x="379097" y="1157506"/>
                  <a:pt x="369385" y="1174059"/>
                </a:cubicBezTo>
                <a:cubicBezTo>
                  <a:pt x="359674" y="1190252"/>
                  <a:pt x="335936" y="1241711"/>
                  <a:pt x="308960" y="1209324"/>
                </a:cubicBezTo>
                <a:cubicBezTo>
                  <a:pt x="282344" y="1176938"/>
                  <a:pt x="205374" y="1215442"/>
                  <a:pt x="205374" y="1215442"/>
                </a:cubicBezTo>
                <a:cubicBezTo>
                  <a:pt x="205374" y="1215442"/>
                  <a:pt x="203935" y="1261863"/>
                  <a:pt x="205014" y="1287772"/>
                </a:cubicBezTo>
                <a:cubicBezTo>
                  <a:pt x="206093" y="1313681"/>
                  <a:pt x="307162" y="1308643"/>
                  <a:pt x="307162" y="1308643"/>
                </a:cubicBezTo>
                <a:cubicBezTo>
                  <a:pt x="307162" y="1308643"/>
                  <a:pt x="326584" y="1370897"/>
                  <a:pt x="344568" y="1369098"/>
                </a:cubicBezTo>
                <a:cubicBezTo>
                  <a:pt x="362911" y="1366939"/>
                  <a:pt x="438083" y="1370178"/>
                  <a:pt x="453549" y="1374856"/>
                </a:cubicBezTo>
                <a:cubicBezTo>
                  <a:pt x="469015" y="1379534"/>
                  <a:pt x="546345" y="1404723"/>
                  <a:pt x="557855" y="1407242"/>
                </a:cubicBezTo>
                <a:cubicBezTo>
                  <a:pt x="569364" y="1410121"/>
                  <a:pt x="623675" y="1436030"/>
                  <a:pt x="608569" y="1455103"/>
                </a:cubicBezTo>
                <a:cubicBezTo>
                  <a:pt x="593103" y="1474175"/>
                  <a:pt x="604612" y="1487489"/>
                  <a:pt x="629430" y="1489648"/>
                </a:cubicBezTo>
                <a:cubicBezTo>
                  <a:pt x="654247" y="1491447"/>
                  <a:pt x="763228" y="1521315"/>
                  <a:pt x="736613" y="1549743"/>
                </a:cubicBezTo>
                <a:cubicBezTo>
                  <a:pt x="709637" y="1578531"/>
                  <a:pt x="700286" y="1591846"/>
                  <a:pt x="695250" y="1620634"/>
                </a:cubicBezTo>
                <a:cubicBezTo>
                  <a:pt x="690574" y="1649422"/>
                  <a:pt x="674389" y="1680009"/>
                  <a:pt x="638062" y="1687566"/>
                </a:cubicBezTo>
                <a:cubicBezTo>
                  <a:pt x="601735" y="1695123"/>
                  <a:pt x="614323" y="1730748"/>
                  <a:pt x="598857" y="1748741"/>
                </a:cubicBezTo>
                <a:cubicBezTo>
                  <a:pt x="583391" y="1767093"/>
                  <a:pt x="530160" y="1836545"/>
                  <a:pt x="493473" y="1848060"/>
                </a:cubicBezTo>
                <a:cubicBezTo>
                  <a:pt x="481604" y="1851658"/>
                  <a:pt x="472972" y="1872890"/>
                  <a:pt x="466138" y="1899878"/>
                </a:cubicBezTo>
                <a:lnTo>
                  <a:pt x="408230" y="1858495"/>
                </a:lnTo>
                <a:lnTo>
                  <a:pt x="407511" y="1857776"/>
                </a:lnTo>
                <a:cubicBezTo>
                  <a:pt x="404993" y="1850219"/>
                  <a:pt x="403554" y="1842302"/>
                  <a:pt x="405353" y="1835465"/>
                </a:cubicBezTo>
                <a:cubicBezTo>
                  <a:pt x="411467" y="1815673"/>
                  <a:pt x="451751" y="1639706"/>
                  <a:pt x="454628" y="1626751"/>
                </a:cubicBezTo>
                <a:cubicBezTo>
                  <a:pt x="457146" y="1614157"/>
                  <a:pt x="408590" y="1625672"/>
                  <a:pt x="388088" y="1628191"/>
                </a:cubicBezTo>
                <a:cubicBezTo>
                  <a:pt x="367947" y="1630710"/>
                  <a:pt x="332339" y="1538948"/>
                  <a:pt x="331260" y="1506561"/>
                </a:cubicBezTo>
                <a:cubicBezTo>
                  <a:pt x="330181" y="1474175"/>
                  <a:pt x="389887" y="1400765"/>
                  <a:pt x="389887" y="1400765"/>
                </a:cubicBezTo>
                <a:cubicBezTo>
                  <a:pt x="389887" y="1400765"/>
                  <a:pt x="316873" y="1403644"/>
                  <a:pt x="314355" y="1373056"/>
                </a:cubicBezTo>
                <a:cubicBezTo>
                  <a:pt x="311838" y="1342469"/>
                  <a:pt x="175521" y="1329874"/>
                  <a:pt x="135597" y="1310802"/>
                </a:cubicBezTo>
                <a:cubicBezTo>
                  <a:pt x="95314" y="1291370"/>
                  <a:pt x="85962" y="1194570"/>
                  <a:pt x="72294" y="1157506"/>
                </a:cubicBezTo>
                <a:cubicBezTo>
                  <a:pt x="62583" y="1132316"/>
                  <a:pt x="33090" y="1172619"/>
                  <a:pt x="11510" y="1185934"/>
                </a:cubicBezTo>
                <a:cubicBezTo>
                  <a:pt x="3956" y="1135195"/>
                  <a:pt x="0" y="1083736"/>
                  <a:pt x="0" y="1031198"/>
                </a:cubicBezTo>
                <a:cubicBezTo>
                  <a:pt x="0" y="895894"/>
                  <a:pt x="25896" y="766348"/>
                  <a:pt x="73014" y="647957"/>
                </a:cubicBezTo>
                <a:cubicBezTo>
                  <a:pt x="113657" y="656953"/>
                  <a:pt x="155019" y="666309"/>
                  <a:pt x="177319" y="672067"/>
                </a:cubicBezTo>
                <a:cubicBezTo>
                  <a:pt x="230911" y="686461"/>
                  <a:pt x="197461" y="608013"/>
                  <a:pt x="226595" y="614131"/>
                </a:cubicBezTo>
                <a:close/>
                <a:moveTo>
                  <a:pt x="1916376" y="463550"/>
                </a:moveTo>
                <a:cubicBezTo>
                  <a:pt x="2022148" y="626616"/>
                  <a:pt x="2084028" y="821000"/>
                  <a:pt x="2084028" y="1030502"/>
                </a:cubicBezTo>
                <a:cubicBezTo>
                  <a:pt x="2084028" y="1187089"/>
                  <a:pt x="2049491" y="1336117"/>
                  <a:pt x="1987250" y="1469665"/>
                </a:cubicBezTo>
                <a:cubicBezTo>
                  <a:pt x="1930407" y="1420349"/>
                  <a:pt x="1874283" y="1333957"/>
                  <a:pt x="1830751" y="1285001"/>
                </a:cubicBezTo>
                <a:cubicBezTo>
                  <a:pt x="1759516" y="1206887"/>
                  <a:pt x="1763834" y="1340796"/>
                  <a:pt x="1692599" y="1344396"/>
                </a:cubicBezTo>
                <a:cubicBezTo>
                  <a:pt x="1622084" y="1348355"/>
                  <a:pt x="1629640" y="1252604"/>
                  <a:pt x="1547612" y="1220206"/>
                </a:cubicBezTo>
                <a:cubicBezTo>
                  <a:pt x="1525306" y="1211567"/>
                  <a:pt x="1508757" y="1216247"/>
                  <a:pt x="1495446" y="1227766"/>
                </a:cubicBezTo>
                <a:cubicBezTo>
                  <a:pt x="1459109" y="1259083"/>
                  <a:pt x="1445797" y="1340796"/>
                  <a:pt x="1409101" y="1341516"/>
                </a:cubicBezTo>
                <a:cubicBezTo>
                  <a:pt x="1358373" y="1341876"/>
                  <a:pt x="1342903" y="1183849"/>
                  <a:pt x="1326714" y="1119415"/>
                </a:cubicBezTo>
                <a:cubicBezTo>
                  <a:pt x="1310884" y="1054620"/>
                  <a:pt x="1438602" y="1084138"/>
                  <a:pt x="1405863" y="1009624"/>
                </a:cubicBezTo>
                <a:cubicBezTo>
                  <a:pt x="1373484" y="935110"/>
                  <a:pt x="1228137" y="1134174"/>
                  <a:pt x="1199355" y="1074779"/>
                </a:cubicBezTo>
                <a:cubicBezTo>
                  <a:pt x="1170934" y="1015384"/>
                  <a:pt x="1094303" y="1067219"/>
                  <a:pt x="994646" y="1088097"/>
                </a:cubicBezTo>
                <a:cubicBezTo>
                  <a:pt x="895350" y="1109336"/>
                  <a:pt x="1098260" y="913872"/>
                  <a:pt x="1168775" y="918192"/>
                </a:cubicBezTo>
                <a:cubicBezTo>
                  <a:pt x="1239649" y="922511"/>
                  <a:pt x="1322037" y="862396"/>
                  <a:pt x="1350818" y="822080"/>
                </a:cubicBezTo>
                <a:cubicBezTo>
                  <a:pt x="1379240" y="781763"/>
                  <a:pt x="1299011" y="820280"/>
                  <a:pt x="1244686" y="826759"/>
                </a:cubicBezTo>
                <a:cubicBezTo>
                  <a:pt x="1190361" y="833239"/>
                  <a:pt x="1247205" y="768444"/>
                  <a:pt x="1249363" y="728488"/>
                </a:cubicBezTo>
                <a:cubicBezTo>
                  <a:pt x="1251162" y="688531"/>
                  <a:pt x="1147908" y="816320"/>
                  <a:pt x="1075235" y="812721"/>
                </a:cubicBezTo>
                <a:cubicBezTo>
                  <a:pt x="1002202" y="808761"/>
                  <a:pt x="1232094" y="598899"/>
                  <a:pt x="1266272" y="623377"/>
                </a:cubicBezTo>
                <a:cubicBezTo>
                  <a:pt x="1300810" y="648575"/>
                  <a:pt x="1408022" y="669453"/>
                  <a:pt x="1390753" y="700050"/>
                </a:cubicBezTo>
                <a:cubicBezTo>
                  <a:pt x="1373484" y="730288"/>
                  <a:pt x="1316280" y="701850"/>
                  <a:pt x="1344702" y="751526"/>
                </a:cubicBezTo>
                <a:cubicBezTo>
                  <a:pt x="1363050" y="783203"/>
                  <a:pt x="1424211" y="736047"/>
                  <a:pt x="1486092" y="696090"/>
                </a:cubicBezTo>
                <a:cubicBezTo>
                  <a:pt x="1520989" y="673772"/>
                  <a:pt x="1556247" y="653254"/>
                  <a:pt x="1583589" y="650374"/>
                </a:cubicBezTo>
                <a:cubicBezTo>
                  <a:pt x="1660580" y="642815"/>
                  <a:pt x="1778944" y="587020"/>
                  <a:pt x="1732893" y="541304"/>
                </a:cubicBezTo>
                <a:cubicBezTo>
                  <a:pt x="1690800" y="498827"/>
                  <a:pt x="1885076" y="468230"/>
                  <a:pt x="1916376" y="463550"/>
                </a:cubicBezTo>
                <a:close/>
                <a:moveTo>
                  <a:pt x="895477" y="0"/>
                </a:moveTo>
                <a:cubicBezTo>
                  <a:pt x="922105" y="38155"/>
                  <a:pt x="942615" y="92148"/>
                  <a:pt x="919946" y="158379"/>
                </a:cubicBezTo>
                <a:cubicBezTo>
                  <a:pt x="874247" y="293721"/>
                  <a:pt x="859134" y="321798"/>
                  <a:pt x="871728" y="403507"/>
                </a:cubicBezTo>
                <a:cubicBezTo>
                  <a:pt x="884322" y="484856"/>
                  <a:pt x="892598" y="587802"/>
                  <a:pt x="826029" y="623078"/>
                </a:cubicBezTo>
                <a:cubicBezTo>
                  <a:pt x="759460" y="658353"/>
                  <a:pt x="642154" y="831490"/>
                  <a:pt x="616606" y="762739"/>
                </a:cubicBezTo>
                <a:cubicBezTo>
                  <a:pt x="591058" y="694348"/>
                  <a:pt x="613728" y="492415"/>
                  <a:pt x="477351" y="432663"/>
                </a:cubicBezTo>
                <a:cubicBezTo>
                  <a:pt x="341334" y="372551"/>
                  <a:pt x="328380" y="441662"/>
                  <a:pt x="241660" y="439142"/>
                </a:cubicBezTo>
                <a:cubicBezTo>
                  <a:pt x="223668" y="438782"/>
                  <a:pt x="205317" y="438062"/>
                  <a:pt x="187325" y="437342"/>
                </a:cubicBezTo>
                <a:cubicBezTo>
                  <a:pt x="349250" y="205173"/>
                  <a:pt x="602573" y="41755"/>
                  <a:pt x="895477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0" name="Freeform 65">
            <a:extLst>
              <a:ext uri="{FF2B5EF4-FFF2-40B4-BE49-F238E27FC236}">
                <a16:creationId xmlns:a16="http://schemas.microsoft.com/office/drawing/2014/main" id="{8037C309-A726-1D43-92F7-661FCD113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194" y="2858702"/>
            <a:ext cx="1648973" cy="1890918"/>
          </a:xfrm>
          <a:custGeom>
            <a:avLst/>
            <a:gdLst>
              <a:gd name="T0" fmla="*/ 4581 w 5048"/>
              <a:gd name="T1" fmla="*/ 1319 h 5790"/>
              <a:gd name="T2" fmla="*/ 4581 w 5048"/>
              <a:gd name="T3" fmla="*/ 1319 h 5790"/>
              <a:gd name="T4" fmla="*/ 2152 w 5048"/>
              <a:gd name="T5" fmla="*/ 0 h 5790"/>
              <a:gd name="T6" fmla="*/ 2152 w 5048"/>
              <a:gd name="T7" fmla="*/ 0 h 5790"/>
              <a:gd name="T8" fmla="*/ 1742 w 5048"/>
              <a:gd name="T9" fmla="*/ 28 h 5790"/>
              <a:gd name="T10" fmla="*/ 1742 w 5048"/>
              <a:gd name="T11" fmla="*/ 28 h 5790"/>
              <a:gd name="T12" fmla="*/ 1742 w 5048"/>
              <a:gd name="T13" fmla="*/ 28 h 5790"/>
              <a:gd name="T14" fmla="*/ 794 w 5048"/>
              <a:gd name="T15" fmla="*/ 338 h 5790"/>
              <a:gd name="T16" fmla="*/ 794 w 5048"/>
              <a:gd name="T17" fmla="*/ 338 h 5790"/>
              <a:gd name="T18" fmla="*/ 1816 w 5048"/>
              <a:gd name="T19" fmla="*/ 1208 h 5790"/>
              <a:gd name="T20" fmla="*/ 1816 w 5048"/>
              <a:gd name="T21" fmla="*/ 1208 h 5790"/>
              <a:gd name="T22" fmla="*/ 2194 w 5048"/>
              <a:gd name="T23" fmla="*/ 2486 h 5790"/>
              <a:gd name="T24" fmla="*/ 2194 w 5048"/>
              <a:gd name="T25" fmla="*/ 2486 h 5790"/>
              <a:gd name="T26" fmla="*/ 1976 w 5048"/>
              <a:gd name="T27" fmla="*/ 3476 h 5790"/>
              <a:gd name="T28" fmla="*/ 1976 w 5048"/>
              <a:gd name="T29" fmla="*/ 3476 h 5790"/>
              <a:gd name="T30" fmla="*/ 0 w 5048"/>
              <a:gd name="T31" fmla="*/ 4829 h 5790"/>
              <a:gd name="T32" fmla="*/ 0 w 5048"/>
              <a:gd name="T33" fmla="*/ 4829 h 5790"/>
              <a:gd name="T34" fmla="*/ 390 w 5048"/>
              <a:gd name="T35" fmla="*/ 5191 h 5790"/>
              <a:gd name="T36" fmla="*/ 390 w 5048"/>
              <a:gd name="T37" fmla="*/ 5191 h 5790"/>
              <a:gd name="T38" fmla="*/ 392 w 5048"/>
              <a:gd name="T39" fmla="*/ 5193 h 5790"/>
              <a:gd name="T40" fmla="*/ 392 w 5048"/>
              <a:gd name="T41" fmla="*/ 5193 h 5790"/>
              <a:gd name="T42" fmla="*/ 553 w 5048"/>
              <a:gd name="T43" fmla="*/ 5308 h 5790"/>
              <a:gd name="T44" fmla="*/ 553 w 5048"/>
              <a:gd name="T45" fmla="*/ 5308 h 5790"/>
              <a:gd name="T46" fmla="*/ 2152 w 5048"/>
              <a:gd name="T47" fmla="*/ 5789 h 5790"/>
              <a:gd name="T48" fmla="*/ 2152 w 5048"/>
              <a:gd name="T49" fmla="*/ 5789 h 5790"/>
              <a:gd name="T50" fmla="*/ 4779 w 5048"/>
              <a:gd name="T51" fmla="*/ 4114 h 5790"/>
              <a:gd name="T52" fmla="*/ 4779 w 5048"/>
              <a:gd name="T53" fmla="*/ 4114 h 5790"/>
              <a:gd name="T54" fmla="*/ 5047 w 5048"/>
              <a:gd name="T55" fmla="*/ 2894 h 5790"/>
              <a:gd name="T56" fmla="*/ 5047 w 5048"/>
              <a:gd name="T57" fmla="*/ 2894 h 5790"/>
              <a:gd name="T58" fmla="*/ 4581 w 5048"/>
              <a:gd name="T59" fmla="*/ 1319 h 5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048" h="5790">
                <a:moveTo>
                  <a:pt x="4581" y="1319"/>
                </a:moveTo>
                <a:lnTo>
                  <a:pt x="4581" y="1319"/>
                </a:lnTo>
                <a:cubicBezTo>
                  <a:pt x="4064" y="525"/>
                  <a:pt x="3170" y="0"/>
                  <a:pt x="2152" y="0"/>
                </a:cubicBezTo>
                <a:lnTo>
                  <a:pt x="2152" y="0"/>
                </a:lnTo>
                <a:cubicBezTo>
                  <a:pt x="2013" y="0"/>
                  <a:pt x="1876" y="10"/>
                  <a:pt x="1742" y="28"/>
                </a:cubicBezTo>
                <a:lnTo>
                  <a:pt x="1742" y="28"/>
                </a:lnTo>
                <a:lnTo>
                  <a:pt x="1742" y="28"/>
                </a:lnTo>
                <a:cubicBezTo>
                  <a:pt x="1404" y="77"/>
                  <a:pt x="1085" y="184"/>
                  <a:pt x="794" y="338"/>
                </a:cubicBezTo>
                <a:lnTo>
                  <a:pt x="794" y="338"/>
                </a:lnTo>
                <a:cubicBezTo>
                  <a:pt x="1213" y="523"/>
                  <a:pt x="1568" y="828"/>
                  <a:pt x="1816" y="1208"/>
                </a:cubicBezTo>
                <a:lnTo>
                  <a:pt x="1816" y="1208"/>
                </a:lnTo>
                <a:cubicBezTo>
                  <a:pt x="2055" y="1576"/>
                  <a:pt x="2194" y="2014"/>
                  <a:pt x="2194" y="2486"/>
                </a:cubicBezTo>
                <a:lnTo>
                  <a:pt x="2194" y="2486"/>
                </a:lnTo>
                <a:cubicBezTo>
                  <a:pt x="2194" y="2840"/>
                  <a:pt x="2116" y="3175"/>
                  <a:pt x="1976" y="3476"/>
                </a:cubicBezTo>
                <a:lnTo>
                  <a:pt x="1976" y="3476"/>
                </a:lnTo>
                <a:cubicBezTo>
                  <a:pt x="1623" y="4234"/>
                  <a:pt x="877" y="4773"/>
                  <a:pt x="0" y="4829"/>
                </a:cubicBezTo>
                <a:lnTo>
                  <a:pt x="0" y="4829"/>
                </a:lnTo>
                <a:cubicBezTo>
                  <a:pt x="118" y="4961"/>
                  <a:pt x="249" y="5083"/>
                  <a:pt x="390" y="5191"/>
                </a:cubicBezTo>
                <a:lnTo>
                  <a:pt x="390" y="5191"/>
                </a:lnTo>
                <a:lnTo>
                  <a:pt x="392" y="5193"/>
                </a:lnTo>
                <a:lnTo>
                  <a:pt x="392" y="5193"/>
                </a:lnTo>
                <a:cubicBezTo>
                  <a:pt x="445" y="5233"/>
                  <a:pt x="498" y="5271"/>
                  <a:pt x="553" y="5308"/>
                </a:cubicBezTo>
                <a:lnTo>
                  <a:pt x="553" y="5308"/>
                </a:lnTo>
                <a:cubicBezTo>
                  <a:pt x="1012" y="5612"/>
                  <a:pt x="1561" y="5789"/>
                  <a:pt x="2152" y="5789"/>
                </a:cubicBezTo>
                <a:lnTo>
                  <a:pt x="2152" y="5789"/>
                </a:lnTo>
                <a:cubicBezTo>
                  <a:pt x="3315" y="5789"/>
                  <a:pt x="4318" y="5103"/>
                  <a:pt x="4779" y="4114"/>
                </a:cubicBezTo>
                <a:lnTo>
                  <a:pt x="4779" y="4114"/>
                </a:lnTo>
                <a:cubicBezTo>
                  <a:pt x="4951" y="3743"/>
                  <a:pt x="5047" y="3330"/>
                  <a:pt x="5047" y="2894"/>
                </a:cubicBezTo>
                <a:lnTo>
                  <a:pt x="5047" y="2894"/>
                </a:lnTo>
                <a:cubicBezTo>
                  <a:pt x="5047" y="2313"/>
                  <a:pt x="4875" y="1772"/>
                  <a:pt x="4581" y="1319"/>
                </a:cubicBezTo>
              </a:path>
            </a:pathLst>
          </a:custGeom>
          <a:solidFill>
            <a:schemeClr val="tx2">
              <a:alpha val="1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Freeform 66">
            <a:extLst>
              <a:ext uri="{FF2B5EF4-FFF2-40B4-BE49-F238E27FC236}">
                <a16:creationId xmlns:a16="http://schemas.microsoft.com/office/drawing/2014/main" id="{AEB0596D-6C39-644A-8275-5CD68321F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992" y="2858702"/>
            <a:ext cx="1281735" cy="1890918"/>
          </a:xfrm>
          <a:custGeom>
            <a:avLst/>
            <a:gdLst>
              <a:gd name="T0" fmla="*/ 3924 w 3925"/>
              <a:gd name="T1" fmla="*/ 2894 h 5790"/>
              <a:gd name="T2" fmla="*/ 3924 w 3925"/>
              <a:gd name="T3" fmla="*/ 2894 h 5790"/>
              <a:gd name="T4" fmla="*/ 3655 w 3925"/>
              <a:gd name="T5" fmla="*/ 4114 h 5790"/>
              <a:gd name="T6" fmla="*/ 3655 w 3925"/>
              <a:gd name="T7" fmla="*/ 4114 h 5790"/>
              <a:gd name="T8" fmla="*/ 1029 w 3925"/>
              <a:gd name="T9" fmla="*/ 5789 h 5790"/>
              <a:gd name="T10" fmla="*/ 1029 w 3925"/>
              <a:gd name="T11" fmla="*/ 5789 h 5790"/>
              <a:gd name="T12" fmla="*/ 0 w 3925"/>
              <a:gd name="T13" fmla="*/ 5601 h 5790"/>
              <a:gd name="T14" fmla="*/ 0 w 3925"/>
              <a:gd name="T15" fmla="*/ 5601 h 5790"/>
              <a:gd name="T16" fmla="*/ 2102 w 3925"/>
              <a:gd name="T17" fmla="*/ 3973 h 5790"/>
              <a:gd name="T18" fmla="*/ 2102 w 3925"/>
              <a:gd name="T19" fmla="*/ 3973 h 5790"/>
              <a:gd name="T20" fmla="*/ 2288 w 3925"/>
              <a:gd name="T21" fmla="*/ 3442 h 5790"/>
              <a:gd name="T22" fmla="*/ 2288 w 3925"/>
              <a:gd name="T23" fmla="*/ 3442 h 5790"/>
              <a:gd name="T24" fmla="*/ 2371 w 3925"/>
              <a:gd name="T25" fmla="*/ 2753 h 5790"/>
              <a:gd name="T26" fmla="*/ 2371 w 3925"/>
              <a:gd name="T27" fmla="*/ 2753 h 5790"/>
              <a:gd name="T28" fmla="*/ 2262 w 3925"/>
              <a:gd name="T29" fmla="*/ 1965 h 5790"/>
              <a:gd name="T30" fmla="*/ 2262 w 3925"/>
              <a:gd name="T31" fmla="*/ 1965 h 5790"/>
              <a:gd name="T32" fmla="*/ 1904 w 3925"/>
              <a:gd name="T33" fmla="*/ 1177 h 5790"/>
              <a:gd name="T34" fmla="*/ 1904 w 3925"/>
              <a:gd name="T35" fmla="*/ 1177 h 5790"/>
              <a:gd name="T36" fmla="*/ 505 w 3925"/>
              <a:gd name="T37" fmla="*/ 48 h 5790"/>
              <a:gd name="T38" fmla="*/ 505 w 3925"/>
              <a:gd name="T39" fmla="*/ 48 h 5790"/>
              <a:gd name="T40" fmla="*/ 619 w 3925"/>
              <a:gd name="T41" fmla="*/ 29 h 5790"/>
              <a:gd name="T42" fmla="*/ 619 w 3925"/>
              <a:gd name="T43" fmla="*/ 29 h 5790"/>
              <a:gd name="T44" fmla="*/ 619 w 3925"/>
              <a:gd name="T45" fmla="*/ 29 h 5790"/>
              <a:gd name="T46" fmla="*/ 1029 w 3925"/>
              <a:gd name="T47" fmla="*/ 0 h 5790"/>
              <a:gd name="T48" fmla="*/ 1029 w 3925"/>
              <a:gd name="T49" fmla="*/ 0 h 5790"/>
              <a:gd name="T50" fmla="*/ 3458 w 3925"/>
              <a:gd name="T51" fmla="*/ 1319 h 5790"/>
              <a:gd name="T52" fmla="*/ 3458 w 3925"/>
              <a:gd name="T53" fmla="*/ 1319 h 5790"/>
              <a:gd name="T54" fmla="*/ 3924 w 3925"/>
              <a:gd name="T55" fmla="*/ 2894 h 5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925" h="5790">
                <a:moveTo>
                  <a:pt x="3924" y="2894"/>
                </a:moveTo>
                <a:lnTo>
                  <a:pt x="3924" y="2894"/>
                </a:lnTo>
                <a:cubicBezTo>
                  <a:pt x="3924" y="3329"/>
                  <a:pt x="3828" y="3743"/>
                  <a:pt x="3655" y="4114"/>
                </a:cubicBezTo>
                <a:lnTo>
                  <a:pt x="3655" y="4114"/>
                </a:lnTo>
                <a:cubicBezTo>
                  <a:pt x="3195" y="5103"/>
                  <a:pt x="2192" y="5789"/>
                  <a:pt x="1029" y="5789"/>
                </a:cubicBezTo>
                <a:lnTo>
                  <a:pt x="1029" y="5789"/>
                </a:lnTo>
                <a:cubicBezTo>
                  <a:pt x="667" y="5789"/>
                  <a:pt x="320" y="5722"/>
                  <a:pt x="0" y="5601"/>
                </a:cubicBezTo>
                <a:lnTo>
                  <a:pt x="0" y="5601"/>
                </a:lnTo>
                <a:cubicBezTo>
                  <a:pt x="935" y="5430"/>
                  <a:pt x="1713" y="4809"/>
                  <a:pt x="2102" y="3973"/>
                </a:cubicBezTo>
                <a:lnTo>
                  <a:pt x="2102" y="3973"/>
                </a:lnTo>
                <a:cubicBezTo>
                  <a:pt x="2180" y="3804"/>
                  <a:pt x="2243" y="3627"/>
                  <a:pt x="2288" y="3442"/>
                </a:cubicBezTo>
                <a:lnTo>
                  <a:pt x="2288" y="3442"/>
                </a:lnTo>
                <a:cubicBezTo>
                  <a:pt x="2342" y="3221"/>
                  <a:pt x="2371" y="2991"/>
                  <a:pt x="2371" y="2753"/>
                </a:cubicBezTo>
                <a:lnTo>
                  <a:pt x="2371" y="2753"/>
                </a:lnTo>
                <a:cubicBezTo>
                  <a:pt x="2371" y="2479"/>
                  <a:pt x="2332" y="2215"/>
                  <a:pt x="2262" y="1965"/>
                </a:cubicBezTo>
                <a:lnTo>
                  <a:pt x="2262" y="1965"/>
                </a:lnTo>
                <a:cubicBezTo>
                  <a:pt x="2182" y="1682"/>
                  <a:pt x="2060" y="1417"/>
                  <a:pt x="1904" y="1177"/>
                </a:cubicBezTo>
                <a:lnTo>
                  <a:pt x="1904" y="1177"/>
                </a:lnTo>
                <a:cubicBezTo>
                  <a:pt x="1572" y="666"/>
                  <a:pt x="1083" y="268"/>
                  <a:pt x="505" y="48"/>
                </a:cubicBezTo>
                <a:lnTo>
                  <a:pt x="505" y="48"/>
                </a:lnTo>
                <a:cubicBezTo>
                  <a:pt x="543" y="41"/>
                  <a:pt x="581" y="34"/>
                  <a:pt x="619" y="29"/>
                </a:cubicBezTo>
                <a:lnTo>
                  <a:pt x="619" y="29"/>
                </a:lnTo>
                <a:lnTo>
                  <a:pt x="619" y="29"/>
                </a:lnTo>
                <a:cubicBezTo>
                  <a:pt x="753" y="10"/>
                  <a:pt x="890" y="0"/>
                  <a:pt x="1029" y="0"/>
                </a:cubicBezTo>
                <a:lnTo>
                  <a:pt x="1029" y="0"/>
                </a:lnTo>
                <a:cubicBezTo>
                  <a:pt x="2047" y="0"/>
                  <a:pt x="2941" y="525"/>
                  <a:pt x="3458" y="1319"/>
                </a:cubicBezTo>
                <a:lnTo>
                  <a:pt x="3458" y="1319"/>
                </a:lnTo>
                <a:cubicBezTo>
                  <a:pt x="3752" y="1772"/>
                  <a:pt x="3924" y="2312"/>
                  <a:pt x="3924" y="2894"/>
                </a:cubicBezTo>
              </a:path>
            </a:pathLst>
          </a:custGeom>
          <a:solidFill>
            <a:schemeClr val="tx2">
              <a:alpha val="1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C9157DE-ACB4-024F-A768-9B1477F3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3" y="2348888"/>
            <a:ext cx="2570343" cy="3068635"/>
          </a:xfrm>
          <a:custGeom>
            <a:avLst/>
            <a:gdLst>
              <a:gd name="connsiteX0" fmla="*/ 1562996 w 2833327"/>
              <a:gd name="connsiteY0" fmla="*/ 3016250 h 3382602"/>
              <a:gd name="connsiteX1" fmla="*/ 1587140 w 2833327"/>
              <a:gd name="connsiteY1" fmla="*/ 3375765 h 3382602"/>
              <a:gd name="connsiteX2" fmla="*/ 1494169 w 2833327"/>
              <a:gd name="connsiteY2" fmla="*/ 3382602 h 3382602"/>
              <a:gd name="connsiteX3" fmla="*/ 1494169 w 2833327"/>
              <a:gd name="connsiteY3" fmla="*/ 3382602 h 3382602"/>
              <a:gd name="connsiteX4" fmla="*/ 1487682 w 2833327"/>
              <a:gd name="connsiteY4" fmla="*/ 3299097 h 3382602"/>
              <a:gd name="connsiteX5" fmla="*/ 1470108 w 2833327"/>
              <a:gd name="connsiteY5" fmla="*/ 3022887 h 3382602"/>
              <a:gd name="connsiteX6" fmla="*/ 1470025 w 2833327"/>
              <a:gd name="connsiteY6" fmla="*/ 3021648 h 3382602"/>
              <a:gd name="connsiteX7" fmla="*/ 1470029 w 2833327"/>
              <a:gd name="connsiteY7" fmla="*/ 3021648 h 3382602"/>
              <a:gd name="connsiteX8" fmla="*/ 1470025 w 2833327"/>
              <a:gd name="connsiteY8" fmla="*/ 3021585 h 3382602"/>
              <a:gd name="connsiteX9" fmla="*/ 1506421 w 2833327"/>
              <a:gd name="connsiteY9" fmla="*/ 3019425 h 3382602"/>
              <a:gd name="connsiteX10" fmla="*/ 1506428 w 2833327"/>
              <a:gd name="connsiteY10" fmla="*/ 3019535 h 3382602"/>
              <a:gd name="connsiteX11" fmla="*/ 1416484 w 2833327"/>
              <a:gd name="connsiteY11" fmla="*/ 260174 h 3382602"/>
              <a:gd name="connsiteX12" fmla="*/ 1226371 w 2833327"/>
              <a:gd name="connsiteY12" fmla="*/ 273850 h 3382602"/>
              <a:gd name="connsiteX13" fmla="*/ 1226011 w 2833327"/>
              <a:gd name="connsiteY13" fmla="*/ 273850 h 3382602"/>
              <a:gd name="connsiteX14" fmla="*/ 311453 w 2833327"/>
              <a:gd name="connsiteY14" fmla="*/ 837823 h 3382602"/>
              <a:gd name="connsiteX15" fmla="*/ 165628 w 2833327"/>
              <a:gd name="connsiteY15" fmla="*/ 1109912 h 3382602"/>
              <a:gd name="connsiteX16" fmla="*/ 71652 w 2833327"/>
              <a:gd name="connsiteY16" fmla="*/ 1604422 h 3382602"/>
              <a:gd name="connsiteX17" fmla="*/ 86415 w 2833327"/>
              <a:gd name="connsiteY17" fmla="*/ 1803810 h 3382602"/>
              <a:gd name="connsiteX18" fmla="*/ 597703 w 2833327"/>
              <a:gd name="connsiteY18" fmla="*/ 2671184 h 3382602"/>
              <a:gd name="connsiteX19" fmla="*/ 599143 w 2833327"/>
              <a:gd name="connsiteY19" fmla="*/ 2671903 h 3382602"/>
              <a:gd name="connsiteX20" fmla="*/ 673676 w 2833327"/>
              <a:gd name="connsiteY20" fmla="*/ 2725529 h 3382602"/>
              <a:gd name="connsiteX21" fmla="*/ 1416484 w 2833327"/>
              <a:gd name="connsiteY21" fmla="*/ 2949031 h 3382602"/>
              <a:gd name="connsiteX22" fmla="*/ 2636733 w 2833327"/>
              <a:gd name="connsiteY22" fmla="*/ 2170914 h 3382602"/>
              <a:gd name="connsiteX23" fmla="*/ 2761315 w 2833327"/>
              <a:gd name="connsiteY23" fmla="*/ 1604422 h 3382602"/>
              <a:gd name="connsiteX24" fmla="*/ 2544917 w 2833327"/>
              <a:gd name="connsiteY24" fmla="*/ 872733 h 3382602"/>
              <a:gd name="connsiteX25" fmla="*/ 1416484 w 2833327"/>
              <a:gd name="connsiteY25" fmla="*/ 260174 h 3382602"/>
              <a:gd name="connsiteX26" fmla="*/ 1772239 w 2833327"/>
              <a:gd name="connsiteY26" fmla="*/ 25400 h 3382602"/>
              <a:gd name="connsiteX27" fmla="*/ 1772897 w 2833327"/>
              <a:gd name="connsiteY27" fmla="*/ 25548 h 3382602"/>
              <a:gd name="connsiteX28" fmla="*/ 1772930 w 2833327"/>
              <a:gd name="connsiteY28" fmla="*/ 25400 h 3382602"/>
              <a:gd name="connsiteX29" fmla="*/ 1855425 w 2833327"/>
              <a:gd name="connsiteY29" fmla="*/ 43764 h 3382602"/>
              <a:gd name="connsiteX30" fmla="*/ 1811283 w 2833327"/>
              <a:gd name="connsiteY30" fmla="*/ 242527 h 3382602"/>
              <a:gd name="connsiteX31" fmla="*/ 1810229 w 2833327"/>
              <a:gd name="connsiteY31" fmla="*/ 242292 h 3382602"/>
              <a:gd name="connsiteX32" fmla="*/ 1810177 w 2833327"/>
              <a:gd name="connsiteY32" fmla="*/ 242527 h 3382602"/>
              <a:gd name="connsiteX33" fmla="*/ 1777965 w 2833327"/>
              <a:gd name="connsiteY33" fmla="*/ 235325 h 3382602"/>
              <a:gd name="connsiteX34" fmla="*/ 1778010 w 2833327"/>
              <a:gd name="connsiteY34" fmla="*/ 235120 h 3382602"/>
              <a:gd name="connsiteX35" fmla="*/ 1728787 w 2833327"/>
              <a:gd name="connsiteY35" fmla="*/ 224163 h 3382602"/>
              <a:gd name="connsiteX36" fmla="*/ 1756348 w 2833327"/>
              <a:gd name="connsiteY36" fmla="*/ 100066 h 3382602"/>
              <a:gd name="connsiteX37" fmla="*/ 1755775 w 2833327"/>
              <a:gd name="connsiteY37" fmla="*/ 99936 h 3382602"/>
              <a:gd name="connsiteX38" fmla="*/ 1334510 w 2833327"/>
              <a:gd name="connsiteY38" fmla="*/ 0 h 3382602"/>
              <a:gd name="connsiteX39" fmla="*/ 1334510 w 2833327"/>
              <a:gd name="connsiteY39" fmla="*/ 0 h 3382602"/>
              <a:gd name="connsiteX40" fmla="*/ 1334529 w 2833327"/>
              <a:gd name="connsiteY40" fmla="*/ 243 h 3382602"/>
              <a:gd name="connsiteX41" fmla="*/ 1349582 w 2833327"/>
              <a:gd name="connsiteY41" fmla="*/ 191142 h 3382602"/>
              <a:gd name="connsiteX42" fmla="*/ 1416484 w 2833327"/>
              <a:gd name="connsiteY42" fmla="*/ 188912 h 3382602"/>
              <a:gd name="connsiteX43" fmla="*/ 2605048 w 2833327"/>
              <a:gd name="connsiteY43" fmla="*/ 833864 h 3382602"/>
              <a:gd name="connsiteX44" fmla="*/ 2833327 w 2833327"/>
              <a:gd name="connsiteY44" fmla="*/ 1604422 h 3382602"/>
              <a:gd name="connsiteX45" fmla="*/ 2701544 w 2833327"/>
              <a:gd name="connsiteY45" fmla="*/ 2201146 h 3382602"/>
              <a:gd name="connsiteX46" fmla="*/ 1416484 w 2833327"/>
              <a:gd name="connsiteY46" fmla="*/ 3020652 h 3382602"/>
              <a:gd name="connsiteX47" fmla="*/ 1203806 w 2833327"/>
              <a:gd name="connsiteY47" fmla="*/ 3004771 h 3382602"/>
              <a:gd name="connsiteX48" fmla="*/ 1133604 w 2833327"/>
              <a:gd name="connsiteY48" fmla="*/ 2988808 h 3382602"/>
              <a:gd name="connsiteX49" fmla="*/ 1046605 w 2833327"/>
              <a:gd name="connsiteY49" fmla="*/ 3244490 h 3382602"/>
              <a:gd name="connsiteX50" fmla="*/ 1046396 w 2833327"/>
              <a:gd name="connsiteY50" fmla="*/ 3244421 h 3382602"/>
              <a:gd name="connsiteX51" fmla="*/ 1046372 w 2833327"/>
              <a:gd name="connsiteY51" fmla="*/ 3244490 h 3382602"/>
              <a:gd name="connsiteX52" fmla="*/ 968882 w 2833327"/>
              <a:gd name="connsiteY52" fmla="*/ 3218744 h 3382602"/>
              <a:gd name="connsiteX53" fmla="*/ 968375 w 2833327"/>
              <a:gd name="connsiteY53" fmla="*/ 3218576 h 3382602"/>
              <a:gd name="connsiteX54" fmla="*/ 968375 w 2833327"/>
              <a:gd name="connsiteY54" fmla="*/ 3218576 h 3382602"/>
              <a:gd name="connsiteX55" fmla="*/ 968375 w 2833327"/>
              <a:gd name="connsiteY55" fmla="*/ 3218576 h 3382602"/>
              <a:gd name="connsiteX56" fmla="*/ 991738 w 2833327"/>
              <a:gd name="connsiteY56" fmla="*/ 3148390 h 3382602"/>
              <a:gd name="connsiteX57" fmla="*/ 1052386 w 2833327"/>
              <a:gd name="connsiteY57" fmla="*/ 2970339 h 3382602"/>
              <a:gd name="connsiteX58" fmla="*/ 1001018 w 2833327"/>
              <a:gd name="connsiteY58" fmla="*/ 2958659 h 3382602"/>
              <a:gd name="connsiteX59" fmla="*/ 634429 w 2833327"/>
              <a:gd name="connsiteY59" fmla="*/ 2784914 h 3382602"/>
              <a:gd name="connsiteX60" fmla="*/ 555575 w 2833327"/>
              <a:gd name="connsiteY60" fmla="*/ 2728768 h 3382602"/>
              <a:gd name="connsiteX61" fmla="*/ 554135 w 2833327"/>
              <a:gd name="connsiteY61" fmla="*/ 2728049 h 3382602"/>
              <a:gd name="connsiteX62" fmla="*/ 554135 w 2833327"/>
              <a:gd name="connsiteY62" fmla="*/ 2727689 h 3382602"/>
              <a:gd name="connsiteX63" fmla="*/ 15483 w 2833327"/>
              <a:gd name="connsiteY63" fmla="*/ 1814248 h 3382602"/>
              <a:gd name="connsiteX64" fmla="*/ 0 w 2833327"/>
              <a:gd name="connsiteY64" fmla="*/ 1604422 h 3382602"/>
              <a:gd name="connsiteX65" fmla="*/ 99017 w 2833327"/>
              <a:gd name="connsiteY65" fmla="*/ 1083278 h 3382602"/>
              <a:gd name="connsiteX66" fmla="*/ 252763 w 2833327"/>
              <a:gd name="connsiteY66" fmla="*/ 797153 h 3382602"/>
              <a:gd name="connsiteX67" fmla="*/ 667375 w 2833327"/>
              <a:gd name="connsiteY67" fmla="*/ 402606 h 3382602"/>
              <a:gd name="connsiteX68" fmla="*/ 727475 w 2833327"/>
              <a:gd name="connsiteY68" fmla="*/ 369265 h 3382602"/>
              <a:gd name="connsiteX69" fmla="*/ 645173 w 2833327"/>
              <a:gd name="connsiteY69" fmla="*/ 191920 h 3382602"/>
              <a:gd name="connsiteX70" fmla="*/ 644525 w 2833327"/>
              <a:gd name="connsiteY70" fmla="*/ 190525 h 3382602"/>
              <a:gd name="connsiteX71" fmla="*/ 644526 w 2833327"/>
              <a:gd name="connsiteY71" fmla="*/ 190525 h 3382602"/>
              <a:gd name="connsiteX72" fmla="*/ 644525 w 2833327"/>
              <a:gd name="connsiteY72" fmla="*/ 190523 h 3382602"/>
              <a:gd name="connsiteX73" fmla="*/ 730755 w 2833327"/>
              <a:gd name="connsiteY73" fmla="*/ 150812 h 3382602"/>
              <a:gd name="connsiteX74" fmla="*/ 811395 w 2833327"/>
              <a:gd name="connsiteY74" fmla="*/ 324928 h 3382602"/>
              <a:gd name="connsiteX75" fmla="*/ 928318 w 2833327"/>
              <a:gd name="connsiteY75" fmla="*/ 275042 h 3382602"/>
              <a:gd name="connsiteX76" fmla="*/ 1215929 w 2833327"/>
              <a:gd name="connsiteY76" fmla="*/ 202948 h 3382602"/>
              <a:gd name="connsiteX77" fmla="*/ 1256821 w 2833327"/>
              <a:gd name="connsiteY77" fmla="*/ 198559 h 3382602"/>
              <a:gd name="connsiteX78" fmla="*/ 1248168 w 2833327"/>
              <a:gd name="connsiteY78" fmla="*/ 91002 h 3382602"/>
              <a:gd name="connsiteX79" fmla="*/ 1247919 w 2833327"/>
              <a:gd name="connsiteY79" fmla="*/ 91021 h 3382602"/>
              <a:gd name="connsiteX80" fmla="*/ 1241431 w 2833327"/>
              <a:gd name="connsiteY80" fmla="*/ 7270 h 3382602"/>
              <a:gd name="connsiteX81" fmla="*/ 1241425 w 2833327"/>
              <a:gd name="connsiteY81" fmla="*/ 7198 h 3382602"/>
              <a:gd name="connsiteX82" fmla="*/ 1241425 w 2833327"/>
              <a:gd name="connsiteY82" fmla="*/ 7198 h 3382602"/>
              <a:gd name="connsiteX83" fmla="*/ 1241425 w 2833327"/>
              <a:gd name="connsiteY83" fmla="*/ 7195 h 3382602"/>
              <a:gd name="connsiteX84" fmla="*/ 1333857 w 2833327"/>
              <a:gd name="connsiteY84" fmla="*/ 51 h 338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833327" h="3382602">
                <a:moveTo>
                  <a:pt x="1562996" y="3016250"/>
                </a:moveTo>
                <a:lnTo>
                  <a:pt x="1587140" y="3375765"/>
                </a:lnTo>
                <a:lnTo>
                  <a:pt x="1494169" y="3382602"/>
                </a:lnTo>
                <a:lnTo>
                  <a:pt x="1494169" y="3382602"/>
                </a:lnTo>
                <a:lnTo>
                  <a:pt x="1487682" y="3299097"/>
                </a:lnTo>
                <a:lnTo>
                  <a:pt x="1470108" y="3022887"/>
                </a:lnTo>
                <a:lnTo>
                  <a:pt x="1470025" y="3021648"/>
                </a:lnTo>
                <a:lnTo>
                  <a:pt x="1470029" y="3021648"/>
                </a:lnTo>
                <a:lnTo>
                  <a:pt x="1470025" y="3021585"/>
                </a:lnTo>
                <a:lnTo>
                  <a:pt x="1506421" y="3019425"/>
                </a:lnTo>
                <a:lnTo>
                  <a:pt x="1506428" y="3019535"/>
                </a:lnTo>
                <a:close/>
                <a:moveTo>
                  <a:pt x="1416484" y="260174"/>
                </a:moveTo>
                <a:cubicBezTo>
                  <a:pt x="1352033" y="260174"/>
                  <a:pt x="1288302" y="264852"/>
                  <a:pt x="1226371" y="273850"/>
                </a:cubicBezTo>
                <a:lnTo>
                  <a:pt x="1226011" y="273850"/>
                </a:lnTo>
                <a:cubicBezTo>
                  <a:pt x="847946" y="327116"/>
                  <a:pt x="520289" y="538021"/>
                  <a:pt x="311453" y="837823"/>
                </a:cubicBezTo>
                <a:cubicBezTo>
                  <a:pt x="253123" y="922041"/>
                  <a:pt x="204155" y="1013097"/>
                  <a:pt x="165628" y="1109912"/>
                </a:cubicBezTo>
                <a:cubicBezTo>
                  <a:pt x="105138" y="1262872"/>
                  <a:pt x="71652" y="1429508"/>
                  <a:pt x="71652" y="1604422"/>
                </a:cubicBezTo>
                <a:cubicBezTo>
                  <a:pt x="71652" y="1672085"/>
                  <a:pt x="76693" y="1738667"/>
                  <a:pt x="86415" y="1803810"/>
                </a:cubicBezTo>
                <a:cubicBezTo>
                  <a:pt x="138624" y="2156158"/>
                  <a:pt x="327656" y="2463518"/>
                  <a:pt x="597703" y="2671184"/>
                </a:cubicBezTo>
                <a:lnTo>
                  <a:pt x="599143" y="2671903"/>
                </a:lnTo>
                <a:cubicBezTo>
                  <a:pt x="623267" y="2690618"/>
                  <a:pt x="648112" y="2708614"/>
                  <a:pt x="673676" y="2725529"/>
                </a:cubicBezTo>
                <a:cubicBezTo>
                  <a:pt x="886473" y="2866612"/>
                  <a:pt x="1142116" y="2949031"/>
                  <a:pt x="1416484" y="2949031"/>
                </a:cubicBezTo>
                <a:cubicBezTo>
                  <a:pt x="1956937" y="2949031"/>
                  <a:pt x="2422857" y="2630514"/>
                  <a:pt x="2636733" y="2170914"/>
                </a:cubicBezTo>
                <a:cubicBezTo>
                  <a:pt x="2717027" y="1998879"/>
                  <a:pt x="2761315" y="1806689"/>
                  <a:pt x="2761315" y="1604422"/>
                </a:cubicBezTo>
                <a:cubicBezTo>
                  <a:pt x="2761315" y="1334133"/>
                  <a:pt x="2682101" y="1083278"/>
                  <a:pt x="2544917" y="872733"/>
                </a:cubicBezTo>
                <a:cubicBezTo>
                  <a:pt x="2304756" y="503830"/>
                  <a:pt x="1889245" y="260174"/>
                  <a:pt x="1416484" y="260174"/>
                </a:cubicBezTo>
                <a:close/>
                <a:moveTo>
                  <a:pt x="1772239" y="25400"/>
                </a:moveTo>
                <a:lnTo>
                  <a:pt x="1772897" y="25548"/>
                </a:lnTo>
                <a:lnTo>
                  <a:pt x="1772930" y="25400"/>
                </a:lnTo>
                <a:lnTo>
                  <a:pt x="1855425" y="43764"/>
                </a:lnTo>
                <a:lnTo>
                  <a:pt x="1811283" y="242527"/>
                </a:lnTo>
                <a:lnTo>
                  <a:pt x="1810229" y="242292"/>
                </a:lnTo>
                <a:lnTo>
                  <a:pt x="1810177" y="242527"/>
                </a:lnTo>
                <a:lnTo>
                  <a:pt x="1777965" y="235325"/>
                </a:lnTo>
                <a:lnTo>
                  <a:pt x="1778010" y="235120"/>
                </a:lnTo>
                <a:lnTo>
                  <a:pt x="1728787" y="224163"/>
                </a:lnTo>
                <a:lnTo>
                  <a:pt x="1756348" y="100066"/>
                </a:lnTo>
                <a:lnTo>
                  <a:pt x="1755775" y="99936"/>
                </a:lnTo>
                <a:close/>
                <a:moveTo>
                  <a:pt x="1334510" y="0"/>
                </a:moveTo>
                <a:lnTo>
                  <a:pt x="1334510" y="0"/>
                </a:lnTo>
                <a:lnTo>
                  <a:pt x="1334529" y="243"/>
                </a:lnTo>
                <a:lnTo>
                  <a:pt x="1349582" y="191142"/>
                </a:lnTo>
                <a:lnTo>
                  <a:pt x="1416484" y="188912"/>
                </a:lnTo>
                <a:cubicBezTo>
                  <a:pt x="1914449" y="188912"/>
                  <a:pt x="2352284" y="445525"/>
                  <a:pt x="2605048" y="833864"/>
                </a:cubicBezTo>
                <a:cubicBezTo>
                  <a:pt x="2749073" y="1055566"/>
                  <a:pt x="2833327" y="1320097"/>
                  <a:pt x="2833327" y="1604422"/>
                </a:cubicBezTo>
                <a:cubicBezTo>
                  <a:pt x="2833327" y="1817487"/>
                  <a:pt x="2786159" y="2019754"/>
                  <a:pt x="2701544" y="2201146"/>
                </a:cubicBezTo>
                <a:cubicBezTo>
                  <a:pt x="2476506" y="2684860"/>
                  <a:pt x="1985741" y="3020652"/>
                  <a:pt x="1416484" y="3020652"/>
                </a:cubicBezTo>
                <a:cubicBezTo>
                  <a:pt x="1344202" y="3020652"/>
                  <a:pt x="1273179" y="3015231"/>
                  <a:pt x="1203806" y="3004771"/>
                </a:cubicBezTo>
                <a:lnTo>
                  <a:pt x="1133604" y="2988808"/>
                </a:lnTo>
                <a:lnTo>
                  <a:pt x="1046605" y="3244490"/>
                </a:lnTo>
                <a:lnTo>
                  <a:pt x="1046396" y="3244421"/>
                </a:lnTo>
                <a:lnTo>
                  <a:pt x="1046372" y="3244490"/>
                </a:lnTo>
                <a:lnTo>
                  <a:pt x="968882" y="3218744"/>
                </a:lnTo>
                <a:lnTo>
                  <a:pt x="968375" y="3218576"/>
                </a:lnTo>
                <a:lnTo>
                  <a:pt x="968375" y="3218576"/>
                </a:lnTo>
                <a:lnTo>
                  <a:pt x="968375" y="3218576"/>
                </a:lnTo>
                <a:lnTo>
                  <a:pt x="991738" y="3148390"/>
                </a:lnTo>
                <a:lnTo>
                  <a:pt x="1052386" y="2970339"/>
                </a:lnTo>
                <a:lnTo>
                  <a:pt x="1001018" y="2958659"/>
                </a:lnTo>
                <a:cubicBezTo>
                  <a:pt x="869640" y="2918349"/>
                  <a:pt x="746409" y="2859415"/>
                  <a:pt x="634429" y="2784914"/>
                </a:cubicBezTo>
                <a:cubicBezTo>
                  <a:pt x="607064" y="2767278"/>
                  <a:pt x="581140" y="2748563"/>
                  <a:pt x="555575" y="2728768"/>
                </a:cubicBezTo>
                <a:lnTo>
                  <a:pt x="554135" y="2728049"/>
                </a:lnTo>
                <a:lnTo>
                  <a:pt x="554135" y="2727689"/>
                </a:lnTo>
                <a:cubicBezTo>
                  <a:pt x="269686" y="2509586"/>
                  <a:pt x="70572" y="2185311"/>
                  <a:pt x="15483" y="1814248"/>
                </a:cubicBezTo>
                <a:cubicBezTo>
                  <a:pt x="5041" y="1745865"/>
                  <a:pt x="0" y="1675684"/>
                  <a:pt x="0" y="1604422"/>
                </a:cubicBezTo>
                <a:cubicBezTo>
                  <a:pt x="0" y="1420510"/>
                  <a:pt x="34926" y="1244516"/>
                  <a:pt x="99017" y="1083278"/>
                </a:cubicBezTo>
                <a:cubicBezTo>
                  <a:pt x="139344" y="981425"/>
                  <a:pt x="191193" y="885690"/>
                  <a:pt x="252763" y="797153"/>
                </a:cubicBezTo>
                <a:cubicBezTo>
                  <a:pt x="362582" y="639154"/>
                  <a:pt x="503817" y="504640"/>
                  <a:pt x="667375" y="402606"/>
                </a:cubicBezTo>
                <a:lnTo>
                  <a:pt x="727475" y="369265"/>
                </a:lnTo>
                <a:lnTo>
                  <a:pt x="645173" y="191920"/>
                </a:lnTo>
                <a:lnTo>
                  <a:pt x="644525" y="190525"/>
                </a:lnTo>
                <a:lnTo>
                  <a:pt x="644526" y="190525"/>
                </a:lnTo>
                <a:lnTo>
                  <a:pt x="644525" y="190523"/>
                </a:lnTo>
                <a:lnTo>
                  <a:pt x="730755" y="150812"/>
                </a:lnTo>
                <a:lnTo>
                  <a:pt x="811395" y="324928"/>
                </a:lnTo>
                <a:lnTo>
                  <a:pt x="928318" y="275042"/>
                </a:lnTo>
                <a:cubicBezTo>
                  <a:pt x="1020123" y="241391"/>
                  <a:pt x="1116372" y="216985"/>
                  <a:pt x="1215929" y="202948"/>
                </a:cubicBezTo>
                <a:lnTo>
                  <a:pt x="1256821" y="198559"/>
                </a:lnTo>
                <a:lnTo>
                  <a:pt x="1248168" y="91002"/>
                </a:lnTo>
                <a:lnTo>
                  <a:pt x="1247919" y="91021"/>
                </a:lnTo>
                <a:lnTo>
                  <a:pt x="1241431" y="7270"/>
                </a:lnTo>
                <a:lnTo>
                  <a:pt x="1241425" y="7198"/>
                </a:lnTo>
                <a:lnTo>
                  <a:pt x="1241425" y="7198"/>
                </a:lnTo>
                <a:lnTo>
                  <a:pt x="1241425" y="7195"/>
                </a:lnTo>
                <a:lnTo>
                  <a:pt x="1333857" y="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FA2A74-BDC6-1D43-A134-A8CCD59DCC90}"/>
              </a:ext>
            </a:extLst>
          </p:cNvPr>
          <p:cNvGrpSpPr/>
          <p:nvPr/>
        </p:nvGrpSpPr>
        <p:grpSpPr>
          <a:xfrm>
            <a:off x="2501120" y="5219109"/>
            <a:ext cx="1006666" cy="617826"/>
            <a:chOff x="2187575" y="5753100"/>
            <a:chExt cx="1109663" cy="681038"/>
          </a:xfrm>
        </p:grpSpPr>
        <p:sp>
          <p:nvSpPr>
            <p:cNvPr id="14" name="Freeform 93">
              <a:extLst>
                <a:ext uri="{FF2B5EF4-FFF2-40B4-BE49-F238E27FC236}">
                  <a16:creationId xmlns:a16="http://schemas.microsoft.com/office/drawing/2014/main" id="{9274975F-B03E-7B4B-9507-B5FF885C5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575" y="5753100"/>
              <a:ext cx="488950" cy="488950"/>
            </a:xfrm>
            <a:custGeom>
              <a:avLst/>
              <a:gdLst>
                <a:gd name="T0" fmla="*/ 105 w 1358"/>
                <a:gd name="T1" fmla="*/ 489 h 1357"/>
                <a:gd name="T2" fmla="*/ 105 w 1358"/>
                <a:gd name="T3" fmla="*/ 489 h 1357"/>
                <a:gd name="T4" fmla="*/ 867 w 1358"/>
                <a:gd name="T5" fmla="*/ 104 h 1357"/>
                <a:gd name="T6" fmla="*/ 867 w 1358"/>
                <a:gd name="T7" fmla="*/ 104 h 1357"/>
                <a:gd name="T8" fmla="*/ 1252 w 1358"/>
                <a:gd name="T9" fmla="*/ 867 h 1357"/>
                <a:gd name="T10" fmla="*/ 1252 w 1358"/>
                <a:gd name="T11" fmla="*/ 867 h 1357"/>
                <a:gd name="T12" fmla="*/ 490 w 1358"/>
                <a:gd name="T13" fmla="*/ 1252 h 1357"/>
                <a:gd name="T14" fmla="*/ 490 w 1358"/>
                <a:gd name="T15" fmla="*/ 1252 h 1357"/>
                <a:gd name="T16" fmla="*/ 105 w 1358"/>
                <a:gd name="T17" fmla="*/ 489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8" h="1357">
                  <a:moveTo>
                    <a:pt x="105" y="489"/>
                  </a:moveTo>
                  <a:lnTo>
                    <a:pt x="105" y="489"/>
                  </a:lnTo>
                  <a:cubicBezTo>
                    <a:pt x="210" y="172"/>
                    <a:pt x="551" y="0"/>
                    <a:pt x="867" y="104"/>
                  </a:cubicBezTo>
                  <a:lnTo>
                    <a:pt x="867" y="104"/>
                  </a:lnTo>
                  <a:cubicBezTo>
                    <a:pt x="1184" y="209"/>
                    <a:pt x="1357" y="550"/>
                    <a:pt x="1252" y="867"/>
                  </a:cubicBezTo>
                  <a:lnTo>
                    <a:pt x="1252" y="867"/>
                  </a:lnTo>
                  <a:cubicBezTo>
                    <a:pt x="1148" y="1184"/>
                    <a:pt x="806" y="1356"/>
                    <a:pt x="490" y="1252"/>
                  </a:cubicBezTo>
                  <a:lnTo>
                    <a:pt x="490" y="1252"/>
                  </a:lnTo>
                  <a:cubicBezTo>
                    <a:pt x="173" y="1147"/>
                    <a:pt x="0" y="806"/>
                    <a:pt x="105" y="48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484848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03E946E6-0B9F-5446-AD49-DC0399B43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575" y="5753100"/>
              <a:ext cx="460375" cy="460375"/>
            </a:xfrm>
            <a:custGeom>
              <a:avLst/>
              <a:gdLst>
                <a:gd name="T0" fmla="*/ 490 w 1277"/>
                <a:gd name="T1" fmla="*/ 1252 h 1277"/>
                <a:gd name="T2" fmla="*/ 490 w 1277"/>
                <a:gd name="T3" fmla="*/ 1252 h 1277"/>
                <a:gd name="T4" fmla="*/ 598 w 1277"/>
                <a:gd name="T5" fmla="*/ 1276 h 1277"/>
                <a:gd name="T6" fmla="*/ 598 w 1277"/>
                <a:gd name="T7" fmla="*/ 1276 h 1277"/>
                <a:gd name="T8" fmla="*/ 348 w 1277"/>
                <a:gd name="T9" fmla="*/ 667 h 1277"/>
                <a:gd name="T10" fmla="*/ 348 w 1277"/>
                <a:gd name="T11" fmla="*/ 667 h 1277"/>
                <a:gd name="T12" fmla="*/ 988 w 1277"/>
                <a:gd name="T13" fmla="*/ 345 h 1277"/>
                <a:gd name="T14" fmla="*/ 988 w 1277"/>
                <a:gd name="T15" fmla="*/ 345 h 1277"/>
                <a:gd name="T16" fmla="*/ 1276 w 1277"/>
                <a:gd name="T17" fmla="*/ 587 h 1277"/>
                <a:gd name="T18" fmla="*/ 1276 w 1277"/>
                <a:gd name="T19" fmla="*/ 587 h 1277"/>
                <a:gd name="T20" fmla="*/ 867 w 1277"/>
                <a:gd name="T21" fmla="*/ 104 h 1277"/>
                <a:gd name="T22" fmla="*/ 867 w 1277"/>
                <a:gd name="T23" fmla="*/ 104 h 1277"/>
                <a:gd name="T24" fmla="*/ 105 w 1277"/>
                <a:gd name="T25" fmla="*/ 489 h 1277"/>
                <a:gd name="T26" fmla="*/ 105 w 1277"/>
                <a:gd name="T27" fmla="*/ 489 h 1277"/>
                <a:gd name="T28" fmla="*/ 490 w 1277"/>
                <a:gd name="T29" fmla="*/ 1252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7" h="1277">
                  <a:moveTo>
                    <a:pt x="490" y="1252"/>
                  </a:moveTo>
                  <a:lnTo>
                    <a:pt x="490" y="1252"/>
                  </a:lnTo>
                  <a:cubicBezTo>
                    <a:pt x="525" y="1264"/>
                    <a:pt x="562" y="1271"/>
                    <a:pt x="598" y="1276"/>
                  </a:cubicBezTo>
                  <a:lnTo>
                    <a:pt x="598" y="1276"/>
                  </a:lnTo>
                  <a:cubicBezTo>
                    <a:pt x="379" y="1165"/>
                    <a:pt x="269" y="908"/>
                    <a:pt x="348" y="667"/>
                  </a:cubicBezTo>
                  <a:lnTo>
                    <a:pt x="348" y="667"/>
                  </a:lnTo>
                  <a:cubicBezTo>
                    <a:pt x="436" y="402"/>
                    <a:pt x="722" y="258"/>
                    <a:pt x="988" y="345"/>
                  </a:cubicBezTo>
                  <a:lnTo>
                    <a:pt x="988" y="345"/>
                  </a:lnTo>
                  <a:cubicBezTo>
                    <a:pt x="1117" y="387"/>
                    <a:pt x="1216" y="477"/>
                    <a:pt x="1276" y="587"/>
                  </a:cubicBezTo>
                  <a:lnTo>
                    <a:pt x="1276" y="587"/>
                  </a:lnTo>
                  <a:cubicBezTo>
                    <a:pt x="1242" y="370"/>
                    <a:pt x="1090" y="178"/>
                    <a:pt x="867" y="104"/>
                  </a:cubicBezTo>
                  <a:lnTo>
                    <a:pt x="867" y="104"/>
                  </a:lnTo>
                  <a:cubicBezTo>
                    <a:pt x="551" y="0"/>
                    <a:pt x="210" y="172"/>
                    <a:pt x="105" y="489"/>
                  </a:cubicBezTo>
                  <a:lnTo>
                    <a:pt x="105" y="489"/>
                  </a:lnTo>
                  <a:cubicBezTo>
                    <a:pt x="0" y="806"/>
                    <a:pt x="173" y="1147"/>
                    <a:pt x="490" y="1252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484848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6" name="Freeform 97">
              <a:extLst>
                <a:ext uri="{FF2B5EF4-FFF2-40B4-BE49-F238E27FC236}">
                  <a16:creationId xmlns:a16="http://schemas.microsoft.com/office/drawing/2014/main" id="{EF38FD8B-A6DA-D647-8B48-0471829D4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475" y="5921375"/>
              <a:ext cx="512763" cy="512763"/>
            </a:xfrm>
            <a:custGeom>
              <a:avLst/>
              <a:gdLst>
                <a:gd name="T0" fmla="*/ 29 w 1424"/>
                <a:gd name="T1" fmla="*/ 763 h 1424"/>
                <a:gd name="T2" fmla="*/ 29 w 1424"/>
                <a:gd name="T3" fmla="*/ 763 h 1424"/>
                <a:gd name="T4" fmla="*/ 660 w 1424"/>
                <a:gd name="T5" fmla="*/ 29 h 1424"/>
                <a:gd name="T6" fmla="*/ 660 w 1424"/>
                <a:gd name="T7" fmla="*/ 29 h 1424"/>
                <a:gd name="T8" fmla="*/ 1394 w 1424"/>
                <a:gd name="T9" fmla="*/ 659 h 1424"/>
                <a:gd name="T10" fmla="*/ 1394 w 1424"/>
                <a:gd name="T11" fmla="*/ 659 h 1424"/>
                <a:gd name="T12" fmla="*/ 763 w 1424"/>
                <a:gd name="T13" fmla="*/ 1394 h 1424"/>
                <a:gd name="T14" fmla="*/ 763 w 1424"/>
                <a:gd name="T15" fmla="*/ 1394 h 1424"/>
                <a:gd name="T16" fmla="*/ 29 w 1424"/>
                <a:gd name="T17" fmla="*/ 763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4" h="1424">
                  <a:moveTo>
                    <a:pt x="29" y="763"/>
                  </a:moveTo>
                  <a:lnTo>
                    <a:pt x="29" y="763"/>
                  </a:lnTo>
                  <a:cubicBezTo>
                    <a:pt x="0" y="386"/>
                    <a:pt x="283" y="58"/>
                    <a:pt x="660" y="29"/>
                  </a:cubicBezTo>
                  <a:lnTo>
                    <a:pt x="660" y="29"/>
                  </a:lnTo>
                  <a:cubicBezTo>
                    <a:pt x="1037" y="0"/>
                    <a:pt x="1365" y="283"/>
                    <a:pt x="1394" y="659"/>
                  </a:cubicBezTo>
                  <a:lnTo>
                    <a:pt x="1394" y="659"/>
                  </a:lnTo>
                  <a:cubicBezTo>
                    <a:pt x="1423" y="1037"/>
                    <a:pt x="1141" y="1365"/>
                    <a:pt x="763" y="1394"/>
                  </a:cubicBezTo>
                  <a:lnTo>
                    <a:pt x="763" y="1394"/>
                  </a:lnTo>
                  <a:cubicBezTo>
                    <a:pt x="386" y="1423"/>
                    <a:pt x="58" y="1140"/>
                    <a:pt x="29" y="76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484848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7" name="Freeform 98">
              <a:extLst>
                <a:ext uri="{FF2B5EF4-FFF2-40B4-BE49-F238E27FC236}">
                  <a16:creationId xmlns:a16="http://schemas.microsoft.com/office/drawing/2014/main" id="{9EF15665-03B1-164A-BA38-60D128BE8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475" y="5924550"/>
              <a:ext cx="466725" cy="509588"/>
            </a:xfrm>
            <a:custGeom>
              <a:avLst/>
              <a:gdLst>
                <a:gd name="T0" fmla="*/ 763 w 1298"/>
                <a:gd name="T1" fmla="*/ 1385 h 1415"/>
                <a:gd name="T2" fmla="*/ 763 w 1298"/>
                <a:gd name="T3" fmla="*/ 1385 h 1415"/>
                <a:gd name="T4" fmla="*/ 887 w 1298"/>
                <a:gd name="T5" fmla="*/ 1364 h 1415"/>
                <a:gd name="T6" fmla="*/ 887 w 1298"/>
                <a:gd name="T7" fmla="*/ 1364 h 1415"/>
                <a:gd name="T8" fmla="*/ 361 w 1298"/>
                <a:gd name="T9" fmla="*/ 835 h 1415"/>
                <a:gd name="T10" fmla="*/ 361 w 1298"/>
                <a:gd name="T11" fmla="*/ 835 h 1415"/>
                <a:gd name="T12" fmla="*/ 890 w 1298"/>
                <a:gd name="T13" fmla="*/ 220 h 1415"/>
                <a:gd name="T14" fmla="*/ 890 w 1298"/>
                <a:gd name="T15" fmla="*/ 220 h 1415"/>
                <a:gd name="T16" fmla="*/ 1297 w 1298"/>
                <a:gd name="T17" fmla="*/ 347 h 1415"/>
                <a:gd name="T18" fmla="*/ 1297 w 1298"/>
                <a:gd name="T19" fmla="*/ 347 h 1415"/>
                <a:gd name="T20" fmla="*/ 660 w 1298"/>
                <a:gd name="T21" fmla="*/ 20 h 1415"/>
                <a:gd name="T22" fmla="*/ 660 w 1298"/>
                <a:gd name="T23" fmla="*/ 20 h 1415"/>
                <a:gd name="T24" fmla="*/ 29 w 1298"/>
                <a:gd name="T25" fmla="*/ 754 h 1415"/>
                <a:gd name="T26" fmla="*/ 29 w 1298"/>
                <a:gd name="T27" fmla="*/ 754 h 1415"/>
                <a:gd name="T28" fmla="*/ 763 w 1298"/>
                <a:gd name="T29" fmla="*/ 138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8" h="1415">
                  <a:moveTo>
                    <a:pt x="763" y="1385"/>
                  </a:moveTo>
                  <a:lnTo>
                    <a:pt x="763" y="1385"/>
                  </a:lnTo>
                  <a:cubicBezTo>
                    <a:pt x="806" y="1382"/>
                    <a:pt x="847" y="1375"/>
                    <a:pt x="887" y="1364"/>
                  </a:cubicBezTo>
                  <a:lnTo>
                    <a:pt x="887" y="1364"/>
                  </a:lnTo>
                  <a:cubicBezTo>
                    <a:pt x="611" y="1342"/>
                    <a:pt x="383" y="1121"/>
                    <a:pt x="361" y="835"/>
                  </a:cubicBezTo>
                  <a:lnTo>
                    <a:pt x="361" y="835"/>
                  </a:lnTo>
                  <a:cubicBezTo>
                    <a:pt x="338" y="519"/>
                    <a:pt x="574" y="243"/>
                    <a:pt x="890" y="220"/>
                  </a:cubicBezTo>
                  <a:lnTo>
                    <a:pt x="890" y="220"/>
                  </a:lnTo>
                  <a:cubicBezTo>
                    <a:pt x="1043" y="208"/>
                    <a:pt x="1187" y="258"/>
                    <a:pt x="1297" y="347"/>
                  </a:cubicBezTo>
                  <a:lnTo>
                    <a:pt x="1297" y="347"/>
                  </a:lnTo>
                  <a:cubicBezTo>
                    <a:pt x="1168" y="134"/>
                    <a:pt x="926" y="0"/>
                    <a:pt x="660" y="20"/>
                  </a:cubicBezTo>
                  <a:lnTo>
                    <a:pt x="660" y="20"/>
                  </a:lnTo>
                  <a:cubicBezTo>
                    <a:pt x="283" y="49"/>
                    <a:pt x="0" y="377"/>
                    <a:pt x="29" y="754"/>
                  </a:cubicBezTo>
                  <a:lnTo>
                    <a:pt x="29" y="754"/>
                  </a:lnTo>
                  <a:cubicBezTo>
                    <a:pt x="58" y="1131"/>
                    <a:pt x="386" y="1414"/>
                    <a:pt x="763" y="1385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484848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BC347C98-C697-8448-BFF5-E90A5DA96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875" y="2763650"/>
            <a:ext cx="456202" cy="732709"/>
          </a:xfrm>
          <a:custGeom>
            <a:avLst/>
            <a:gdLst>
              <a:gd name="connsiteX0" fmla="*/ 66299 w 502878"/>
              <a:gd name="connsiteY0" fmla="*/ 0 h 807676"/>
              <a:gd name="connsiteX1" fmla="*/ 295103 w 502878"/>
              <a:gd name="connsiteY1" fmla="*/ 300195 h 807676"/>
              <a:gd name="connsiteX2" fmla="*/ 377526 w 502878"/>
              <a:gd name="connsiteY2" fmla="*/ 468920 h 807676"/>
              <a:gd name="connsiteX3" fmla="*/ 407516 w 502878"/>
              <a:gd name="connsiteY3" fmla="*/ 558528 h 807676"/>
              <a:gd name="connsiteX4" fmla="*/ 502878 w 502878"/>
              <a:gd name="connsiteY4" fmla="*/ 533400 h 807676"/>
              <a:gd name="connsiteX5" fmla="*/ 465133 w 502878"/>
              <a:gd name="connsiteY5" fmla="*/ 670538 h 807676"/>
              <a:gd name="connsiteX6" fmla="*/ 427748 w 502878"/>
              <a:gd name="connsiteY6" fmla="*/ 807676 h 807676"/>
              <a:gd name="connsiteX7" fmla="*/ 328174 w 502878"/>
              <a:gd name="connsiteY7" fmla="*/ 706266 h 807676"/>
              <a:gd name="connsiteX8" fmla="*/ 228600 w 502878"/>
              <a:gd name="connsiteY8" fmla="*/ 605217 h 807676"/>
              <a:gd name="connsiteX9" fmla="*/ 317117 w 502878"/>
              <a:gd name="connsiteY9" fmla="*/ 582186 h 807676"/>
              <a:gd name="connsiteX10" fmla="*/ 291094 w 502878"/>
              <a:gd name="connsiteY10" fmla="*/ 504240 h 807676"/>
              <a:gd name="connsiteX11" fmla="*/ 214030 w 502878"/>
              <a:gd name="connsiteY11" fmla="*/ 346268 h 807676"/>
              <a:gd name="connsiteX12" fmla="*/ 0 w 502878"/>
              <a:gd name="connsiteY12" fmla="*/ 65870 h 80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878" h="807676">
                <a:moveTo>
                  <a:pt x="66299" y="0"/>
                </a:moveTo>
                <a:cubicBezTo>
                  <a:pt x="154938" y="89267"/>
                  <a:pt x="232047" y="190052"/>
                  <a:pt x="295103" y="300195"/>
                </a:cubicBezTo>
                <a:cubicBezTo>
                  <a:pt x="326091" y="354367"/>
                  <a:pt x="353655" y="410699"/>
                  <a:pt x="377526" y="468920"/>
                </a:cubicBezTo>
                <a:lnTo>
                  <a:pt x="407516" y="558528"/>
                </a:lnTo>
                <a:lnTo>
                  <a:pt x="502878" y="533400"/>
                </a:lnTo>
                <a:lnTo>
                  <a:pt x="465133" y="670538"/>
                </a:lnTo>
                <a:lnTo>
                  <a:pt x="427748" y="807676"/>
                </a:lnTo>
                <a:lnTo>
                  <a:pt x="328174" y="706266"/>
                </a:lnTo>
                <a:lnTo>
                  <a:pt x="228600" y="605217"/>
                </a:lnTo>
                <a:lnTo>
                  <a:pt x="317117" y="582186"/>
                </a:lnTo>
                <a:lnTo>
                  <a:pt x="291094" y="504240"/>
                </a:lnTo>
                <a:cubicBezTo>
                  <a:pt x="268799" y="449753"/>
                  <a:pt x="243037" y="397021"/>
                  <a:pt x="214030" y="346268"/>
                </a:cubicBezTo>
                <a:cubicBezTo>
                  <a:pt x="154938" y="243684"/>
                  <a:pt x="83234" y="149378"/>
                  <a:pt x="0" y="6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DDF88A3-E2AC-9B48-B0F7-76C82F780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876" y="4128915"/>
            <a:ext cx="330909" cy="735591"/>
          </a:xfrm>
          <a:custGeom>
            <a:avLst/>
            <a:gdLst>
              <a:gd name="connsiteX0" fmla="*/ 271743 w 364766"/>
              <a:gd name="connsiteY0" fmla="*/ 0 h 810853"/>
              <a:gd name="connsiteX1" fmla="*/ 364766 w 364766"/>
              <a:gd name="connsiteY1" fmla="*/ 6121 h 810853"/>
              <a:gd name="connsiteX2" fmla="*/ 291497 w 364766"/>
              <a:gd name="connsiteY2" fmla="*/ 376271 h 810853"/>
              <a:gd name="connsiteX3" fmla="*/ 219934 w 364766"/>
              <a:gd name="connsiteY3" fmla="*/ 549734 h 810853"/>
              <a:gd name="connsiteX4" fmla="*/ 172932 w 364766"/>
              <a:gd name="connsiteY4" fmla="*/ 631246 h 810853"/>
              <a:gd name="connsiteX5" fmla="*/ 255227 w 364766"/>
              <a:gd name="connsiteY5" fmla="*/ 686462 h 810853"/>
              <a:gd name="connsiteX6" fmla="*/ 127614 w 364766"/>
              <a:gd name="connsiteY6" fmla="*/ 748657 h 810853"/>
              <a:gd name="connsiteX7" fmla="*/ 0 w 364766"/>
              <a:gd name="connsiteY7" fmla="*/ 810853 h 810853"/>
              <a:gd name="connsiteX8" fmla="*/ 9733 w 364766"/>
              <a:gd name="connsiteY8" fmla="*/ 669925 h 810853"/>
              <a:gd name="connsiteX9" fmla="*/ 19466 w 364766"/>
              <a:gd name="connsiteY9" fmla="*/ 528637 h 810853"/>
              <a:gd name="connsiteX10" fmla="*/ 95348 w 364766"/>
              <a:gd name="connsiteY10" fmla="*/ 579319 h 810853"/>
              <a:gd name="connsiteX11" fmla="*/ 136473 w 364766"/>
              <a:gd name="connsiteY11" fmla="*/ 508236 h 810853"/>
              <a:gd name="connsiteX12" fmla="*/ 203502 w 364766"/>
              <a:gd name="connsiteY12" fmla="*/ 346026 h 810853"/>
              <a:gd name="connsiteX13" fmla="*/ 271743 w 364766"/>
              <a:gd name="connsiteY13" fmla="*/ 0 h 81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766" h="810853">
                <a:moveTo>
                  <a:pt x="271743" y="0"/>
                </a:moveTo>
                <a:lnTo>
                  <a:pt x="364766" y="6121"/>
                </a:lnTo>
                <a:cubicBezTo>
                  <a:pt x="356505" y="131785"/>
                  <a:pt x="332082" y="256369"/>
                  <a:pt x="291497" y="376271"/>
                </a:cubicBezTo>
                <a:cubicBezTo>
                  <a:pt x="271563" y="435323"/>
                  <a:pt x="247679" y="493294"/>
                  <a:pt x="219934" y="549734"/>
                </a:cubicBezTo>
                <a:lnTo>
                  <a:pt x="172932" y="631246"/>
                </a:lnTo>
                <a:lnTo>
                  <a:pt x="255227" y="686462"/>
                </a:lnTo>
                <a:lnTo>
                  <a:pt x="127614" y="748657"/>
                </a:lnTo>
                <a:lnTo>
                  <a:pt x="0" y="810853"/>
                </a:lnTo>
                <a:lnTo>
                  <a:pt x="9733" y="669925"/>
                </a:lnTo>
                <a:lnTo>
                  <a:pt x="19466" y="528637"/>
                </a:lnTo>
                <a:lnTo>
                  <a:pt x="95348" y="579319"/>
                </a:lnTo>
                <a:lnTo>
                  <a:pt x="136473" y="508236"/>
                </a:lnTo>
                <a:cubicBezTo>
                  <a:pt x="162468" y="455487"/>
                  <a:pt x="184826" y="401296"/>
                  <a:pt x="203502" y="346026"/>
                </a:cubicBezTo>
                <a:cubicBezTo>
                  <a:pt x="241573" y="233684"/>
                  <a:pt x="264200" y="117382"/>
                  <a:pt x="2717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0" name="Freeform 216">
            <a:extLst>
              <a:ext uri="{FF2B5EF4-FFF2-40B4-BE49-F238E27FC236}">
                <a16:creationId xmlns:a16="http://schemas.microsoft.com/office/drawing/2014/main" id="{F3541F6F-01D6-2940-9E2E-9A4526718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747" y="3905691"/>
            <a:ext cx="3886200" cy="203062"/>
          </a:xfrm>
          <a:custGeom>
            <a:avLst/>
            <a:gdLst>
              <a:gd name="T0" fmla="*/ 6106 w 6107"/>
              <a:gd name="T1" fmla="*/ 0 h 621"/>
              <a:gd name="T2" fmla="*/ 0 w 6107"/>
              <a:gd name="T3" fmla="*/ 0 h 621"/>
              <a:gd name="T4" fmla="*/ 0 w 6107"/>
              <a:gd name="T5" fmla="*/ 620 h 621"/>
              <a:gd name="T6" fmla="*/ 6106 w 6107"/>
              <a:gd name="T7" fmla="*/ 620 h 621"/>
              <a:gd name="T8" fmla="*/ 6106 w 6107"/>
              <a:gd name="T9" fmla="*/ 0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07" h="621">
                <a:moveTo>
                  <a:pt x="6106" y="0"/>
                </a:moveTo>
                <a:lnTo>
                  <a:pt x="0" y="0"/>
                </a:lnTo>
                <a:lnTo>
                  <a:pt x="0" y="620"/>
                </a:lnTo>
                <a:lnTo>
                  <a:pt x="6106" y="620"/>
                </a:lnTo>
                <a:lnTo>
                  <a:pt x="6106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Freeform 217">
            <a:extLst>
              <a:ext uri="{FF2B5EF4-FFF2-40B4-BE49-F238E27FC236}">
                <a16:creationId xmlns:a16="http://schemas.microsoft.com/office/drawing/2014/main" id="{F87208FA-79AA-DF45-9FA0-189D8228D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195" y="3961857"/>
            <a:ext cx="1874520" cy="92170"/>
          </a:xfrm>
          <a:custGeom>
            <a:avLst/>
            <a:gdLst>
              <a:gd name="T0" fmla="*/ 3142 w 3143"/>
              <a:gd name="T1" fmla="*/ 0 h 283"/>
              <a:gd name="T2" fmla="*/ 0 w 3143"/>
              <a:gd name="T3" fmla="*/ 0 h 283"/>
              <a:gd name="T4" fmla="*/ 0 w 3143"/>
              <a:gd name="T5" fmla="*/ 282 h 283"/>
              <a:gd name="T6" fmla="*/ 3142 w 3143"/>
              <a:gd name="T7" fmla="*/ 282 h 283"/>
              <a:gd name="T8" fmla="*/ 3142 w 3143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3" h="283">
                <a:moveTo>
                  <a:pt x="3142" y="0"/>
                </a:moveTo>
                <a:lnTo>
                  <a:pt x="0" y="0"/>
                </a:lnTo>
                <a:lnTo>
                  <a:pt x="0" y="282"/>
                </a:lnTo>
                <a:lnTo>
                  <a:pt x="3142" y="282"/>
                </a:lnTo>
                <a:lnTo>
                  <a:pt x="3142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B25024E-C190-204A-B0D6-9DE79520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933" y="3222442"/>
            <a:ext cx="1806149" cy="1086781"/>
          </a:xfrm>
          <a:custGeom>
            <a:avLst/>
            <a:gdLst>
              <a:gd name="connsiteX0" fmla="*/ 1429350 w 1990944"/>
              <a:gd name="connsiteY0" fmla="*/ 62403 h 1197974"/>
              <a:gd name="connsiteX1" fmla="*/ 1123664 w 1990944"/>
              <a:gd name="connsiteY1" fmla="*/ 131972 h 1197974"/>
              <a:gd name="connsiteX2" fmla="*/ 924683 w 1990944"/>
              <a:gd name="connsiteY2" fmla="*/ 863848 h 1197974"/>
              <a:gd name="connsiteX3" fmla="*/ 1656919 w 1990944"/>
              <a:gd name="connsiteY3" fmla="*/ 1062469 h 1197974"/>
              <a:gd name="connsiteX4" fmla="*/ 1855900 w 1990944"/>
              <a:gd name="connsiteY4" fmla="*/ 330593 h 1197974"/>
              <a:gd name="connsiteX5" fmla="*/ 1429350 w 1990944"/>
              <a:gd name="connsiteY5" fmla="*/ 62403 h 1197974"/>
              <a:gd name="connsiteX6" fmla="*/ 1348868 w 1990944"/>
              <a:gd name="connsiteY6" fmla="*/ 1499 h 1197974"/>
              <a:gd name="connsiteX7" fmla="*/ 1435605 w 1990944"/>
              <a:gd name="connsiteY7" fmla="*/ 1652 h 1197974"/>
              <a:gd name="connsiteX8" fmla="*/ 1911519 w 1990944"/>
              <a:gd name="connsiteY8" fmla="*/ 301457 h 1197974"/>
              <a:gd name="connsiteX9" fmla="*/ 1689330 w 1990944"/>
              <a:gd name="connsiteY9" fmla="*/ 1118766 h 1197974"/>
              <a:gd name="connsiteX10" fmla="*/ 872596 w 1990944"/>
              <a:gd name="connsiteY10" fmla="*/ 896518 h 1197974"/>
              <a:gd name="connsiteX11" fmla="*/ 797513 w 1990944"/>
              <a:gd name="connsiteY11" fmla="*/ 670849 h 1197974"/>
              <a:gd name="connsiteX12" fmla="*/ 797137 w 1990944"/>
              <a:gd name="connsiteY12" fmla="*/ 654438 h 1197974"/>
              <a:gd name="connsiteX13" fmla="*/ 34904 w 1990944"/>
              <a:gd name="connsiteY13" fmla="*/ 651979 h 1197974"/>
              <a:gd name="connsiteX14" fmla="*/ 0 w 1990944"/>
              <a:gd name="connsiteY14" fmla="*/ 591230 h 1197974"/>
              <a:gd name="connsiteX15" fmla="*/ 795752 w 1990944"/>
              <a:gd name="connsiteY15" fmla="*/ 593953 h 1197974"/>
              <a:gd name="connsiteX16" fmla="*/ 794863 w 1990944"/>
              <a:gd name="connsiteY16" fmla="*/ 555161 h 1197974"/>
              <a:gd name="connsiteX17" fmla="*/ 1094065 w 1990944"/>
              <a:gd name="connsiteY17" fmla="*/ 79209 h 1197974"/>
              <a:gd name="connsiteX18" fmla="*/ 1348868 w 1990944"/>
              <a:gd name="connsiteY18" fmla="*/ 1499 h 119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90944" h="1197974">
                <a:moveTo>
                  <a:pt x="1429350" y="62403"/>
                </a:moveTo>
                <a:cubicBezTo>
                  <a:pt x="1326316" y="54790"/>
                  <a:pt x="1220006" y="76784"/>
                  <a:pt x="1123664" y="131972"/>
                </a:cubicBezTo>
                <a:cubicBezTo>
                  <a:pt x="867112" y="279139"/>
                  <a:pt x="777876" y="606576"/>
                  <a:pt x="924683" y="863848"/>
                </a:cubicBezTo>
                <a:cubicBezTo>
                  <a:pt x="1071850" y="1120760"/>
                  <a:pt x="1399647" y="1209995"/>
                  <a:pt x="1656919" y="1062469"/>
                </a:cubicBezTo>
                <a:cubicBezTo>
                  <a:pt x="1913831" y="915302"/>
                  <a:pt x="2003066" y="587505"/>
                  <a:pt x="1855900" y="330593"/>
                </a:cubicBezTo>
                <a:cubicBezTo>
                  <a:pt x="1763696" y="170023"/>
                  <a:pt x="1601073" y="75092"/>
                  <a:pt x="1429350" y="62403"/>
                </a:cubicBezTo>
                <a:close/>
                <a:moveTo>
                  <a:pt x="1348868" y="1499"/>
                </a:moveTo>
                <a:cubicBezTo>
                  <a:pt x="1377860" y="-559"/>
                  <a:pt x="1406849" y="-487"/>
                  <a:pt x="1435605" y="1652"/>
                </a:cubicBezTo>
                <a:cubicBezTo>
                  <a:pt x="1627312" y="15909"/>
                  <a:pt x="1808662" y="122029"/>
                  <a:pt x="1911519" y="301457"/>
                </a:cubicBezTo>
                <a:cubicBezTo>
                  <a:pt x="2076090" y="588181"/>
                  <a:pt x="1976699" y="954512"/>
                  <a:pt x="1689330" y="1118766"/>
                </a:cubicBezTo>
                <a:cubicBezTo>
                  <a:pt x="1402321" y="1283020"/>
                  <a:pt x="1036447" y="1183603"/>
                  <a:pt x="872596" y="896518"/>
                </a:cubicBezTo>
                <a:cubicBezTo>
                  <a:pt x="831454" y="824747"/>
                  <a:pt x="806831" y="748068"/>
                  <a:pt x="797513" y="670849"/>
                </a:cubicBezTo>
                <a:lnTo>
                  <a:pt x="797137" y="654438"/>
                </a:lnTo>
                <a:lnTo>
                  <a:pt x="34904" y="651979"/>
                </a:lnTo>
                <a:lnTo>
                  <a:pt x="0" y="591230"/>
                </a:lnTo>
                <a:lnTo>
                  <a:pt x="795752" y="593953"/>
                </a:lnTo>
                <a:lnTo>
                  <a:pt x="794863" y="555161"/>
                </a:lnTo>
                <a:cubicBezTo>
                  <a:pt x="809070" y="363491"/>
                  <a:pt x="915135" y="182093"/>
                  <a:pt x="1094065" y="79209"/>
                </a:cubicBezTo>
                <a:cubicBezTo>
                  <a:pt x="1174888" y="33013"/>
                  <a:pt x="1261892" y="7673"/>
                  <a:pt x="1348868" y="14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3" name="Freeform 350">
            <a:extLst>
              <a:ext uri="{FF2B5EF4-FFF2-40B4-BE49-F238E27FC236}">
                <a16:creationId xmlns:a16="http://schemas.microsoft.com/office/drawing/2014/main" id="{5499B8C1-FD32-C74A-A799-07D1DD23C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229" y="5884458"/>
            <a:ext cx="3886200" cy="203062"/>
          </a:xfrm>
          <a:custGeom>
            <a:avLst/>
            <a:gdLst>
              <a:gd name="T0" fmla="*/ 6105 w 6106"/>
              <a:gd name="T1" fmla="*/ 0 h 621"/>
              <a:gd name="T2" fmla="*/ 0 w 6106"/>
              <a:gd name="T3" fmla="*/ 0 h 621"/>
              <a:gd name="T4" fmla="*/ 0 w 6106"/>
              <a:gd name="T5" fmla="*/ 620 h 621"/>
              <a:gd name="T6" fmla="*/ 6105 w 6106"/>
              <a:gd name="T7" fmla="*/ 620 h 621"/>
              <a:gd name="T8" fmla="*/ 6105 w 6106"/>
              <a:gd name="T9" fmla="*/ 0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06" h="621">
                <a:moveTo>
                  <a:pt x="6105" y="0"/>
                </a:moveTo>
                <a:lnTo>
                  <a:pt x="0" y="0"/>
                </a:lnTo>
                <a:lnTo>
                  <a:pt x="0" y="620"/>
                </a:lnTo>
                <a:lnTo>
                  <a:pt x="6105" y="620"/>
                </a:lnTo>
                <a:lnTo>
                  <a:pt x="6105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4" name="Freeform 351">
            <a:extLst>
              <a:ext uri="{FF2B5EF4-FFF2-40B4-BE49-F238E27FC236}">
                <a16:creationId xmlns:a16="http://schemas.microsoft.com/office/drawing/2014/main" id="{ED11BB6A-5C1C-EE4A-8A46-9C400B36C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236" y="5940625"/>
            <a:ext cx="1280160" cy="92170"/>
          </a:xfrm>
          <a:custGeom>
            <a:avLst/>
            <a:gdLst>
              <a:gd name="T0" fmla="*/ 2099 w 2100"/>
              <a:gd name="T1" fmla="*/ 0 h 283"/>
              <a:gd name="T2" fmla="*/ 0 w 2100"/>
              <a:gd name="T3" fmla="*/ 0 h 283"/>
              <a:gd name="T4" fmla="*/ 0 w 2100"/>
              <a:gd name="T5" fmla="*/ 282 h 283"/>
              <a:gd name="T6" fmla="*/ 2099 w 2100"/>
              <a:gd name="T7" fmla="*/ 282 h 283"/>
              <a:gd name="T8" fmla="*/ 2099 w 2100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0" h="283">
                <a:moveTo>
                  <a:pt x="2099" y="0"/>
                </a:moveTo>
                <a:lnTo>
                  <a:pt x="0" y="0"/>
                </a:lnTo>
                <a:lnTo>
                  <a:pt x="0" y="282"/>
                </a:lnTo>
                <a:lnTo>
                  <a:pt x="2099" y="282"/>
                </a:lnTo>
                <a:lnTo>
                  <a:pt x="2099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B3DD759-41F4-234A-97A3-D758A3ABA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281" y="4721537"/>
            <a:ext cx="1109309" cy="1522633"/>
          </a:xfrm>
          <a:custGeom>
            <a:avLst/>
            <a:gdLst>
              <a:gd name="connsiteX0" fmla="*/ 623274 w 1222808"/>
              <a:gd name="connsiteY0" fmla="*/ 543719 h 1678421"/>
              <a:gd name="connsiteX1" fmla="*/ 86519 w 1222808"/>
              <a:gd name="connsiteY1" fmla="*/ 1080114 h 1678421"/>
              <a:gd name="connsiteX2" fmla="*/ 623274 w 1222808"/>
              <a:gd name="connsiteY2" fmla="*/ 1616509 h 1678421"/>
              <a:gd name="connsiteX3" fmla="*/ 1159309 w 1222808"/>
              <a:gd name="connsiteY3" fmla="*/ 1080114 h 1678421"/>
              <a:gd name="connsiteX4" fmla="*/ 623274 w 1222808"/>
              <a:gd name="connsiteY4" fmla="*/ 543719 h 1678421"/>
              <a:gd name="connsiteX5" fmla="*/ 0 w 1222808"/>
              <a:gd name="connsiteY5" fmla="*/ 0 h 1678421"/>
              <a:gd name="connsiteX6" fmla="*/ 69760 w 1222808"/>
              <a:gd name="connsiteY6" fmla="*/ 0 h 1678421"/>
              <a:gd name="connsiteX7" fmla="*/ 378511 w 1222808"/>
              <a:gd name="connsiteY7" fmla="*/ 535412 h 1678421"/>
              <a:gd name="connsiteX8" fmla="*/ 390620 w 1222808"/>
              <a:gd name="connsiteY8" fmla="*/ 528847 h 1678421"/>
              <a:gd name="connsiteX9" fmla="*/ 623887 w 1222808"/>
              <a:gd name="connsiteY9" fmla="*/ 481806 h 1678421"/>
              <a:gd name="connsiteX10" fmla="*/ 1222808 w 1222808"/>
              <a:gd name="connsiteY10" fmla="*/ 1080114 h 1678421"/>
              <a:gd name="connsiteX11" fmla="*/ 623887 w 1222808"/>
              <a:gd name="connsiteY11" fmla="*/ 1678421 h 1678421"/>
              <a:gd name="connsiteX12" fmla="*/ 24606 w 1222808"/>
              <a:gd name="connsiteY12" fmla="*/ 1080114 h 1678421"/>
              <a:gd name="connsiteX13" fmla="*/ 288824 w 1222808"/>
              <a:gd name="connsiteY13" fmla="*/ 584030 h 1678421"/>
              <a:gd name="connsiteX14" fmla="*/ 325289 w 1222808"/>
              <a:gd name="connsiteY14" fmla="*/ 564263 h 167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2808" h="1678421">
                <a:moveTo>
                  <a:pt x="623274" y="543719"/>
                </a:moveTo>
                <a:cubicBezTo>
                  <a:pt x="326836" y="543719"/>
                  <a:pt x="86519" y="784036"/>
                  <a:pt x="86519" y="1080114"/>
                </a:cubicBezTo>
                <a:cubicBezTo>
                  <a:pt x="86519" y="1376553"/>
                  <a:pt x="326836" y="1616509"/>
                  <a:pt x="623274" y="1616509"/>
                </a:cubicBezTo>
                <a:cubicBezTo>
                  <a:pt x="919353" y="1616509"/>
                  <a:pt x="1159309" y="1376553"/>
                  <a:pt x="1159309" y="1080114"/>
                </a:cubicBezTo>
                <a:cubicBezTo>
                  <a:pt x="1159309" y="784036"/>
                  <a:pt x="919353" y="543719"/>
                  <a:pt x="623274" y="543719"/>
                </a:cubicBezTo>
                <a:close/>
                <a:moveTo>
                  <a:pt x="0" y="0"/>
                </a:moveTo>
                <a:lnTo>
                  <a:pt x="69760" y="0"/>
                </a:lnTo>
                <a:lnTo>
                  <a:pt x="378511" y="535412"/>
                </a:lnTo>
                <a:lnTo>
                  <a:pt x="390620" y="528847"/>
                </a:lnTo>
                <a:cubicBezTo>
                  <a:pt x="462317" y="498558"/>
                  <a:pt x="541144" y="481806"/>
                  <a:pt x="623887" y="481806"/>
                </a:cubicBezTo>
                <a:cubicBezTo>
                  <a:pt x="954500" y="481806"/>
                  <a:pt x="1222808" y="749839"/>
                  <a:pt x="1222808" y="1080114"/>
                </a:cubicBezTo>
                <a:cubicBezTo>
                  <a:pt x="1222808" y="1410748"/>
                  <a:pt x="954500" y="1678421"/>
                  <a:pt x="623887" y="1678421"/>
                </a:cubicBezTo>
                <a:cubicBezTo>
                  <a:pt x="292914" y="1678421"/>
                  <a:pt x="24606" y="1410748"/>
                  <a:pt x="24606" y="1080114"/>
                </a:cubicBezTo>
                <a:cubicBezTo>
                  <a:pt x="24606" y="873692"/>
                  <a:pt x="129414" y="691584"/>
                  <a:pt x="288824" y="584030"/>
                </a:cubicBezTo>
                <a:lnTo>
                  <a:pt x="325289" y="5642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6" name="Freeform 484">
            <a:extLst>
              <a:ext uri="{FF2B5EF4-FFF2-40B4-BE49-F238E27FC236}">
                <a16:creationId xmlns:a16="http://schemas.microsoft.com/office/drawing/2014/main" id="{82E00D7C-F6EF-2149-8EEF-84CD26559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237" y="2148706"/>
            <a:ext cx="3886200" cy="203062"/>
          </a:xfrm>
          <a:custGeom>
            <a:avLst/>
            <a:gdLst>
              <a:gd name="T0" fmla="*/ 6106 w 6107"/>
              <a:gd name="T1" fmla="*/ 0 h 621"/>
              <a:gd name="T2" fmla="*/ 0 w 6107"/>
              <a:gd name="T3" fmla="*/ 0 h 621"/>
              <a:gd name="T4" fmla="*/ 0 w 6107"/>
              <a:gd name="T5" fmla="*/ 620 h 621"/>
              <a:gd name="T6" fmla="*/ 6106 w 6107"/>
              <a:gd name="T7" fmla="*/ 620 h 621"/>
              <a:gd name="T8" fmla="*/ 6106 w 6107"/>
              <a:gd name="T9" fmla="*/ 0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07" h="621">
                <a:moveTo>
                  <a:pt x="6106" y="0"/>
                </a:moveTo>
                <a:lnTo>
                  <a:pt x="0" y="0"/>
                </a:lnTo>
                <a:lnTo>
                  <a:pt x="0" y="620"/>
                </a:lnTo>
                <a:lnTo>
                  <a:pt x="6106" y="620"/>
                </a:lnTo>
                <a:lnTo>
                  <a:pt x="6106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7" name="Freeform 485">
            <a:extLst>
              <a:ext uri="{FF2B5EF4-FFF2-40B4-BE49-F238E27FC236}">
                <a16:creationId xmlns:a16="http://schemas.microsoft.com/office/drawing/2014/main" id="{A115BD5B-66F7-8548-8CA2-8BDDF3BCA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123" y="2203431"/>
            <a:ext cx="3695101" cy="99639"/>
          </a:xfrm>
          <a:custGeom>
            <a:avLst/>
            <a:gdLst>
              <a:gd name="T0" fmla="*/ 0 w 4393"/>
              <a:gd name="T1" fmla="*/ 0 h 283"/>
              <a:gd name="T2" fmla="*/ 4392 w 4393"/>
              <a:gd name="T3" fmla="*/ 0 h 283"/>
              <a:gd name="T4" fmla="*/ 4392 w 4393"/>
              <a:gd name="T5" fmla="*/ 282 h 283"/>
              <a:gd name="T6" fmla="*/ 0 w 4393"/>
              <a:gd name="T7" fmla="*/ 282 h 283"/>
              <a:gd name="T8" fmla="*/ 0 w 4393"/>
              <a:gd name="T9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3" h="283">
                <a:moveTo>
                  <a:pt x="0" y="0"/>
                </a:moveTo>
                <a:lnTo>
                  <a:pt x="4392" y="0"/>
                </a:lnTo>
                <a:lnTo>
                  <a:pt x="4392" y="282"/>
                </a:lnTo>
                <a:lnTo>
                  <a:pt x="0" y="28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6110DE4-0DE0-1B42-BC9A-FF20D55E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0927" y="1408468"/>
            <a:ext cx="1134513" cy="1566558"/>
          </a:xfrm>
          <a:custGeom>
            <a:avLst/>
            <a:gdLst>
              <a:gd name="connsiteX0" fmla="*/ 652283 w 1250590"/>
              <a:gd name="connsiteY0" fmla="*/ 61914 h 1726840"/>
              <a:gd name="connsiteX1" fmla="*/ 115888 w 1250590"/>
              <a:gd name="connsiteY1" fmla="*/ 598489 h 1726840"/>
              <a:gd name="connsiteX2" fmla="*/ 652283 w 1250590"/>
              <a:gd name="connsiteY2" fmla="*/ 1134704 h 1726840"/>
              <a:gd name="connsiteX3" fmla="*/ 1188678 w 1250590"/>
              <a:gd name="connsiteY3" fmla="*/ 598489 h 1726840"/>
              <a:gd name="connsiteX4" fmla="*/ 652283 w 1250590"/>
              <a:gd name="connsiteY4" fmla="*/ 61914 h 1726840"/>
              <a:gd name="connsiteX5" fmla="*/ 652283 w 1250590"/>
              <a:gd name="connsiteY5" fmla="*/ 0 h 1726840"/>
              <a:gd name="connsiteX6" fmla="*/ 1250590 w 1250590"/>
              <a:gd name="connsiteY6" fmla="*/ 598308 h 1726840"/>
              <a:gd name="connsiteX7" fmla="*/ 652283 w 1250590"/>
              <a:gd name="connsiteY7" fmla="*/ 1196615 h 1726840"/>
              <a:gd name="connsiteX8" fmla="*/ 419463 w 1250590"/>
              <a:gd name="connsiteY8" fmla="*/ 1149625 h 1726840"/>
              <a:gd name="connsiteX9" fmla="*/ 406531 w 1250590"/>
              <a:gd name="connsiteY9" fmla="*/ 1142609 h 1726840"/>
              <a:gd name="connsiteX10" fmla="*/ 69439 w 1250590"/>
              <a:gd name="connsiteY10" fmla="*/ 1726840 h 1726840"/>
              <a:gd name="connsiteX11" fmla="*/ 0 w 1250590"/>
              <a:gd name="connsiteY11" fmla="*/ 1726840 h 1726840"/>
              <a:gd name="connsiteX12" fmla="*/ 353565 w 1250590"/>
              <a:gd name="connsiteY12" fmla="*/ 1113872 h 1726840"/>
              <a:gd name="connsiteX13" fmla="*/ 317834 w 1250590"/>
              <a:gd name="connsiteY13" fmla="*/ 1094486 h 1726840"/>
              <a:gd name="connsiteX14" fmla="*/ 53975 w 1250590"/>
              <a:gd name="connsiteY14" fmla="*/ 598308 h 1726840"/>
              <a:gd name="connsiteX15" fmla="*/ 652283 w 1250590"/>
              <a:gd name="connsiteY15" fmla="*/ 0 h 172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0590" h="1726840">
                <a:moveTo>
                  <a:pt x="652283" y="61914"/>
                </a:moveTo>
                <a:cubicBezTo>
                  <a:pt x="356205" y="61914"/>
                  <a:pt x="115888" y="302311"/>
                  <a:pt x="115888" y="598489"/>
                </a:cubicBezTo>
                <a:cubicBezTo>
                  <a:pt x="115888" y="894667"/>
                  <a:pt x="356205" y="1134704"/>
                  <a:pt x="652283" y="1134704"/>
                </a:cubicBezTo>
                <a:cubicBezTo>
                  <a:pt x="948362" y="1134704"/>
                  <a:pt x="1188678" y="894667"/>
                  <a:pt x="1188678" y="598489"/>
                </a:cubicBezTo>
                <a:cubicBezTo>
                  <a:pt x="1188678" y="302311"/>
                  <a:pt x="948362" y="61914"/>
                  <a:pt x="652283" y="61914"/>
                </a:cubicBezTo>
                <a:close/>
                <a:moveTo>
                  <a:pt x="652283" y="0"/>
                </a:moveTo>
                <a:cubicBezTo>
                  <a:pt x="982917" y="0"/>
                  <a:pt x="1250590" y="267673"/>
                  <a:pt x="1250590" y="598308"/>
                </a:cubicBezTo>
                <a:cubicBezTo>
                  <a:pt x="1250590" y="928942"/>
                  <a:pt x="982917" y="1196615"/>
                  <a:pt x="652283" y="1196615"/>
                </a:cubicBezTo>
                <a:cubicBezTo>
                  <a:pt x="569714" y="1196615"/>
                  <a:pt x="491036" y="1179886"/>
                  <a:pt x="419463" y="1149625"/>
                </a:cubicBezTo>
                <a:lnTo>
                  <a:pt x="406531" y="1142609"/>
                </a:lnTo>
                <a:lnTo>
                  <a:pt x="69439" y="1726840"/>
                </a:lnTo>
                <a:lnTo>
                  <a:pt x="0" y="1726840"/>
                </a:lnTo>
                <a:lnTo>
                  <a:pt x="353565" y="1113872"/>
                </a:lnTo>
                <a:lnTo>
                  <a:pt x="317834" y="1094486"/>
                </a:lnTo>
                <a:cubicBezTo>
                  <a:pt x="158676" y="987006"/>
                  <a:pt x="53975" y="804954"/>
                  <a:pt x="53975" y="598308"/>
                </a:cubicBezTo>
                <a:cubicBezTo>
                  <a:pt x="53975" y="267673"/>
                  <a:pt x="322008" y="0"/>
                  <a:pt x="652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D6E7C27-8897-AB49-BBCA-3AC399C5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088" y="1994611"/>
            <a:ext cx="519569" cy="643421"/>
          </a:xfrm>
          <a:custGeom>
            <a:avLst/>
            <a:gdLst>
              <a:gd name="connsiteX0" fmla="*/ 48303 w 572728"/>
              <a:gd name="connsiteY0" fmla="*/ 0 h 709252"/>
              <a:gd name="connsiteX1" fmla="*/ 321903 w 572728"/>
              <a:gd name="connsiteY1" fmla="*/ 168448 h 709252"/>
              <a:gd name="connsiteX2" fmla="*/ 251261 w 572728"/>
              <a:gd name="connsiteY2" fmla="*/ 201092 h 709252"/>
              <a:gd name="connsiteX3" fmla="*/ 445729 w 572728"/>
              <a:gd name="connsiteY3" fmla="*/ 321014 h 709252"/>
              <a:gd name="connsiteX4" fmla="*/ 371040 w 572728"/>
              <a:gd name="connsiteY4" fmla="*/ 355631 h 709252"/>
              <a:gd name="connsiteX5" fmla="*/ 572728 w 572728"/>
              <a:gd name="connsiteY5" fmla="*/ 479730 h 709252"/>
              <a:gd name="connsiteX6" fmla="*/ 327601 w 572728"/>
              <a:gd name="connsiteY6" fmla="*/ 593590 h 709252"/>
              <a:gd name="connsiteX7" fmla="*/ 77788 w 572728"/>
              <a:gd name="connsiteY7" fmla="*/ 709252 h 709252"/>
              <a:gd name="connsiteX8" fmla="*/ 113184 w 572728"/>
              <a:gd name="connsiteY8" fmla="*/ 475229 h 709252"/>
              <a:gd name="connsiteX9" fmla="*/ 36513 w 572728"/>
              <a:gd name="connsiteY9" fmla="*/ 510815 h 709252"/>
              <a:gd name="connsiteX10" fmla="*/ 70721 w 572728"/>
              <a:gd name="connsiteY10" fmla="*/ 284487 h 709252"/>
              <a:gd name="connsiteX11" fmla="*/ 0 w 572728"/>
              <a:gd name="connsiteY11" fmla="*/ 317141 h 7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728" h="709252">
                <a:moveTo>
                  <a:pt x="48303" y="0"/>
                </a:moveTo>
                <a:lnTo>
                  <a:pt x="321903" y="168448"/>
                </a:lnTo>
                <a:lnTo>
                  <a:pt x="251261" y="201092"/>
                </a:lnTo>
                <a:lnTo>
                  <a:pt x="445729" y="321014"/>
                </a:lnTo>
                <a:lnTo>
                  <a:pt x="371040" y="355631"/>
                </a:lnTo>
                <a:lnTo>
                  <a:pt x="572728" y="479730"/>
                </a:lnTo>
                <a:lnTo>
                  <a:pt x="327601" y="593590"/>
                </a:lnTo>
                <a:lnTo>
                  <a:pt x="77788" y="709252"/>
                </a:lnTo>
                <a:lnTo>
                  <a:pt x="113184" y="475229"/>
                </a:lnTo>
                <a:lnTo>
                  <a:pt x="36513" y="510815"/>
                </a:lnTo>
                <a:lnTo>
                  <a:pt x="70721" y="284487"/>
                </a:lnTo>
                <a:lnTo>
                  <a:pt x="0" y="317141"/>
                </a:lnTo>
                <a:close/>
              </a:path>
            </a:pathLst>
          </a:custGeom>
          <a:solidFill>
            <a:srgbClr val="A4CE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FDBCB62-AFFC-6348-9D00-E399E353B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089" y="1988772"/>
            <a:ext cx="519569" cy="643421"/>
          </a:xfrm>
          <a:custGeom>
            <a:avLst/>
            <a:gdLst>
              <a:gd name="connsiteX0" fmla="*/ 176332 w 572728"/>
              <a:gd name="connsiteY0" fmla="*/ 235718 h 709252"/>
              <a:gd name="connsiteX1" fmla="*/ 176231 w 572728"/>
              <a:gd name="connsiteY1" fmla="*/ 235764 h 709252"/>
              <a:gd name="connsiteX2" fmla="*/ 176396 w 572728"/>
              <a:gd name="connsiteY2" fmla="*/ 235866 h 709252"/>
              <a:gd name="connsiteX3" fmla="*/ 48303 w 572728"/>
              <a:gd name="connsiteY3" fmla="*/ 0 h 709252"/>
              <a:gd name="connsiteX4" fmla="*/ 321903 w 572728"/>
              <a:gd name="connsiteY4" fmla="*/ 168447 h 709252"/>
              <a:gd name="connsiteX5" fmla="*/ 251261 w 572728"/>
              <a:gd name="connsiteY5" fmla="*/ 201092 h 709252"/>
              <a:gd name="connsiteX6" fmla="*/ 445728 w 572728"/>
              <a:gd name="connsiteY6" fmla="*/ 321014 h 709252"/>
              <a:gd name="connsiteX7" fmla="*/ 371040 w 572728"/>
              <a:gd name="connsiteY7" fmla="*/ 355631 h 709252"/>
              <a:gd name="connsiteX8" fmla="*/ 572728 w 572728"/>
              <a:gd name="connsiteY8" fmla="*/ 479730 h 709252"/>
              <a:gd name="connsiteX9" fmla="*/ 327601 w 572728"/>
              <a:gd name="connsiteY9" fmla="*/ 593590 h 709252"/>
              <a:gd name="connsiteX10" fmla="*/ 77788 w 572728"/>
              <a:gd name="connsiteY10" fmla="*/ 709252 h 709252"/>
              <a:gd name="connsiteX11" fmla="*/ 91126 w 572728"/>
              <a:gd name="connsiteY11" fmla="*/ 623136 h 709252"/>
              <a:gd name="connsiteX12" fmla="*/ 265534 w 572728"/>
              <a:gd name="connsiteY12" fmla="*/ 461589 h 709252"/>
              <a:gd name="connsiteX13" fmla="*/ 256584 w 572728"/>
              <a:gd name="connsiteY13" fmla="*/ 408681 h 709252"/>
              <a:gd name="connsiteX14" fmla="*/ 242919 w 572728"/>
              <a:gd name="connsiteY14" fmla="*/ 415014 h 709252"/>
              <a:gd name="connsiteX15" fmla="*/ 36513 w 572728"/>
              <a:gd name="connsiteY15" fmla="*/ 510815 h 709252"/>
              <a:gd name="connsiteX16" fmla="*/ 47301 w 572728"/>
              <a:gd name="connsiteY16" fmla="*/ 439865 h 709252"/>
              <a:gd name="connsiteX17" fmla="*/ 191545 w 572728"/>
              <a:gd name="connsiteY17" fmla="*/ 305854 h 709252"/>
              <a:gd name="connsiteX18" fmla="*/ 184247 w 572728"/>
              <a:gd name="connsiteY18" fmla="*/ 262377 h 709252"/>
              <a:gd name="connsiteX19" fmla="*/ 167384 w 572728"/>
              <a:gd name="connsiteY19" fmla="*/ 239853 h 709252"/>
              <a:gd name="connsiteX20" fmla="*/ 162573 w 572728"/>
              <a:gd name="connsiteY20" fmla="*/ 242076 h 709252"/>
              <a:gd name="connsiteX21" fmla="*/ 0 w 572728"/>
              <a:gd name="connsiteY21" fmla="*/ 317141 h 709252"/>
              <a:gd name="connsiteX22" fmla="*/ 8651 w 572728"/>
              <a:gd name="connsiteY22" fmla="*/ 261471 h 709252"/>
              <a:gd name="connsiteX23" fmla="*/ 122105 w 572728"/>
              <a:gd name="connsiteY23" fmla="*/ 156485 h 709252"/>
              <a:gd name="connsiteX24" fmla="*/ 117893 w 572728"/>
              <a:gd name="connsiteY24" fmla="*/ 131425 h 709252"/>
              <a:gd name="connsiteX25" fmla="*/ 103376 w 572728"/>
              <a:gd name="connsiteY25" fmla="*/ 113057 h 709252"/>
              <a:gd name="connsiteX26" fmla="*/ 97644 w 572728"/>
              <a:gd name="connsiteY26" fmla="*/ 106362 h 709252"/>
              <a:gd name="connsiteX27" fmla="*/ 115535 w 572728"/>
              <a:gd name="connsiteY27" fmla="*/ 117395 h 709252"/>
              <a:gd name="connsiteX28" fmla="*/ 114585 w 572728"/>
              <a:gd name="connsiteY28" fmla="*/ 111744 h 709252"/>
              <a:gd name="connsiteX29" fmla="*/ 48303 w 572728"/>
              <a:gd name="connsiteY29" fmla="*/ 0 h 7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728" h="709252">
                <a:moveTo>
                  <a:pt x="176332" y="235718"/>
                </a:moveTo>
                <a:lnTo>
                  <a:pt x="176231" y="235764"/>
                </a:lnTo>
                <a:lnTo>
                  <a:pt x="176396" y="235866"/>
                </a:lnTo>
                <a:close/>
                <a:moveTo>
                  <a:pt x="48303" y="0"/>
                </a:moveTo>
                <a:lnTo>
                  <a:pt x="321903" y="168447"/>
                </a:lnTo>
                <a:lnTo>
                  <a:pt x="251261" y="201092"/>
                </a:lnTo>
                <a:lnTo>
                  <a:pt x="445728" y="321014"/>
                </a:lnTo>
                <a:lnTo>
                  <a:pt x="371040" y="355631"/>
                </a:lnTo>
                <a:lnTo>
                  <a:pt x="572728" y="479730"/>
                </a:lnTo>
                <a:lnTo>
                  <a:pt x="327601" y="593590"/>
                </a:lnTo>
                <a:lnTo>
                  <a:pt x="77788" y="709252"/>
                </a:lnTo>
                <a:lnTo>
                  <a:pt x="91126" y="623136"/>
                </a:lnTo>
                <a:cubicBezTo>
                  <a:pt x="223602" y="593950"/>
                  <a:pt x="265238" y="530056"/>
                  <a:pt x="265534" y="461589"/>
                </a:cubicBezTo>
                <a:lnTo>
                  <a:pt x="256584" y="408681"/>
                </a:lnTo>
                <a:lnTo>
                  <a:pt x="242919" y="415014"/>
                </a:lnTo>
                <a:lnTo>
                  <a:pt x="36513" y="510815"/>
                </a:lnTo>
                <a:lnTo>
                  <a:pt x="47301" y="439865"/>
                </a:lnTo>
                <a:cubicBezTo>
                  <a:pt x="156797" y="415554"/>
                  <a:pt x="191250" y="362578"/>
                  <a:pt x="191545" y="305854"/>
                </a:cubicBezTo>
                <a:lnTo>
                  <a:pt x="184247" y="262377"/>
                </a:lnTo>
                <a:lnTo>
                  <a:pt x="167384" y="239853"/>
                </a:lnTo>
                <a:lnTo>
                  <a:pt x="162573" y="242076"/>
                </a:lnTo>
                <a:lnTo>
                  <a:pt x="0" y="317141"/>
                </a:lnTo>
                <a:lnTo>
                  <a:pt x="8651" y="261471"/>
                </a:lnTo>
                <a:cubicBezTo>
                  <a:pt x="94759" y="242480"/>
                  <a:pt x="121863" y="200963"/>
                  <a:pt x="122105" y="156485"/>
                </a:cubicBezTo>
                <a:lnTo>
                  <a:pt x="117893" y="131425"/>
                </a:lnTo>
                <a:lnTo>
                  <a:pt x="103376" y="113057"/>
                </a:lnTo>
                <a:cubicBezTo>
                  <a:pt x="99768" y="108723"/>
                  <a:pt x="97644" y="106362"/>
                  <a:pt x="97644" y="106362"/>
                </a:cubicBezTo>
                <a:lnTo>
                  <a:pt x="115535" y="117395"/>
                </a:lnTo>
                <a:lnTo>
                  <a:pt x="114585" y="111744"/>
                </a:lnTo>
                <a:cubicBezTo>
                  <a:pt x="95796" y="52707"/>
                  <a:pt x="48303" y="0"/>
                  <a:pt x="48303" y="0"/>
                </a:cubicBezTo>
                <a:close/>
              </a:path>
            </a:pathLst>
          </a:custGeom>
          <a:solidFill>
            <a:srgbClr val="8CB2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316A1E7-08F2-C745-855D-700FBD76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790" y="1804511"/>
            <a:ext cx="485005" cy="603097"/>
          </a:xfrm>
          <a:custGeom>
            <a:avLst/>
            <a:gdLst>
              <a:gd name="connsiteX0" fmla="*/ 216299 w 534628"/>
              <a:gd name="connsiteY0" fmla="*/ 0 h 664803"/>
              <a:gd name="connsiteX1" fmla="*/ 410804 w 534628"/>
              <a:gd name="connsiteY1" fmla="*/ 249670 h 664803"/>
              <a:gd name="connsiteX2" fmla="*/ 335510 w 534628"/>
              <a:gd name="connsiteY2" fmla="*/ 255677 h 664803"/>
              <a:gd name="connsiteX3" fmla="*/ 472715 w 534628"/>
              <a:gd name="connsiteY3" fmla="*/ 431483 h 664803"/>
              <a:gd name="connsiteX4" fmla="*/ 390382 w 534628"/>
              <a:gd name="connsiteY4" fmla="*/ 437969 h 664803"/>
              <a:gd name="connsiteX5" fmla="*/ 534628 w 534628"/>
              <a:gd name="connsiteY5" fmla="*/ 622365 h 664803"/>
              <a:gd name="connsiteX6" fmla="*/ 269473 w 534628"/>
              <a:gd name="connsiteY6" fmla="*/ 643584 h 664803"/>
              <a:gd name="connsiteX7" fmla="*/ 0 w 534628"/>
              <a:gd name="connsiteY7" fmla="*/ 664803 h 664803"/>
              <a:gd name="connsiteX8" fmla="*/ 113475 w 534628"/>
              <a:gd name="connsiteY8" fmla="*/ 459795 h 664803"/>
              <a:gd name="connsiteX9" fmla="*/ 30163 w 534628"/>
              <a:gd name="connsiteY9" fmla="*/ 466366 h 664803"/>
              <a:gd name="connsiteX10" fmla="*/ 138118 w 534628"/>
              <a:gd name="connsiteY10" fmla="*/ 271467 h 664803"/>
              <a:gd name="connsiteX11" fmla="*/ 63500 w 534628"/>
              <a:gd name="connsiteY11" fmla="*/ 277451 h 6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628" h="664803">
                <a:moveTo>
                  <a:pt x="216299" y="0"/>
                </a:moveTo>
                <a:lnTo>
                  <a:pt x="410804" y="249670"/>
                </a:lnTo>
                <a:lnTo>
                  <a:pt x="335510" y="255677"/>
                </a:lnTo>
                <a:lnTo>
                  <a:pt x="472715" y="431483"/>
                </a:lnTo>
                <a:lnTo>
                  <a:pt x="390382" y="437969"/>
                </a:lnTo>
                <a:lnTo>
                  <a:pt x="534628" y="622365"/>
                </a:lnTo>
                <a:lnTo>
                  <a:pt x="269473" y="643584"/>
                </a:lnTo>
                <a:lnTo>
                  <a:pt x="0" y="664803"/>
                </a:lnTo>
                <a:lnTo>
                  <a:pt x="113475" y="459795"/>
                </a:lnTo>
                <a:lnTo>
                  <a:pt x="30163" y="466366"/>
                </a:lnTo>
                <a:lnTo>
                  <a:pt x="138118" y="271467"/>
                </a:lnTo>
                <a:lnTo>
                  <a:pt x="63500" y="277451"/>
                </a:lnTo>
                <a:close/>
              </a:path>
            </a:pathLst>
          </a:custGeom>
          <a:solidFill>
            <a:srgbClr val="A4CE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09964DFF-BED2-B544-868D-904922173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790" y="1804511"/>
            <a:ext cx="485005" cy="603097"/>
          </a:xfrm>
          <a:custGeom>
            <a:avLst/>
            <a:gdLst>
              <a:gd name="connsiteX0" fmla="*/ 253547 w 534628"/>
              <a:gd name="connsiteY0" fmla="*/ 262216 h 664803"/>
              <a:gd name="connsiteX1" fmla="*/ 252936 w 534628"/>
              <a:gd name="connsiteY1" fmla="*/ 262265 h 664803"/>
              <a:gd name="connsiteX2" fmla="*/ 253592 w 534628"/>
              <a:gd name="connsiteY2" fmla="*/ 263103 h 664803"/>
              <a:gd name="connsiteX3" fmla="*/ 216299 w 534628"/>
              <a:gd name="connsiteY3" fmla="*/ 0 h 664803"/>
              <a:gd name="connsiteX4" fmla="*/ 410804 w 534628"/>
              <a:gd name="connsiteY4" fmla="*/ 249670 h 664803"/>
              <a:gd name="connsiteX5" fmla="*/ 335510 w 534628"/>
              <a:gd name="connsiteY5" fmla="*/ 255677 h 664803"/>
              <a:gd name="connsiteX6" fmla="*/ 472715 w 534628"/>
              <a:gd name="connsiteY6" fmla="*/ 431483 h 664803"/>
              <a:gd name="connsiteX7" fmla="*/ 390382 w 534628"/>
              <a:gd name="connsiteY7" fmla="*/ 437969 h 664803"/>
              <a:gd name="connsiteX8" fmla="*/ 534628 w 534628"/>
              <a:gd name="connsiteY8" fmla="*/ 622365 h 664803"/>
              <a:gd name="connsiteX9" fmla="*/ 269473 w 534628"/>
              <a:gd name="connsiteY9" fmla="*/ 643584 h 664803"/>
              <a:gd name="connsiteX10" fmla="*/ 0 w 534628"/>
              <a:gd name="connsiteY10" fmla="*/ 664803 h 664803"/>
              <a:gd name="connsiteX11" fmla="*/ 41374 w 534628"/>
              <a:gd name="connsiteY11" fmla="*/ 590358 h 664803"/>
              <a:gd name="connsiteX12" fmla="*/ 257675 w 534628"/>
              <a:gd name="connsiteY12" fmla="*/ 500747 h 664803"/>
              <a:gd name="connsiteX13" fmla="*/ 267808 w 534628"/>
              <a:gd name="connsiteY13" fmla="*/ 447625 h 664803"/>
              <a:gd name="connsiteX14" fmla="*/ 253598 w 534628"/>
              <a:gd name="connsiteY14" fmla="*/ 448744 h 664803"/>
              <a:gd name="connsiteX15" fmla="*/ 30163 w 534628"/>
              <a:gd name="connsiteY15" fmla="*/ 466366 h 664803"/>
              <a:gd name="connsiteX16" fmla="*/ 64344 w 534628"/>
              <a:gd name="connsiteY16" fmla="*/ 404511 h 664803"/>
              <a:gd name="connsiteX17" fmla="*/ 243463 w 534628"/>
              <a:gd name="connsiteY17" fmla="*/ 330545 h 664803"/>
              <a:gd name="connsiteX18" fmla="*/ 251236 w 534628"/>
              <a:gd name="connsiteY18" fmla="*/ 290012 h 664803"/>
              <a:gd name="connsiteX19" fmla="*/ 243272 w 534628"/>
              <a:gd name="connsiteY19" fmla="*/ 263036 h 664803"/>
              <a:gd name="connsiteX20" fmla="*/ 238950 w 534628"/>
              <a:gd name="connsiteY20" fmla="*/ 263380 h 664803"/>
              <a:gd name="connsiteX21" fmla="*/ 63500 w 534628"/>
              <a:gd name="connsiteY21" fmla="*/ 277451 h 664803"/>
              <a:gd name="connsiteX22" fmla="*/ 90465 w 534628"/>
              <a:gd name="connsiteY22" fmla="*/ 228383 h 664803"/>
              <a:gd name="connsiteX23" fmla="*/ 230923 w 534628"/>
              <a:gd name="connsiteY23" fmla="*/ 170074 h 664803"/>
              <a:gd name="connsiteX24" fmla="*/ 235451 w 534628"/>
              <a:gd name="connsiteY24" fmla="*/ 146203 h 664803"/>
              <a:gd name="connsiteX25" fmla="*/ 230231 w 534628"/>
              <a:gd name="connsiteY25" fmla="*/ 128437 h 664803"/>
              <a:gd name="connsiteX26" fmla="*/ 225174 w 534628"/>
              <a:gd name="connsiteY26" fmla="*/ 114300 h 664803"/>
              <a:gd name="connsiteX27" fmla="*/ 238309 w 534628"/>
              <a:gd name="connsiteY27" fmla="*/ 131131 h 664803"/>
              <a:gd name="connsiteX28" fmla="*/ 239264 w 534628"/>
              <a:gd name="connsiteY28" fmla="*/ 126098 h 664803"/>
              <a:gd name="connsiteX29" fmla="*/ 216299 w 534628"/>
              <a:gd name="connsiteY29" fmla="*/ 0 h 66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34628" h="664803">
                <a:moveTo>
                  <a:pt x="253547" y="262216"/>
                </a:moveTo>
                <a:lnTo>
                  <a:pt x="252936" y="262265"/>
                </a:lnTo>
                <a:lnTo>
                  <a:pt x="253592" y="263103"/>
                </a:lnTo>
                <a:close/>
                <a:moveTo>
                  <a:pt x="216299" y="0"/>
                </a:moveTo>
                <a:lnTo>
                  <a:pt x="410804" y="249670"/>
                </a:lnTo>
                <a:lnTo>
                  <a:pt x="335510" y="255677"/>
                </a:lnTo>
                <a:lnTo>
                  <a:pt x="472715" y="431483"/>
                </a:lnTo>
                <a:lnTo>
                  <a:pt x="390382" y="437969"/>
                </a:lnTo>
                <a:lnTo>
                  <a:pt x="534628" y="622365"/>
                </a:lnTo>
                <a:lnTo>
                  <a:pt x="269473" y="643584"/>
                </a:lnTo>
                <a:lnTo>
                  <a:pt x="0" y="664803"/>
                </a:lnTo>
                <a:lnTo>
                  <a:pt x="41374" y="590358"/>
                </a:lnTo>
                <a:cubicBezTo>
                  <a:pt x="173592" y="608564"/>
                  <a:pt x="233917" y="563806"/>
                  <a:pt x="257675" y="500747"/>
                </a:cubicBezTo>
                <a:lnTo>
                  <a:pt x="267808" y="447625"/>
                </a:lnTo>
                <a:lnTo>
                  <a:pt x="253598" y="448744"/>
                </a:lnTo>
                <a:lnTo>
                  <a:pt x="30163" y="466366"/>
                </a:lnTo>
                <a:lnTo>
                  <a:pt x="64344" y="404511"/>
                </a:lnTo>
                <a:cubicBezTo>
                  <a:pt x="173768" y="419750"/>
                  <a:pt x="223740" y="382749"/>
                  <a:pt x="243463" y="330545"/>
                </a:cubicBezTo>
                <a:lnTo>
                  <a:pt x="251236" y="290012"/>
                </a:lnTo>
                <a:lnTo>
                  <a:pt x="243272" y="263036"/>
                </a:lnTo>
                <a:lnTo>
                  <a:pt x="238950" y="263380"/>
                </a:lnTo>
                <a:lnTo>
                  <a:pt x="63500" y="277451"/>
                </a:lnTo>
                <a:lnTo>
                  <a:pt x="90465" y="228383"/>
                </a:lnTo>
                <a:cubicBezTo>
                  <a:pt x="176347" y="240289"/>
                  <a:pt x="215513" y="211150"/>
                  <a:pt x="230923" y="170074"/>
                </a:cubicBezTo>
                <a:lnTo>
                  <a:pt x="235451" y="146203"/>
                </a:lnTo>
                <a:lnTo>
                  <a:pt x="230231" y="128437"/>
                </a:lnTo>
                <a:cubicBezTo>
                  <a:pt x="227220" y="119470"/>
                  <a:pt x="225174" y="114300"/>
                  <a:pt x="225174" y="114300"/>
                </a:cubicBezTo>
                <a:lnTo>
                  <a:pt x="238309" y="131131"/>
                </a:lnTo>
                <a:lnTo>
                  <a:pt x="239264" y="126098"/>
                </a:lnTo>
                <a:cubicBezTo>
                  <a:pt x="242095" y="65033"/>
                  <a:pt x="216299" y="0"/>
                  <a:pt x="216299" y="0"/>
                </a:cubicBezTo>
                <a:close/>
              </a:path>
            </a:pathLst>
          </a:custGeom>
          <a:solidFill>
            <a:srgbClr val="8CB2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F775B30-4F79-8140-BC71-76B3FF1F6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323" y="1898119"/>
            <a:ext cx="430279" cy="565654"/>
          </a:xfrm>
          <a:custGeom>
            <a:avLst/>
            <a:gdLst>
              <a:gd name="connsiteX0" fmla="*/ 362360 w 474303"/>
              <a:gd name="connsiteY0" fmla="*/ 0 h 623528"/>
              <a:gd name="connsiteX1" fmla="*/ 464779 w 474303"/>
              <a:gd name="connsiteY1" fmla="*/ 266341 h 623528"/>
              <a:gd name="connsiteX2" fmla="*/ 396533 w 474303"/>
              <a:gd name="connsiteY2" fmla="*/ 251229 h 623528"/>
              <a:gd name="connsiteX3" fmla="*/ 469541 w 474303"/>
              <a:gd name="connsiteY3" fmla="*/ 442552 h 623528"/>
              <a:gd name="connsiteX4" fmla="*/ 398928 w 474303"/>
              <a:gd name="connsiteY4" fmla="*/ 426931 h 623528"/>
              <a:gd name="connsiteX5" fmla="*/ 474303 w 474303"/>
              <a:gd name="connsiteY5" fmla="*/ 623528 h 623528"/>
              <a:gd name="connsiteX6" fmla="*/ 239314 w 474303"/>
              <a:gd name="connsiteY6" fmla="*/ 571369 h 623528"/>
              <a:gd name="connsiteX7" fmla="*/ 0 w 474303"/>
              <a:gd name="connsiteY7" fmla="*/ 518489 h 623528"/>
              <a:gd name="connsiteX8" fmla="*/ 151904 w 474303"/>
              <a:gd name="connsiteY8" fmla="*/ 371879 h 623528"/>
              <a:gd name="connsiteX9" fmla="*/ 77788 w 474303"/>
              <a:gd name="connsiteY9" fmla="*/ 355240 h 623528"/>
              <a:gd name="connsiteX10" fmla="*/ 224442 w 474303"/>
              <a:gd name="connsiteY10" fmla="*/ 213074 h 623528"/>
              <a:gd name="connsiteX11" fmla="*/ 157163 w 474303"/>
              <a:gd name="connsiteY11" fmla="*/ 198140 h 62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303" h="623528">
                <a:moveTo>
                  <a:pt x="362360" y="0"/>
                </a:moveTo>
                <a:lnTo>
                  <a:pt x="464779" y="266341"/>
                </a:lnTo>
                <a:lnTo>
                  <a:pt x="396533" y="251229"/>
                </a:lnTo>
                <a:lnTo>
                  <a:pt x="469541" y="442552"/>
                </a:lnTo>
                <a:lnTo>
                  <a:pt x="398928" y="426931"/>
                </a:lnTo>
                <a:lnTo>
                  <a:pt x="474303" y="623528"/>
                </a:lnTo>
                <a:lnTo>
                  <a:pt x="239314" y="571369"/>
                </a:lnTo>
                <a:lnTo>
                  <a:pt x="0" y="518489"/>
                </a:lnTo>
                <a:lnTo>
                  <a:pt x="151904" y="371879"/>
                </a:lnTo>
                <a:lnTo>
                  <a:pt x="77788" y="355240"/>
                </a:lnTo>
                <a:lnTo>
                  <a:pt x="224442" y="213074"/>
                </a:lnTo>
                <a:lnTo>
                  <a:pt x="157163" y="198140"/>
                </a:lnTo>
                <a:close/>
              </a:path>
            </a:pathLst>
          </a:custGeom>
          <a:solidFill>
            <a:srgbClr val="A4CE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BD91866-3184-4141-953D-6B72E55ED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323" y="1898120"/>
            <a:ext cx="430279" cy="565654"/>
          </a:xfrm>
          <a:custGeom>
            <a:avLst/>
            <a:gdLst>
              <a:gd name="connsiteX0" fmla="*/ 362360 w 474303"/>
              <a:gd name="connsiteY0" fmla="*/ 0 h 623528"/>
              <a:gd name="connsiteX1" fmla="*/ 464779 w 474303"/>
              <a:gd name="connsiteY1" fmla="*/ 266341 h 623528"/>
              <a:gd name="connsiteX2" fmla="*/ 396533 w 474303"/>
              <a:gd name="connsiteY2" fmla="*/ 251229 h 623528"/>
              <a:gd name="connsiteX3" fmla="*/ 469541 w 474303"/>
              <a:gd name="connsiteY3" fmla="*/ 442552 h 623528"/>
              <a:gd name="connsiteX4" fmla="*/ 398928 w 474303"/>
              <a:gd name="connsiteY4" fmla="*/ 426931 h 623528"/>
              <a:gd name="connsiteX5" fmla="*/ 474303 w 474303"/>
              <a:gd name="connsiteY5" fmla="*/ 623528 h 623528"/>
              <a:gd name="connsiteX6" fmla="*/ 239314 w 474303"/>
              <a:gd name="connsiteY6" fmla="*/ 571369 h 623528"/>
              <a:gd name="connsiteX7" fmla="*/ 0 w 474303"/>
              <a:gd name="connsiteY7" fmla="*/ 518489 h 623528"/>
              <a:gd name="connsiteX8" fmla="*/ 55503 w 474303"/>
              <a:gd name="connsiteY8" fmla="*/ 464531 h 623528"/>
              <a:gd name="connsiteX9" fmla="*/ 266788 w 474303"/>
              <a:gd name="connsiteY9" fmla="*/ 444455 h 623528"/>
              <a:gd name="connsiteX10" fmla="*/ 288952 w 474303"/>
              <a:gd name="connsiteY10" fmla="*/ 402602 h 623528"/>
              <a:gd name="connsiteX11" fmla="*/ 275461 w 474303"/>
              <a:gd name="connsiteY11" fmla="*/ 399618 h 623528"/>
              <a:gd name="connsiteX12" fmla="*/ 77788 w 474303"/>
              <a:gd name="connsiteY12" fmla="*/ 355240 h 623528"/>
              <a:gd name="connsiteX13" fmla="*/ 123792 w 474303"/>
              <a:gd name="connsiteY13" fmla="*/ 310501 h 623528"/>
              <a:gd name="connsiteX14" fmla="*/ 298160 w 474303"/>
              <a:gd name="connsiteY14" fmla="*/ 294031 h 623528"/>
              <a:gd name="connsiteX15" fmla="*/ 317273 w 474303"/>
              <a:gd name="connsiteY15" fmla="*/ 257728 h 623528"/>
              <a:gd name="connsiteX16" fmla="*/ 317529 w 474303"/>
              <a:gd name="connsiteY16" fmla="*/ 233734 h 623528"/>
              <a:gd name="connsiteX17" fmla="*/ 312408 w 474303"/>
              <a:gd name="connsiteY17" fmla="*/ 232600 h 623528"/>
              <a:gd name="connsiteX18" fmla="*/ 157163 w 474303"/>
              <a:gd name="connsiteY18" fmla="*/ 198141 h 623528"/>
              <a:gd name="connsiteX19" fmla="*/ 193459 w 474303"/>
              <a:gd name="connsiteY19" fmla="*/ 163322 h 623528"/>
              <a:gd name="connsiteX20" fmla="*/ 330126 w 474303"/>
              <a:gd name="connsiteY20" fmla="*/ 150293 h 623528"/>
              <a:gd name="connsiteX21" fmla="*/ 339900 w 474303"/>
              <a:gd name="connsiteY21" fmla="*/ 131760 h 623528"/>
              <a:gd name="connsiteX22" fmla="*/ 340076 w 474303"/>
              <a:gd name="connsiteY22" fmla="*/ 115208 h 623528"/>
              <a:gd name="connsiteX23" fmla="*/ 339436 w 474303"/>
              <a:gd name="connsiteY23" fmla="*/ 101600 h 623528"/>
              <a:gd name="connsiteX24" fmla="*/ 346308 w 474303"/>
              <a:gd name="connsiteY24" fmla="*/ 119610 h 623528"/>
              <a:gd name="connsiteX25" fmla="*/ 348929 w 474303"/>
              <a:gd name="connsiteY25" fmla="*/ 114640 h 623528"/>
              <a:gd name="connsiteX26" fmla="*/ 362360 w 474303"/>
              <a:gd name="connsiteY26" fmla="*/ 0 h 62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74303" h="623528">
                <a:moveTo>
                  <a:pt x="362360" y="0"/>
                </a:moveTo>
                <a:lnTo>
                  <a:pt x="464779" y="266341"/>
                </a:lnTo>
                <a:lnTo>
                  <a:pt x="396533" y="251229"/>
                </a:lnTo>
                <a:lnTo>
                  <a:pt x="469541" y="442552"/>
                </a:lnTo>
                <a:lnTo>
                  <a:pt x="398928" y="426931"/>
                </a:lnTo>
                <a:lnTo>
                  <a:pt x="474303" y="623528"/>
                </a:lnTo>
                <a:lnTo>
                  <a:pt x="239314" y="571369"/>
                </a:lnTo>
                <a:lnTo>
                  <a:pt x="0" y="518489"/>
                </a:lnTo>
                <a:lnTo>
                  <a:pt x="55503" y="464531"/>
                </a:lnTo>
                <a:cubicBezTo>
                  <a:pt x="165249" y="515387"/>
                  <a:pt x="229431" y="492690"/>
                  <a:pt x="266788" y="444455"/>
                </a:cubicBezTo>
                <a:lnTo>
                  <a:pt x="288952" y="402602"/>
                </a:lnTo>
                <a:lnTo>
                  <a:pt x="275461" y="399618"/>
                </a:lnTo>
                <a:lnTo>
                  <a:pt x="77788" y="355240"/>
                </a:lnTo>
                <a:lnTo>
                  <a:pt x="123792" y="310501"/>
                </a:lnTo>
                <a:cubicBezTo>
                  <a:pt x="214363" y="352850"/>
                  <a:pt x="267330" y="334060"/>
                  <a:pt x="298160" y="294031"/>
                </a:cubicBezTo>
                <a:lnTo>
                  <a:pt x="317273" y="257728"/>
                </a:lnTo>
                <a:lnTo>
                  <a:pt x="317529" y="233734"/>
                </a:lnTo>
                <a:lnTo>
                  <a:pt x="312408" y="232600"/>
                </a:lnTo>
                <a:lnTo>
                  <a:pt x="157163" y="198141"/>
                </a:lnTo>
                <a:lnTo>
                  <a:pt x="193459" y="163322"/>
                </a:lnTo>
                <a:cubicBezTo>
                  <a:pt x="264478" y="196301"/>
                  <a:pt x="305985" y="181578"/>
                  <a:pt x="330126" y="150293"/>
                </a:cubicBezTo>
                <a:lnTo>
                  <a:pt x="339900" y="131760"/>
                </a:lnTo>
                <a:lnTo>
                  <a:pt x="340076" y="115208"/>
                </a:lnTo>
                <a:cubicBezTo>
                  <a:pt x="339840" y="106629"/>
                  <a:pt x="339436" y="101600"/>
                  <a:pt x="339436" y="101600"/>
                </a:cubicBezTo>
                <a:lnTo>
                  <a:pt x="346308" y="119610"/>
                </a:lnTo>
                <a:lnTo>
                  <a:pt x="348929" y="114640"/>
                </a:lnTo>
                <a:cubicBezTo>
                  <a:pt x="367481" y="62816"/>
                  <a:pt x="362360" y="0"/>
                  <a:pt x="362360" y="0"/>
                </a:cubicBezTo>
                <a:close/>
              </a:path>
            </a:pathLst>
          </a:custGeom>
          <a:solidFill>
            <a:srgbClr val="8CB2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914217"/>
            <a:endParaRPr lang="en-US" sz="3266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9BAD9CA-B7D4-F04A-A505-6DA7E9DE5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8239" y="1677056"/>
            <a:ext cx="544050" cy="542611"/>
          </a:xfrm>
          <a:custGeom>
            <a:avLst/>
            <a:gdLst>
              <a:gd name="connsiteX0" fmla="*/ 135553 w 599714"/>
              <a:gd name="connsiteY0" fmla="*/ 206401 h 598128"/>
              <a:gd name="connsiteX1" fmla="*/ 158928 w 599714"/>
              <a:gd name="connsiteY1" fmla="*/ 372574 h 598128"/>
              <a:gd name="connsiteX2" fmla="*/ 174032 w 599714"/>
              <a:gd name="connsiteY2" fmla="*/ 434799 h 598128"/>
              <a:gd name="connsiteX3" fmla="*/ 231210 w 599714"/>
              <a:gd name="connsiteY3" fmla="*/ 460336 h 598128"/>
              <a:gd name="connsiteX4" fmla="*/ 135553 w 599714"/>
              <a:gd name="connsiteY4" fmla="*/ 206401 h 598128"/>
              <a:gd name="connsiteX5" fmla="*/ 155332 w 599714"/>
              <a:gd name="connsiteY5" fmla="*/ 199208 h 598128"/>
              <a:gd name="connsiteX6" fmla="*/ 249550 w 599714"/>
              <a:gd name="connsiteY6" fmla="*/ 457458 h 598128"/>
              <a:gd name="connsiteX7" fmla="*/ 312483 w 599714"/>
              <a:gd name="connsiteY7" fmla="*/ 406024 h 598128"/>
              <a:gd name="connsiteX8" fmla="*/ 306369 w 599714"/>
              <a:gd name="connsiteY8" fmla="*/ 311788 h 598128"/>
              <a:gd name="connsiteX9" fmla="*/ 155332 w 599714"/>
              <a:gd name="connsiteY9" fmla="*/ 199208 h 598128"/>
              <a:gd name="connsiteX10" fmla="*/ 111100 w 599714"/>
              <a:gd name="connsiteY10" fmla="*/ 168275 h 598128"/>
              <a:gd name="connsiteX11" fmla="*/ 113617 w 599714"/>
              <a:gd name="connsiteY11" fmla="*/ 168275 h 598128"/>
              <a:gd name="connsiteX12" fmla="*/ 113977 w 599714"/>
              <a:gd name="connsiteY12" fmla="*/ 168275 h 598128"/>
              <a:gd name="connsiteX13" fmla="*/ 114336 w 599714"/>
              <a:gd name="connsiteY13" fmla="*/ 168275 h 598128"/>
              <a:gd name="connsiteX14" fmla="*/ 323271 w 599714"/>
              <a:gd name="connsiteY14" fmla="*/ 303875 h 598128"/>
              <a:gd name="connsiteX15" fmla="*/ 329025 w 599714"/>
              <a:gd name="connsiteY15" fmla="*/ 414656 h 598128"/>
              <a:gd name="connsiteX16" fmla="*/ 248831 w 599714"/>
              <a:gd name="connsiteY16" fmla="*/ 477241 h 598128"/>
              <a:gd name="connsiteX17" fmla="*/ 245954 w 599714"/>
              <a:gd name="connsiteY17" fmla="*/ 508893 h 598128"/>
              <a:gd name="connsiteX18" fmla="*/ 236604 w 599714"/>
              <a:gd name="connsiteY18" fmla="*/ 517165 h 598128"/>
              <a:gd name="connsiteX19" fmla="*/ 235526 w 599714"/>
              <a:gd name="connsiteY19" fmla="*/ 517165 h 598128"/>
              <a:gd name="connsiteX20" fmla="*/ 227614 w 599714"/>
              <a:gd name="connsiteY20" fmla="*/ 506735 h 598128"/>
              <a:gd name="connsiteX21" fmla="*/ 230131 w 599714"/>
              <a:gd name="connsiteY21" fmla="*/ 478680 h 598128"/>
              <a:gd name="connsiteX22" fmla="*/ 160726 w 599714"/>
              <a:gd name="connsiteY22" fmla="*/ 447387 h 598128"/>
              <a:gd name="connsiteX23" fmla="*/ 140947 w 599714"/>
              <a:gd name="connsiteY23" fmla="*/ 370056 h 598128"/>
              <a:gd name="connsiteX24" fmla="*/ 104267 w 599714"/>
              <a:gd name="connsiteY24" fmla="*/ 181943 h 598128"/>
              <a:gd name="connsiteX25" fmla="*/ 103548 w 599714"/>
              <a:gd name="connsiteY25" fmla="*/ 179425 h 598128"/>
              <a:gd name="connsiteX26" fmla="*/ 103188 w 599714"/>
              <a:gd name="connsiteY26" fmla="*/ 176548 h 598128"/>
              <a:gd name="connsiteX27" fmla="*/ 103548 w 599714"/>
              <a:gd name="connsiteY27" fmla="*/ 175469 h 598128"/>
              <a:gd name="connsiteX28" fmla="*/ 104627 w 599714"/>
              <a:gd name="connsiteY28" fmla="*/ 172951 h 598128"/>
              <a:gd name="connsiteX29" fmla="*/ 104627 w 599714"/>
              <a:gd name="connsiteY29" fmla="*/ 172591 h 598128"/>
              <a:gd name="connsiteX30" fmla="*/ 104627 w 599714"/>
              <a:gd name="connsiteY30" fmla="*/ 172232 h 598128"/>
              <a:gd name="connsiteX31" fmla="*/ 104986 w 599714"/>
              <a:gd name="connsiteY31" fmla="*/ 171872 h 598128"/>
              <a:gd name="connsiteX32" fmla="*/ 107144 w 599714"/>
              <a:gd name="connsiteY32" fmla="*/ 170074 h 598128"/>
              <a:gd name="connsiteX33" fmla="*/ 107863 w 599714"/>
              <a:gd name="connsiteY33" fmla="*/ 169714 h 598128"/>
              <a:gd name="connsiteX34" fmla="*/ 110021 w 599714"/>
              <a:gd name="connsiteY34" fmla="*/ 168635 h 598128"/>
              <a:gd name="connsiteX35" fmla="*/ 111100 w 599714"/>
              <a:gd name="connsiteY35" fmla="*/ 168275 h 598128"/>
              <a:gd name="connsiteX36" fmla="*/ 304988 w 599714"/>
              <a:gd name="connsiteY36" fmla="*/ 87912 h 598128"/>
              <a:gd name="connsiteX37" fmla="*/ 403427 w 599714"/>
              <a:gd name="connsiteY37" fmla="*/ 478549 h 598128"/>
              <a:gd name="connsiteX38" fmla="*/ 475904 w 599714"/>
              <a:gd name="connsiteY38" fmla="*/ 333948 h 598128"/>
              <a:gd name="connsiteX39" fmla="*/ 304988 w 599714"/>
              <a:gd name="connsiteY39" fmla="*/ 87912 h 598128"/>
              <a:gd name="connsiteX40" fmla="*/ 273617 w 599714"/>
              <a:gd name="connsiteY40" fmla="*/ 47625 h 598128"/>
              <a:gd name="connsiteX41" fmla="*/ 275060 w 599714"/>
              <a:gd name="connsiteY41" fmla="*/ 47625 h 598128"/>
              <a:gd name="connsiteX42" fmla="*/ 276502 w 599714"/>
              <a:gd name="connsiteY42" fmla="*/ 48344 h 598128"/>
              <a:gd name="connsiteX43" fmla="*/ 278305 w 599714"/>
              <a:gd name="connsiteY43" fmla="*/ 49064 h 598128"/>
              <a:gd name="connsiteX44" fmla="*/ 278665 w 599714"/>
              <a:gd name="connsiteY44" fmla="*/ 49064 h 598128"/>
              <a:gd name="connsiteX45" fmla="*/ 494294 w 599714"/>
              <a:gd name="connsiteY45" fmla="*/ 332869 h 598128"/>
              <a:gd name="connsiteX46" fmla="*/ 401624 w 599714"/>
              <a:gd name="connsiteY46" fmla="*/ 500491 h 598128"/>
              <a:gd name="connsiteX47" fmla="*/ 391888 w 599714"/>
              <a:gd name="connsiteY47" fmla="*/ 562000 h 598128"/>
              <a:gd name="connsiteX48" fmla="*/ 382874 w 599714"/>
              <a:gd name="connsiteY48" fmla="*/ 569553 h 598128"/>
              <a:gd name="connsiteX49" fmla="*/ 381071 w 599714"/>
              <a:gd name="connsiteY49" fmla="*/ 569194 h 598128"/>
              <a:gd name="connsiteX50" fmla="*/ 373859 w 599714"/>
              <a:gd name="connsiteY50" fmla="*/ 558043 h 598128"/>
              <a:gd name="connsiteX51" fmla="*/ 382874 w 599714"/>
              <a:gd name="connsiteY51" fmla="*/ 501570 h 598128"/>
              <a:gd name="connsiteX52" fmla="*/ 332392 w 599714"/>
              <a:gd name="connsiteY52" fmla="*/ 473513 h 598128"/>
              <a:gd name="connsiteX53" fmla="*/ 332032 w 599714"/>
              <a:gd name="connsiteY53" fmla="*/ 460564 h 598128"/>
              <a:gd name="connsiteX54" fmla="*/ 345013 w 599714"/>
              <a:gd name="connsiteY54" fmla="*/ 459844 h 598128"/>
              <a:gd name="connsiteX55" fmla="*/ 385037 w 599714"/>
              <a:gd name="connsiteY55" fmla="*/ 482505 h 598128"/>
              <a:gd name="connsiteX56" fmla="*/ 280108 w 599714"/>
              <a:gd name="connsiteY56" fmla="*/ 82516 h 598128"/>
              <a:gd name="connsiteX57" fmla="*/ 273978 w 599714"/>
              <a:gd name="connsiteY57" fmla="*/ 186111 h 598128"/>
              <a:gd name="connsiteX58" fmla="*/ 264963 w 599714"/>
              <a:gd name="connsiteY58" fmla="*/ 195103 h 598128"/>
              <a:gd name="connsiteX59" fmla="*/ 255588 w 599714"/>
              <a:gd name="connsiteY59" fmla="*/ 185751 h 598128"/>
              <a:gd name="connsiteX60" fmla="*/ 264603 w 599714"/>
              <a:gd name="connsiteY60" fmla="*/ 55538 h 598128"/>
              <a:gd name="connsiteX61" fmla="*/ 264963 w 599714"/>
              <a:gd name="connsiteY61" fmla="*/ 54459 h 598128"/>
              <a:gd name="connsiteX62" fmla="*/ 265684 w 599714"/>
              <a:gd name="connsiteY62" fmla="*/ 52301 h 598128"/>
              <a:gd name="connsiteX63" fmla="*/ 266045 w 599714"/>
              <a:gd name="connsiteY63" fmla="*/ 52301 h 598128"/>
              <a:gd name="connsiteX64" fmla="*/ 266045 w 599714"/>
              <a:gd name="connsiteY64" fmla="*/ 51941 h 598128"/>
              <a:gd name="connsiteX65" fmla="*/ 266766 w 599714"/>
              <a:gd name="connsiteY65" fmla="*/ 50862 h 598128"/>
              <a:gd name="connsiteX66" fmla="*/ 267487 w 599714"/>
              <a:gd name="connsiteY66" fmla="*/ 50502 h 598128"/>
              <a:gd name="connsiteX67" fmla="*/ 268209 w 599714"/>
              <a:gd name="connsiteY67" fmla="*/ 49783 h 598128"/>
              <a:gd name="connsiteX68" fmla="*/ 268209 w 599714"/>
              <a:gd name="connsiteY68" fmla="*/ 49423 h 598128"/>
              <a:gd name="connsiteX69" fmla="*/ 270372 w 599714"/>
              <a:gd name="connsiteY69" fmla="*/ 48344 h 598128"/>
              <a:gd name="connsiteX70" fmla="*/ 271454 w 599714"/>
              <a:gd name="connsiteY70" fmla="*/ 47985 h 598128"/>
              <a:gd name="connsiteX71" fmla="*/ 273617 w 599714"/>
              <a:gd name="connsiteY71" fmla="*/ 47625 h 598128"/>
              <a:gd name="connsiteX72" fmla="*/ 185594 w 599714"/>
              <a:gd name="connsiteY72" fmla="*/ 26988 h 598128"/>
              <a:gd name="connsiteX73" fmla="*/ 152439 w 599714"/>
              <a:gd name="connsiteY73" fmla="*/ 92446 h 598128"/>
              <a:gd name="connsiteX74" fmla="*/ 137664 w 599714"/>
              <a:gd name="connsiteY74" fmla="*/ 69787 h 598128"/>
              <a:gd name="connsiteX75" fmla="*/ 18379 w 599714"/>
              <a:gd name="connsiteY75" fmla="*/ 298891 h 598128"/>
              <a:gd name="connsiteX76" fmla="*/ 299833 w 599714"/>
              <a:gd name="connsiteY76" fmla="*/ 579786 h 598128"/>
              <a:gd name="connsiteX77" fmla="*/ 309203 w 599714"/>
              <a:gd name="connsiteY77" fmla="*/ 588777 h 598128"/>
              <a:gd name="connsiteX78" fmla="*/ 299833 w 599714"/>
              <a:gd name="connsiteY78" fmla="*/ 598128 h 598128"/>
              <a:gd name="connsiteX79" fmla="*/ 0 w 599714"/>
              <a:gd name="connsiteY79" fmla="*/ 298891 h 598128"/>
              <a:gd name="connsiteX80" fmla="*/ 127213 w 599714"/>
              <a:gd name="connsiteY80" fmla="*/ 54322 h 598128"/>
              <a:gd name="connsiteX81" fmla="*/ 112077 w 599714"/>
              <a:gd name="connsiteY81" fmla="*/ 30944 h 598128"/>
              <a:gd name="connsiteX82" fmla="*/ 299533 w 599714"/>
              <a:gd name="connsiteY82" fmla="*/ 0 h 598128"/>
              <a:gd name="connsiteX83" fmla="*/ 599714 w 599714"/>
              <a:gd name="connsiteY83" fmla="*/ 299237 h 598128"/>
              <a:gd name="connsiteX84" fmla="*/ 472354 w 599714"/>
              <a:gd name="connsiteY84" fmla="*/ 543806 h 598128"/>
              <a:gd name="connsiteX85" fmla="*/ 487868 w 599714"/>
              <a:gd name="connsiteY85" fmla="*/ 567184 h 598128"/>
              <a:gd name="connsiteX86" fmla="*/ 414266 w 599714"/>
              <a:gd name="connsiteY86" fmla="*/ 571140 h 598128"/>
              <a:gd name="connsiteX87" fmla="*/ 447459 w 599714"/>
              <a:gd name="connsiteY87" fmla="*/ 505682 h 598128"/>
              <a:gd name="connsiteX88" fmla="*/ 462612 w 599714"/>
              <a:gd name="connsiteY88" fmla="*/ 528341 h 598128"/>
              <a:gd name="connsiteX89" fmla="*/ 581314 w 599714"/>
              <a:gd name="connsiteY89" fmla="*/ 299237 h 598128"/>
              <a:gd name="connsiteX90" fmla="*/ 299533 w 599714"/>
              <a:gd name="connsiteY90" fmla="*/ 18702 h 598128"/>
              <a:gd name="connsiteX91" fmla="*/ 290513 w 599714"/>
              <a:gd name="connsiteY91" fmla="*/ 9351 h 598128"/>
              <a:gd name="connsiteX92" fmla="*/ 299533 w 599714"/>
              <a:gd name="connsiteY92" fmla="*/ 0 h 5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9714" h="598128">
                <a:moveTo>
                  <a:pt x="135553" y="206401"/>
                </a:moveTo>
                <a:cubicBezTo>
                  <a:pt x="149578" y="242729"/>
                  <a:pt x="167199" y="304594"/>
                  <a:pt x="158928" y="372574"/>
                </a:cubicBezTo>
                <a:cubicBezTo>
                  <a:pt x="155692" y="398830"/>
                  <a:pt x="161086" y="420052"/>
                  <a:pt x="174032" y="434799"/>
                </a:cubicBezTo>
                <a:cubicBezTo>
                  <a:pt x="191293" y="453502"/>
                  <a:pt x="217545" y="458897"/>
                  <a:pt x="231210" y="460336"/>
                </a:cubicBezTo>
                <a:cubicBezTo>
                  <a:pt x="233008" y="387321"/>
                  <a:pt x="219343" y="278337"/>
                  <a:pt x="135553" y="206401"/>
                </a:cubicBezTo>
                <a:close/>
                <a:moveTo>
                  <a:pt x="155332" y="199208"/>
                </a:moveTo>
                <a:cubicBezTo>
                  <a:pt x="236604" y="274741"/>
                  <a:pt x="250989" y="383364"/>
                  <a:pt x="249550" y="457458"/>
                </a:cubicBezTo>
                <a:cubicBezTo>
                  <a:pt x="266452" y="450984"/>
                  <a:pt x="297739" y="435878"/>
                  <a:pt x="312483" y="406024"/>
                </a:cubicBezTo>
                <a:cubicBezTo>
                  <a:pt x="325069" y="380487"/>
                  <a:pt x="322911" y="348475"/>
                  <a:pt x="306369" y="311788"/>
                </a:cubicBezTo>
                <a:cubicBezTo>
                  <a:pt x="278679" y="250282"/>
                  <a:pt x="203880" y="215753"/>
                  <a:pt x="155332" y="199208"/>
                </a:cubicBezTo>
                <a:close/>
                <a:moveTo>
                  <a:pt x="111100" y="168275"/>
                </a:moveTo>
                <a:cubicBezTo>
                  <a:pt x="111819" y="168275"/>
                  <a:pt x="112898" y="168275"/>
                  <a:pt x="113617" y="168275"/>
                </a:cubicBezTo>
                <a:cubicBezTo>
                  <a:pt x="113977" y="168275"/>
                  <a:pt x="113977" y="168275"/>
                  <a:pt x="113977" y="168275"/>
                </a:cubicBezTo>
                <a:lnTo>
                  <a:pt x="114336" y="168275"/>
                </a:lnTo>
                <a:cubicBezTo>
                  <a:pt x="120809" y="170074"/>
                  <a:pt x="276881" y="201725"/>
                  <a:pt x="323271" y="303875"/>
                </a:cubicBezTo>
                <a:cubicBezTo>
                  <a:pt x="341971" y="346677"/>
                  <a:pt x="344129" y="383364"/>
                  <a:pt x="329025" y="414656"/>
                </a:cubicBezTo>
                <a:cubicBezTo>
                  <a:pt x="308886" y="454941"/>
                  <a:pt x="265373" y="471846"/>
                  <a:pt x="248831" y="477241"/>
                </a:cubicBezTo>
                <a:cubicBezTo>
                  <a:pt x="248112" y="489110"/>
                  <a:pt x="247033" y="499901"/>
                  <a:pt x="245954" y="508893"/>
                </a:cubicBezTo>
                <a:cubicBezTo>
                  <a:pt x="245595" y="513569"/>
                  <a:pt x="241279" y="517165"/>
                  <a:pt x="236604" y="517165"/>
                </a:cubicBezTo>
                <a:cubicBezTo>
                  <a:pt x="236245" y="517165"/>
                  <a:pt x="236245" y="517165"/>
                  <a:pt x="235526" y="517165"/>
                </a:cubicBezTo>
                <a:cubicBezTo>
                  <a:pt x="230851" y="516446"/>
                  <a:pt x="227254" y="511770"/>
                  <a:pt x="227614" y="506735"/>
                </a:cubicBezTo>
                <a:cubicBezTo>
                  <a:pt x="228693" y="498822"/>
                  <a:pt x="229412" y="489110"/>
                  <a:pt x="230131" y="478680"/>
                </a:cubicBezTo>
                <a:cubicBezTo>
                  <a:pt x="214308" y="477241"/>
                  <a:pt x="182303" y="471126"/>
                  <a:pt x="160726" y="447387"/>
                </a:cubicBezTo>
                <a:cubicBezTo>
                  <a:pt x="143824" y="428324"/>
                  <a:pt x="136992" y="402427"/>
                  <a:pt x="140947" y="370056"/>
                </a:cubicBezTo>
                <a:cubicBezTo>
                  <a:pt x="152815" y="271863"/>
                  <a:pt x="104627" y="182662"/>
                  <a:pt x="104267" y="181943"/>
                </a:cubicBezTo>
                <a:cubicBezTo>
                  <a:pt x="103907" y="181224"/>
                  <a:pt x="103907" y="180504"/>
                  <a:pt x="103548" y="179425"/>
                </a:cubicBezTo>
                <a:cubicBezTo>
                  <a:pt x="103188" y="178346"/>
                  <a:pt x="103188" y="177267"/>
                  <a:pt x="103188" y="176548"/>
                </a:cubicBezTo>
                <a:cubicBezTo>
                  <a:pt x="103548" y="175828"/>
                  <a:pt x="103548" y="175828"/>
                  <a:pt x="103548" y="175469"/>
                </a:cubicBezTo>
                <a:cubicBezTo>
                  <a:pt x="103907" y="174749"/>
                  <a:pt x="104267" y="174030"/>
                  <a:pt x="104627" y="172951"/>
                </a:cubicBezTo>
                <a:lnTo>
                  <a:pt x="104627" y="172591"/>
                </a:lnTo>
                <a:cubicBezTo>
                  <a:pt x="104627" y="172232"/>
                  <a:pt x="104627" y="172232"/>
                  <a:pt x="104627" y="172232"/>
                </a:cubicBezTo>
                <a:cubicBezTo>
                  <a:pt x="104986" y="172232"/>
                  <a:pt x="104986" y="172232"/>
                  <a:pt x="104986" y="171872"/>
                </a:cubicBezTo>
                <a:cubicBezTo>
                  <a:pt x="105705" y="171512"/>
                  <a:pt x="106065" y="170793"/>
                  <a:pt x="107144" y="170074"/>
                </a:cubicBezTo>
                <a:cubicBezTo>
                  <a:pt x="107503" y="170074"/>
                  <a:pt x="107503" y="170074"/>
                  <a:pt x="107863" y="169714"/>
                </a:cubicBezTo>
                <a:cubicBezTo>
                  <a:pt x="108223" y="169354"/>
                  <a:pt x="109302" y="168994"/>
                  <a:pt x="110021" y="168635"/>
                </a:cubicBezTo>
                <a:cubicBezTo>
                  <a:pt x="110380" y="168635"/>
                  <a:pt x="110740" y="168635"/>
                  <a:pt x="111100" y="168275"/>
                </a:cubicBezTo>
                <a:close/>
                <a:moveTo>
                  <a:pt x="304988" y="87912"/>
                </a:moveTo>
                <a:cubicBezTo>
                  <a:pt x="343570" y="153018"/>
                  <a:pt x="415687" y="299777"/>
                  <a:pt x="403427" y="478549"/>
                </a:cubicBezTo>
                <a:cubicBezTo>
                  <a:pt x="429028" y="463082"/>
                  <a:pt x="480592" y="420277"/>
                  <a:pt x="475904" y="333948"/>
                </a:cubicBezTo>
                <a:cubicBezTo>
                  <a:pt x="471217" y="236829"/>
                  <a:pt x="423980" y="167406"/>
                  <a:pt x="304988" y="87912"/>
                </a:cubicBezTo>
                <a:close/>
                <a:moveTo>
                  <a:pt x="273617" y="47625"/>
                </a:moveTo>
                <a:cubicBezTo>
                  <a:pt x="273978" y="47625"/>
                  <a:pt x="274338" y="47625"/>
                  <a:pt x="275060" y="47625"/>
                </a:cubicBezTo>
                <a:cubicBezTo>
                  <a:pt x="275420" y="47985"/>
                  <a:pt x="275781" y="48344"/>
                  <a:pt x="276502" y="48344"/>
                </a:cubicBezTo>
                <a:cubicBezTo>
                  <a:pt x="277223" y="48344"/>
                  <a:pt x="277584" y="48704"/>
                  <a:pt x="278305" y="49064"/>
                </a:cubicBezTo>
                <a:cubicBezTo>
                  <a:pt x="278665" y="49064"/>
                  <a:pt x="278665" y="49064"/>
                  <a:pt x="278665" y="49064"/>
                </a:cubicBezTo>
                <a:cubicBezTo>
                  <a:pt x="428307" y="141507"/>
                  <a:pt x="488885" y="221002"/>
                  <a:pt x="494294" y="332869"/>
                </a:cubicBezTo>
                <a:cubicBezTo>
                  <a:pt x="499703" y="442578"/>
                  <a:pt x="422177" y="490059"/>
                  <a:pt x="401624" y="500491"/>
                </a:cubicBezTo>
                <a:cubicBezTo>
                  <a:pt x="399461" y="520994"/>
                  <a:pt x="396576" y="541137"/>
                  <a:pt x="391888" y="562000"/>
                </a:cubicBezTo>
                <a:cubicBezTo>
                  <a:pt x="391167" y="566316"/>
                  <a:pt x="387201" y="569553"/>
                  <a:pt x="382874" y="569553"/>
                </a:cubicBezTo>
                <a:cubicBezTo>
                  <a:pt x="382513" y="569553"/>
                  <a:pt x="381792" y="569194"/>
                  <a:pt x="381071" y="569194"/>
                </a:cubicBezTo>
                <a:cubicBezTo>
                  <a:pt x="376023" y="568115"/>
                  <a:pt x="372777" y="563079"/>
                  <a:pt x="373859" y="558043"/>
                </a:cubicBezTo>
                <a:cubicBezTo>
                  <a:pt x="378186" y="538979"/>
                  <a:pt x="381071" y="520274"/>
                  <a:pt x="382874" y="501570"/>
                </a:cubicBezTo>
                <a:cubicBezTo>
                  <a:pt x="364484" y="496174"/>
                  <a:pt x="347537" y="487182"/>
                  <a:pt x="332392" y="473513"/>
                </a:cubicBezTo>
                <a:cubicBezTo>
                  <a:pt x="328786" y="470276"/>
                  <a:pt x="328426" y="464161"/>
                  <a:pt x="332032" y="460564"/>
                </a:cubicBezTo>
                <a:cubicBezTo>
                  <a:pt x="335637" y="456607"/>
                  <a:pt x="341407" y="456607"/>
                  <a:pt x="345013" y="459844"/>
                </a:cubicBezTo>
                <a:cubicBezTo>
                  <a:pt x="356912" y="470635"/>
                  <a:pt x="370253" y="478189"/>
                  <a:pt x="385037" y="482505"/>
                </a:cubicBezTo>
                <a:cubicBezTo>
                  <a:pt x="399821" y="290784"/>
                  <a:pt x="314003" y="136112"/>
                  <a:pt x="280108" y="82516"/>
                </a:cubicBezTo>
                <a:cubicBezTo>
                  <a:pt x="277584" y="105537"/>
                  <a:pt x="274699" y="142946"/>
                  <a:pt x="273978" y="186111"/>
                </a:cubicBezTo>
                <a:cubicBezTo>
                  <a:pt x="273978" y="191146"/>
                  <a:pt x="270011" y="195103"/>
                  <a:pt x="264963" y="195103"/>
                </a:cubicBezTo>
                <a:cubicBezTo>
                  <a:pt x="259555" y="195103"/>
                  <a:pt x="255588" y="190787"/>
                  <a:pt x="255588" y="185751"/>
                </a:cubicBezTo>
                <a:cubicBezTo>
                  <a:pt x="256309" y="113450"/>
                  <a:pt x="264603" y="56258"/>
                  <a:pt x="264603" y="55538"/>
                </a:cubicBezTo>
                <a:cubicBezTo>
                  <a:pt x="264603" y="55179"/>
                  <a:pt x="264963" y="54819"/>
                  <a:pt x="264963" y="54459"/>
                </a:cubicBezTo>
                <a:cubicBezTo>
                  <a:pt x="265324" y="53740"/>
                  <a:pt x="265324" y="52661"/>
                  <a:pt x="265684" y="52301"/>
                </a:cubicBezTo>
                <a:cubicBezTo>
                  <a:pt x="265684" y="52301"/>
                  <a:pt x="265684" y="52301"/>
                  <a:pt x="266045" y="52301"/>
                </a:cubicBezTo>
                <a:lnTo>
                  <a:pt x="266045" y="51941"/>
                </a:lnTo>
                <a:cubicBezTo>
                  <a:pt x="266045" y="51582"/>
                  <a:pt x="266406" y="51222"/>
                  <a:pt x="266766" y="50862"/>
                </a:cubicBezTo>
                <a:cubicBezTo>
                  <a:pt x="266766" y="50862"/>
                  <a:pt x="267127" y="50502"/>
                  <a:pt x="267487" y="50502"/>
                </a:cubicBezTo>
                <a:cubicBezTo>
                  <a:pt x="267487" y="50502"/>
                  <a:pt x="267848" y="49783"/>
                  <a:pt x="268209" y="49783"/>
                </a:cubicBezTo>
                <a:cubicBezTo>
                  <a:pt x="268209" y="49783"/>
                  <a:pt x="268209" y="49783"/>
                  <a:pt x="268209" y="49423"/>
                </a:cubicBezTo>
                <a:cubicBezTo>
                  <a:pt x="268930" y="49064"/>
                  <a:pt x="269290" y="48704"/>
                  <a:pt x="270372" y="48344"/>
                </a:cubicBezTo>
                <a:cubicBezTo>
                  <a:pt x="270733" y="48344"/>
                  <a:pt x="271093" y="48344"/>
                  <a:pt x="271454" y="47985"/>
                </a:cubicBezTo>
                <a:cubicBezTo>
                  <a:pt x="272175" y="47625"/>
                  <a:pt x="272896" y="47985"/>
                  <a:pt x="273617" y="47625"/>
                </a:cubicBezTo>
                <a:close/>
                <a:moveTo>
                  <a:pt x="185594" y="26988"/>
                </a:moveTo>
                <a:lnTo>
                  <a:pt x="152439" y="92446"/>
                </a:lnTo>
                <a:lnTo>
                  <a:pt x="137664" y="69787"/>
                </a:lnTo>
                <a:cubicBezTo>
                  <a:pt x="63066" y="122657"/>
                  <a:pt x="18379" y="207178"/>
                  <a:pt x="18379" y="298891"/>
                </a:cubicBezTo>
                <a:cubicBezTo>
                  <a:pt x="18379" y="453545"/>
                  <a:pt x="144871" y="579786"/>
                  <a:pt x="299833" y="579786"/>
                </a:cubicBezTo>
                <a:cubicBezTo>
                  <a:pt x="305239" y="579786"/>
                  <a:pt x="309203" y="583742"/>
                  <a:pt x="309203" y="588777"/>
                </a:cubicBezTo>
                <a:cubicBezTo>
                  <a:pt x="309203" y="594172"/>
                  <a:pt x="305239" y="598128"/>
                  <a:pt x="299833" y="598128"/>
                </a:cubicBezTo>
                <a:cubicBezTo>
                  <a:pt x="134781" y="598128"/>
                  <a:pt x="0" y="463975"/>
                  <a:pt x="0" y="298891"/>
                </a:cubicBezTo>
                <a:cubicBezTo>
                  <a:pt x="0" y="201064"/>
                  <a:pt x="47570" y="110429"/>
                  <a:pt x="127213" y="54322"/>
                </a:cubicBezTo>
                <a:lnTo>
                  <a:pt x="112077" y="30944"/>
                </a:lnTo>
                <a:close/>
                <a:moveTo>
                  <a:pt x="299533" y="0"/>
                </a:moveTo>
                <a:cubicBezTo>
                  <a:pt x="465138" y="0"/>
                  <a:pt x="599714" y="134153"/>
                  <a:pt x="599714" y="299237"/>
                </a:cubicBezTo>
                <a:cubicBezTo>
                  <a:pt x="599714" y="397065"/>
                  <a:pt x="552450" y="487699"/>
                  <a:pt x="472354" y="543806"/>
                </a:cubicBezTo>
                <a:lnTo>
                  <a:pt x="487868" y="567184"/>
                </a:lnTo>
                <a:lnTo>
                  <a:pt x="414266" y="571140"/>
                </a:lnTo>
                <a:lnTo>
                  <a:pt x="447459" y="505682"/>
                </a:lnTo>
                <a:lnTo>
                  <a:pt x="462612" y="528341"/>
                </a:lnTo>
                <a:cubicBezTo>
                  <a:pt x="536936" y="475471"/>
                  <a:pt x="581314" y="390951"/>
                  <a:pt x="581314" y="299237"/>
                </a:cubicBezTo>
                <a:cubicBezTo>
                  <a:pt x="581314" y="144224"/>
                  <a:pt x="455036" y="18702"/>
                  <a:pt x="299533" y="18702"/>
                </a:cubicBezTo>
                <a:cubicBezTo>
                  <a:pt x="294482" y="18702"/>
                  <a:pt x="290513" y="14386"/>
                  <a:pt x="290513" y="9351"/>
                </a:cubicBezTo>
                <a:cubicBezTo>
                  <a:pt x="290513" y="4316"/>
                  <a:pt x="294482" y="0"/>
                  <a:pt x="299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16575F3A-1805-C644-8D33-13977FE18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1617" y="3464612"/>
            <a:ext cx="542764" cy="542610"/>
          </a:xfrm>
          <a:custGeom>
            <a:avLst/>
            <a:gdLst>
              <a:gd name="connsiteX0" fmla="*/ 490973 w 598297"/>
              <a:gd name="connsiteY0" fmla="*/ 313093 h 598127"/>
              <a:gd name="connsiteX1" fmla="*/ 543191 w 598297"/>
              <a:gd name="connsiteY1" fmla="*/ 314872 h 598127"/>
              <a:gd name="connsiteX2" fmla="*/ 551894 w 598297"/>
              <a:gd name="connsiteY2" fmla="*/ 324124 h 598127"/>
              <a:gd name="connsiteX3" fmla="*/ 542828 w 598297"/>
              <a:gd name="connsiteY3" fmla="*/ 333019 h 598127"/>
              <a:gd name="connsiteX4" fmla="*/ 542466 w 598297"/>
              <a:gd name="connsiteY4" fmla="*/ 333019 h 598127"/>
              <a:gd name="connsiteX5" fmla="*/ 490248 w 598297"/>
              <a:gd name="connsiteY5" fmla="*/ 331240 h 598127"/>
              <a:gd name="connsiteX6" fmla="*/ 481182 w 598297"/>
              <a:gd name="connsiteY6" fmla="*/ 321989 h 598127"/>
              <a:gd name="connsiteX7" fmla="*/ 490973 w 598297"/>
              <a:gd name="connsiteY7" fmla="*/ 313093 h 598127"/>
              <a:gd name="connsiteX8" fmla="*/ 515526 w 598297"/>
              <a:gd name="connsiteY8" fmla="*/ 255918 h 598127"/>
              <a:gd name="connsiteX9" fmla="*/ 467662 w 598297"/>
              <a:gd name="connsiteY9" fmla="*/ 300135 h 598127"/>
              <a:gd name="connsiteX10" fmla="*/ 465863 w 598297"/>
              <a:gd name="connsiteY10" fmla="*/ 354777 h 598127"/>
              <a:gd name="connsiteX11" fmla="*/ 481338 w 598297"/>
              <a:gd name="connsiteY11" fmla="*/ 355137 h 598127"/>
              <a:gd name="connsiteX12" fmla="*/ 550794 w 598297"/>
              <a:gd name="connsiteY12" fmla="*/ 357653 h 598127"/>
              <a:gd name="connsiteX13" fmla="*/ 566268 w 598297"/>
              <a:gd name="connsiteY13" fmla="*/ 358372 h 598127"/>
              <a:gd name="connsiteX14" fmla="*/ 568068 w 598297"/>
              <a:gd name="connsiteY14" fmla="*/ 303730 h 598127"/>
              <a:gd name="connsiteX15" fmla="*/ 555832 w 598297"/>
              <a:gd name="connsiteY15" fmla="*/ 270657 h 598127"/>
              <a:gd name="connsiteX16" fmla="*/ 524163 w 598297"/>
              <a:gd name="connsiteY16" fmla="*/ 256277 h 598127"/>
              <a:gd name="connsiteX17" fmla="*/ 103296 w 598297"/>
              <a:gd name="connsiteY17" fmla="*/ 114365 h 598127"/>
              <a:gd name="connsiteX18" fmla="*/ 115883 w 598297"/>
              <a:gd name="connsiteY18" fmla="*/ 115445 h 598127"/>
              <a:gd name="connsiteX19" fmla="*/ 114445 w 598297"/>
              <a:gd name="connsiteY19" fmla="*/ 128402 h 598127"/>
              <a:gd name="connsiteX20" fmla="*/ 18783 w 598297"/>
              <a:gd name="connsiteY20" fmla="*/ 342208 h 598127"/>
              <a:gd name="connsiteX21" fmla="*/ 286349 w 598297"/>
              <a:gd name="connsiteY21" fmla="*/ 579410 h 598127"/>
              <a:gd name="connsiteX22" fmla="*/ 446385 w 598297"/>
              <a:gd name="connsiteY22" fmla="*/ 509222 h 598127"/>
              <a:gd name="connsiteX23" fmla="*/ 433438 w 598297"/>
              <a:gd name="connsiteY23" fmla="*/ 496624 h 598127"/>
              <a:gd name="connsiteX24" fmla="*/ 485585 w 598297"/>
              <a:gd name="connsiteY24" fmla="*/ 481866 h 598127"/>
              <a:gd name="connsiteX25" fmla="*/ 472278 w 598297"/>
              <a:gd name="connsiteY25" fmla="*/ 534417 h 598127"/>
              <a:gd name="connsiteX26" fmla="*/ 458972 w 598297"/>
              <a:gd name="connsiteY26" fmla="*/ 521820 h 598127"/>
              <a:gd name="connsiteX27" fmla="*/ 287428 w 598297"/>
              <a:gd name="connsiteY27" fmla="*/ 597407 h 598127"/>
              <a:gd name="connsiteX28" fmla="*/ 270885 w 598297"/>
              <a:gd name="connsiteY28" fmla="*/ 598127 h 598127"/>
              <a:gd name="connsiteX29" fmla="*/ 442 w 598297"/>
              <a:gd name="connsiteY29" fmla="*/ 343288 h 598127"/>
              <a:gd name="connsiteX30" fmla="*/ 103296 w 598297"/>
              <a:gd name="connsiteY30" fmla="*/ 114365 h 598127"/>
              <a:gd name="connsiteX31" fmla="*/ 175933 w 598297"/>
              <a:gd name="connsiteY31" fmla="*/ 71256 h 598127"/>
              <a:gd name="connsiteX32" fmla="*/ 136978 w 598297"/>
              <a:gd name="connsiteY32" fmla="*/ 354478 h 598127"/>
              <a:gd name="connsiteX33" fmla="*/ 286308 w 598297"/>
              <a:gd name="connsiteY33" fmla="*/ 276745 h 598127"/>
              <a:gd name="connsiteX34" fmla="*/ 290636 w 598297"/>
              <a:gd name="connsiteY34" fmla="*/ 275665 h 598127"/>
              <a:gd name="connsiteX35" fmla="*/ 294604 w 598297"/>
              <a:gd name="connsiteY35" fmla="*/ 276745 h 598127"/>
              <a:gd name="connsiteX36" fmla="*/ 299293 w 598297"/>
              <a:gd name="connsiteY36" fmla="*/ 283223 h 598127"/>
              <a:gd name="connsiteX37" fmla="*/ 327427 w 598297"/>
              <a:gd name="connsiteY37" fmla="*/ 465320 h 598127"/>
              <a:gd name="connsiteX38" fmla="*/ 367826 w 598297"/>
              <a:gd name="connsiteY38" fmla="*/ 183537 h 598127"/>
              <a:gd name="connsiteX39" fmla="*/ 218496 w 598297"/>
              <a:gd name="connsiteY39" fmla="*/ 261270 h 598127"/>
              <a:gd name="connsiteX40" fmla="*/ 210200 w 598297"/>
              <a:gd name="connsiteY40" fmla="*/ 261270 h 598127"/>
              <a:gd name="connsiteX41" fmla="*/ 205150 w 598297"/>
              <a:gd name="connsiteY41" fmla="*/ 254433 h 598127"/>
              <a:gd name="connsiteX42" fmla="*/ 255696 w 598297"/>
              <a:gd name="connsiteY42" fmla="*/ 57121 h 598127"/>
              <a:gd name="connsiteX43" fmla="*/ 528122 w 598297"/>
              <a:gd name="connsiteY43" fmla="*/ 238663 h 598127"/>
              <a:gd name="connsiteX44" fmla="*/ 569147 w 598297"/>
              <a:gd name="connsiteY44" fmla="*/ 258434 h 598127"/>
              <a:gd name="connsiteX45" fmla="*/ 586421 w 598297"/>
              <a:gd name="connsiteY45" fmla="*/ 304449 h 598127"/>
              <a:gd name="connsiteX46" fmla="*/ 584622 w 598297"/>
              <a:gd name="connsiteY46" fmla="*/ 358732 h 598127"/>
              <a:gd name="connsiteX47" fmla="*/ 589300 w 598297"/>
              <a:gd name="connsiteY47" fmla="*/ 359091 h 598127"/>
              <a:gd name="connsiteX48" fmla="*/ 598297 w 598297"/>
              <a:gd name="connsiteY48" fmla="*/ 368438 h 598127"/>
              <a:gd name="connsiteX49" fmla="*/ 589300 w 598297"/>
              <a:gd name="connsiteY49" fmla="*/ 377425 h 598127"/>
              <a:gd name="connsiteX50" fmla="*/ 588581 w 598297"/>
              <a:gd name="connsiteY50" fmla="*/ 377425 h 598127"/>
              <a:gd name="connsiteX51" fmla="*/ 559071 w 598297"/>
              <a:gd name="connsiteY51" fmla="*/ 376347 h 598127"/>
              <a:gd name="connsiteX52" fmla="*/ 556912 w 598297"/>
              <a:gd name="connsiteY52" fmla="*/ 437100 h 598127"/>
              <a:gd name="connsiteX53" fmla="*/ 547555 w 598297"/>
              <a:gd name="connsiteY53" fmla="*/ 445728 h 598127"/>
              <a:gd name="connsiteX54" fmla="*/ 538558 w 598297"/>
              <a:gd name="connsiteY54" fmla="*/ 436381 h 598127"/>
              <a:gd name="connsiteX55" fmla="*/ 541077 w 598297"/>
              <a:gd name="connsiteY55" fmla="*/ 375628 h 598127"/>
              <a:gd name="connsiteX56" fmla="*/ 515526 w 598297"/>
              <a:gd name="connsiteY56" fmla="*/ 374549 h 598127"/>
              <a:gd name="connsiteX57" fmla="*/ 514086 w 598297"/>
              <a:gd name="connsiteY57" fmla="*/ 374549 h 598127"/>
              <a:gd name="connsiteX58" fmla="*/ 489975 w 598297"/>
              <a:gd name="connsiteY58" fmla="*/ 373830 h 598127"/>
              <a:gd name="connsiteX59" fmla="*/ 487816 w 598297"/>
              <a:gd name="connsiteY59" fmla="*/ 434584 h 598127"/>
              <a:gd name="connsiteX60" fmla="*/ 478459 w 598297"/>
              <a:gd name="connsiteY60" fmla="*/ 443211 h 598127"/>
              <a:gd name="connsiteX61" fmla="*/ 469822 w 598297"/>
              <a:gd name="connsiteY61" fmla="*/ 433865 h 598127"/>
              <a:gd name="connsiteX62" fmla="*/ 471981 w 598297"/>
              <a:gd name="connsiteY62" fmla="*/ 373111 h 598127"/>
              <a:gd name="connsiteX63" fmla="*/ 456146 w 598297"/>
              <a:gd name="connsiteY63" fmla="*/ 372752 h 598127"/>
              <a:gd name="connsiteX64" fmla="*/ 442111 w 598297"/>
              <a:gd name="connsiteY64" fmla="*/ 372033 h 598127"/>
              <a:gd name="connsiteX65" fmla="*/ 433474 w 598297"/>
              <a:gd name="connsiteY65" fmla="*/ 362686 h 598127"/>
              <a:gd name="connsiteX66" fmla="*/ 442831 w 598297"/>
              <a:gd name="connsiteY66" fmla="*/ 353699 h 598127"/>
              <a:gd name="connsiteX67" fmla="*/ 447869 w 598297"/>
              <a:gd name="connsiteY67" fmla="*/ 354058 h 598127"/>
              <a:gd name="connsiteX68" fmla="*/ 449669 w 598297"/>
              <a:gd name="connsiteY68" fmla="*/ 299416 h 598127"/>
              <a:gd name="connsiteX69" fmla="*/ 508688 w 598297"/>
              <a:gd name="connsiteY69" fmla="*/ 237944 h 598127"/>
              <a:gd name="connsiteX70" fmla="*/ 256776 w 598297"/>
              <a:gd name="connsiteY70" fmla="*/ 75095 h 598127"/>
              <a:gd name="connsiteX71" fmla="*/ 242381 w 598297"/>
              <a:gd name="connsiteY71" fmla="*/ 76174 h 598127"/>
              <a:gd name="connsiteX72" fmla="*/ 232304 w 598297"/>
              <a:gd name="connsiteY72" fmla="*/ 68625 h 598127"/>
              <a:gd name="connsiteX73" fmla="*/ 240221 w 598297"/>
              <a:gd name="connsiteY73" fmla="*/ 58199 h 598127"/>
              <a:gd name="connsiteX74" fmla="*/ 255696 w 598297"/>
              <a:gd name="connsiteY74" fmla="*/ 57121 h 598127"/>
              <a:gd name="connsiteX75" fmla="*/ 174851 w 598297"/>
              <a:gd name="connsiteY75" fmla="*/ 0 h 598127"/>
              <a:gd name="connsiteX76" fmla="*/ 175212 w 598297"/>
              <a:gd name="connsiteY76" fmla="*/ 0 h 598127"/>
              <a:gd name="connsiteX77" fmla="*/ 184229 w 598297"/>
              <a:gd name="connsiteY77" fmla="*/ 7918 h 598127"/>
              <a:gd name="connsiteX78" fmla="*/ 221382 w 598297"/>
              <a:gd name="connsiteY78" fmla="*/ 239318 h 598127"/>
              <a:gd name="connsiteX79" fmla="*/ 375040 w 598297"/>
              <a:gd name="connsiteY79" fmla="*/ 159425 h 598127"/>
              <a:gd name="connsiteX80" fmla="*/ 384779 w 598297"/>
              <a:gd name="connsiteY80" fmla="*/ 159785 h 598127"/>
              <a:gd name="connsiteX81" fmla="*/ 388386 w 598297"/>
              <a:gd name="connsiteY81" fmla="*/ 168422 h 598127"/>
              <a:gd name="connsiteX82" fmla="*/ 336806 w 598297"/>
              <a:gd name="connsiteY82" fmla="*/ 528298 h 598127"/>
              <a:gd name="connsiteX83" fmla="*/ 327788 w 598297"/>
              <a:gd name="connsiteY83" fmla="*/ 536215 h 598127"/>
              <a:gd name="connsiteX84" fmla="*/ 318771 w 598297"/>
              <a:gd name="connsiteY84" fmla="*/ 528298 h 598127"/>
              <a:gd name="connsiteX85" fmla="*/ 283422 w 598297"/>
              <a:gd name="connsiteY85" fmla="*/ 298697 h 598127"/>
              <a:gd name="connsiteX86" fmla="*/ 129764 w 598297"/>
              <a:gd name="connsiteY86" fmla="*/ 378590 h 598127"/>
              <a:gd name="connsiteX87" fmla="*/ 120386 w 598297"/>
              <a:gd name="connsiteY87" fmla="*/ 378230 h 598127"/>
              <a:gd name="connsiteX88" fmla="*/ 116418 w 598297"/>
              <a:gd name="connsiteY88" fmla="*/ 369233 h 598127"/>
              <a:gd name="connsiteX89" fmla="*/ 166194 w 598297"/>
              <a:gd name="connsiteY89" fmla="*/ 7918 h 598127"/>
              <a:gd name="connsiteX90" fmla="*/ 174851 w 598297"/>
              <a:gd name="connsiteY90" fmla="*/ 0 h 5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98297" h="598127">
                <a:moveTo>
                  <a:pt x="490973" y="313093"/>
                </a:moveTo>
                <a:lnTo>
                  <a:pt x="543191" y="314872"/>
                </a:lnTo>
                <a:cubicBezTo>
                  <a:pt x="548268" y="315228"/>
                  <a:pt x="552257" y="319498"/>
                  <a:pt x="551894" y="324124"/>
                </a:cubicBezTo>
                <a:cubicBezTo>
                  <a:pt x="551894" y="329105"/>
                  <a:pt x="547905" y="333019"/>
                  <a:pt x="542828" y="333019"/>
                </a:cubicBezTo>
                <a:lnTo>
                  <a:pt x="542466" y="333019"/>
                </a:lnTo>
                <a:lnTo>
                  <a:pt x="490248" y="331240"/>
                </a:lnTo>
                <a:cubicBezTo>
                  <a:pt x="485171" y="330884"/>
                  <a:pt x="481182" y="326615"/>
                  <a:pt x="481182" y="321989"/>
                </a:cubicBezTo>
                <a:cubicBezTo>
                  <a:pt x="481545" y="317007"/>
                  <a:pt x="485896" y="312737"/>
                  <a:pt x="490973" y="313093"/>
                </a:cubicBezTo>
                <a:close/>
                <a:moveTo>
                  <a:pt x="515526" y="255918"/>
                </a:moveTo>
                <a:cubicBezTo>
                  <a:pt x="489975" y="254840"/>
                  <a:pt x="468742" y="274971"/>
                  <a:pt x="467662" y="300135"/>
                </a:cubicBezTo>
                <a:lnTo>
                  <a:pt x="465863" y="354777"/>
                </a:lnTo>
                <a:lnTo>
                  <a:pt x="481338" y="355137"/>
                </a:lnTo>
                <a:lnTo>
                  <a:pt x="550794" y="357653"/>
                </a:lnTo>
                <a:lnTo>
                  <a:pt x="566268" y="358372"/>
                </a:lnTo>
                <a:lnTo>
                  <a:pt x="568068" y="303730"/>
                </a:lnTo>
                <a:cubicBezTo>
                  <a:pt x="568428" y="291507"/>
                  <a:pt x="564469" y="280004"/>
                  <a:pt x="555832" y="270657"/>
                </a:cubicBezTo>
                <a:cubicBezTo>
                  <a:pt x="547555" y="262029"/>
                  <a:pt x="536399" y="256637"/>
                  <a:pt x="524163" y="256277"/>
                </a:cubicBezTo>
                <a:close/>
                <a:moveTo>
                  <a:pt x="103296" y="114365"/>
                </a:moveTo>
                <a:cubicBezTo>
                  <a:pt x="107252" y="111125"/>
                  <a:pt x="113006" y="111485"/>
                  <a:pt x="115883" y="115445"/>
                </a:cubicBezTo>
                <a:cubicBezTo>
                  <a:pt x="119120" y="119404"/>
                  <a:pt x="118401" y="125163"/>
                  <a:pt x="114445" y="128402"/>
                </a:cubicBezTo>
                <a:cubicBezTo>
                  <a:pt x="49352" y="179874"/>
                  <a:pt x="13748" y="259781"/>
                  <a:pt x="18783" y="342208"/>
                </a:cubicBezTo>
                <a:cubicBezTo>
                  <a:pt x="27054" y="481506"/>
                  <a:pt x="147531" y="588049"/>
                  <a:pt x="286349" y="579410"/>
                </a:cubicBezTo>
                <a:cubicBezTo>
                  <a:pt x="346407" y="575451"/>
                  <a:pt x="402869" y="550615"/>
                  <a:pt x="446385" y="509222"/>
                </a:cubicBezTo>
                <a:lnTo>
                  <a:pt x="433438" y="496624"/>
                </a:lnTo>
                <a:lnTo>
                  <a:pt x="485585" y="481866"/>
                </a:lnTo>
                <a:lnTo>
                  <a:pt x="472278" y="534417"/>
                </a:lnTo>
                <a:lnTo>
                  <a:pt x="458972" y="521820"/>
                </a:lnTo>
                <a:cubicBezTo>
                  <a:pt x="412939" y="566452"/>
                  <a:pt x="352161" y="593448"/>
                  <a:pt x="287428" y="597407"/>
                </a:cubicBezTo>
                <a:cubicBezTo>
                  <a:pt x="282033" y="597767"/>
                  <a:pt x="276279" y="598127"/>
                  <a:pt x="270885" y="598127"/>
                </a:cubicBezTo>
                <a:cubicBezTo>
                  <a:pt x="129190" y="598127"/>
                  <a:pt x="9432" y="486905"/>
                  <a:pt x="442" y="343288"/>
                </a:cubicBezTo>
                <a:cubicBezTo>
                  <a:pt x="-4593" y="254742"/>
                  <a:pt x="33528" y="169076"/>
                  <a:pt x="103296" y="114365"/>
                </a:cubicBezTo>
                <a:close/>
                <a:moveTo>
                  <a:pt x="175933" y="71256"/>
                </a:moveTo>
                <a:lnTo>
                  <a:pt x="136978" y="354478"/>
                </a:lnTo>
                <a:lnTo>
                  <a:pt x="286308" y="276745"/>
                </a:lnTo>
                <a:cubicBezTo>
                  <a:pt x="287750" y="276025"/>
                  <a:pt x="289193" y="275665"/>
                  <a:pt x="290636" y="275665"/>
                </a:cubicBezTo>
                <a:cubicBezTo>
                  <a:pt x="292079" y="275665"/>
                  <a:pt x="293522" y="276025"/>
                  <a:pt x="294604" y="276745"/>
                </a:cubicBezTo>
                <a:cubicBezTo>
                  <a:pt x="297489" y="278184"/>
                  <a:pt x="298932" y="280703"/>
                  <a:pt x="299293" y="283223"/>
                </a:cubicBezTo>
                <a:lnTo>
                  <a:pt x="327427" y="465320"/>
                </a:lnTo>
                <a:lnTo>
                  <a:pt x="367826" y="183537"/>
                </a:lnTo>
                <a:lnTo>
                  <a:pt x="218496" y="261270"/>
                </a:lnTo>
                <a:cubicBezTo>
                  <a:pt x="215610" y="262710"/>
                  <a:pt x="212725" y="262710"/>
                  <a:pt x="210200" y="261270"/>
                </a:cubicBezTo>
                <a:cubicBezTo>
                  <a:pt x="207675" y="260191"/>
                  <a:pt x="205511" y="257671"/>
                  <a:pt x="205150" y="254433"/>
                </a:cubicBezTo>
                <a:close/>
                <a:moveTo>
                  <a:pt x="255696" y="57121"/>
                </a:moveTo>
                <a:cubicBezTo>
                  <a:pt x="379493" y="49212"/>
                  <a:pt x="489255" y="126502"/>
                  <a:pt x="528122" y="238663"/>
                </a:cubicBezTo>
                <a:cubicBezTo>
                  <a:pt x="543956" y="239741"/>
                  <a:pt x="558351" y="246931"/>
                  <a:pt x="569147" y="258434"/>
                </a:cubicBezTo>
                <a:cubicBezTo>
                  <a:pt x="581023" y="271016"/>
                  <a:pt x="587141" y="287193"/>
                  <a:pt x="586421" y="304449"/>
                </a:cubicBezTo>
                <a:lnTo>
                  <a:pt x="584622" y="358732"/>
                </a:lnTo>
                <a:lnTo>
                  <a:pt x="589300" y="359091"/>
                </a:lnTo>
                <a:cubicBezTo>
                  <a:pt x="594339" y="359451"/>
                  <a:pt x="598297" y="363405"/>
                  <a:pt x="598297" y="368438"/>
                </a:cubicBezTo>
                <a:cubicBezTo>
                  <a:pt x="597937" y="373471"/>
                  <a:pt x="593979" y="377425"/>
                  <a:pt x="589300" y="377425"/>
                </a:cubicBezTo>
                <a:cubicBezTo>
                  <a:pt x="588941" y="377425"/>
                  <a:pt x="588941" y="377425"/>
                  <a:pt x="588581" y="377425"/>
                </a:cubicBezTo>
                <a:lnTo>
                  <a:pt x="559071" y="376347"/>
                </a:lnTo>
                <a:lnTo>
                  <a:pt x="556912" y="437100"/>
                </a:lnTo>
                <a:cubicBezTo>
                  <a:pt x="556552" y="442133"/>
                  <a:pt x="552593" y="445728"/>
                  <a:pt x="547555" y="445728"/>
                </a:cubicBezTo>
                <a:cubicBezTo>
                  <a:pt x="542517" y="445728"/>
                  <a:pt x="538558" y="441414"/>
                  <a:pt x="538558" y="436381"/>
                </a:cubicBezTo>
                <a:lnTo>
                  <a:pt x="541077" y="375628"/>
                </a:lnTo>
                <a:lnTo>
                  <a:pt x="515526" y="374549"/>
                </a:lnTo>
                <a:lnTo>
                  <a:pt x="514086" y="374549"/>
                </a:lnTo>
                <a:lnTo>
                  <a:pt x="489975" y="373830"/>
                </a:lnTo>
                <a:lnTo>
                  <a:pt x="487816" y="434584"/>
                </a:lnTo>
                <a:cubicBezTo>
                  <a:pt x="487816" y="439616"/>
                  <a:pt x="483497" y="443930"/>
                  <a:pt x="478459" y="443211"/>
                </a:cubicBezTo>
                <a:cubicBezTo>
                  <a:pt x="473421" y="443211"/>
                  <a:pt x="469462" y="439257"/>
                  <a:pt x="469822" y="433865"/>
                </a:cubicBezTo>
                <a:lnTo>
                  <a:pt x="471981" y="373111"/>
                </a:lnTo>
                <a:lnTo>
                  <a:pt x="456146" y="372752"/>
                </a:lnTo>
                <a:lnTo>
                  <a:pt x="442111" y="372033"/>
                </a:lnTo>
                <a:cubicBezTo>
                  <a:pt x="437073" y="371673"/>
                  <a:pt x="433114" y="367719"/>
                  <a:pt x="433474" y="362686"/>
                </a:cubicBezTo>
                <a:cubicBezTo>
                  <a:pt x="433474" y="357653"/>
                  <a:pt x="437793" y="353339"/>
                  <a:pt x="442831" y="353699"/>
                </a:cubicBezTo>
                <a:lnTo>
                  <a:pt x="447869" y="354058"/>
                </a:lnTo>
                <a:lnTo>
                  <a:pt x="449669" y="299416"/>
                </a:lnTo>
                <a:cubicBezTo>
                  <a:pt x="450748" y="266703"/>
                  <a:pt x="476659" y="240460"/>
                  <a:pt x="508688" y="237944"/>
                </a:cubicBezTo>
                <a:cubicBezTo>
                  <a:pt x="470182" y="137287"/>
                  <a:pt x="370136" y="68265"/>
                  <a:pt x="256776" y="75095"/>
                </a:cubicBezTo>
                <a:cubicBezTo>
                  <a:pt x="252097" y="75455"/>
                  <a:pt x="247059" y="75814"/>
                  <a:pt x="242381" y="76174"/>
                </a:cubicBezTo>
                <a:cubicBezTo>
                  <a:pt x="237342" y="76893"/>
                  <a:pt x="232664" y="73298"/>
                  <a:pt x="232304" y="68625"/>
                </a:cubicBezTo>
                <a:cubicBezTo>
                  <a:pt x="231944" y="63592"/>
                  <a:pt x="235183" y="58918"/>
                  <a:pt x="240221" y="58199"/>
                </a:cubicBezTo>
                <a:cubicBezTo>
                  <a:pt x="245260" y="57840"/>
                  <a:pt x="250658" y="57480"/>
                  <a:pt x="255696" y="57121"/>
                </a:cubicBezTo>
                <a:close/>
                <a:moveTo>
                  <a:pt x="174851" y="0"/>
                </a:moveTo>
                <a:lnTo>
                  <a:pt x="175212" y="0"/>
                </a:lnTo>
                <a:cubicBezTo>
                  <a:pt x="179540" y="0"/>
                  <a:pt x="183508" y="3599"/>
                  <a:pt x="184229" y="7918"/>
                </a:cubicBezTo>
                <a:lnTo>
                  <a:pt x="221382" y="239318"/>
                </a:lnTo>
                <a:lnTo>
                  <a:pt x="375040" y="159425"/>
                </a:lnTo>
                <a:cubicBezTo>
                  <a:pt x="377925" y="157626"/>
                  <a:pt x="381532" y="157986"/>
                  <a:pt x="384779" y="159785"/>
                </a:cubicBezTo>
                <a:cubicBezTo>
                  <a:pt x="387304" y="161944"/>
                  <a:pt x="388746" y="165543"/>
                  <a:pt x="388386" y="168422"/>
                </a:cubicBezTo>
                <a:lnTo>
                  <a:pt x="336806" y="528298"/>
                </a:lnTo>
                <a:cubicBezTo>
                  <a:pt x="336084" y="532617"/>
                  <a:pt x="332117" y="536215"/>
                  <a:pt x="327788" y="536215"/>
                </a:cubicBezTo>
                <a:cubicBezTo>
                  <a:pt x="323099" y="536215"/>
                  <a:pt x="319492" y="532617"/>
                  <a:pt x="318771" y="528298"/>
                </a:cubicBezTo>
                <a:lnTo>
                  <a:pt x="283422" y="298697"/>
                </a:lnTo>
                <a:lnTo>
                  <a:pt x="129764" y="378590"/>
                </a:lnTo>
                <a:cubicBezTo>
                  <a:pt x="126517" y="380029"/>
                  <a:pt x="122910" y="380029"/>
                  <a:pt x="120386" y="378230"/>
                </a:cubicBezTo>
                <a:cubicBezTo>
                  <a:pt x="117500" y="376071"/>
                  <a:pt x="116057" y="372832"/>
                  <a:pt x="116418" y="369233"/>
                </a:cubicBezTo>
                <a:lnTo>
                  <a:pt x="166194" y="7918"/>
                </a:lnTo>
                <a:cubicBezTo>
                  <a:pt x="166555" y="3599"/>
                  <a:pt x="170523" y="360"/>
                  <a:pt x="1748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913F96E-E0C8-8B47-BBA3-084694428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316" y="5432910"/>
            <a:ext cx="427400" cy="544051"/>
          </a:xfrm>
          <a:custGeom>
            <a:avLst/>
            <a:gdLst>
              <a:gd name="connsiteX0" fmla="*/ 336695 w 471129"/>
              <a:gd name="connsiteY0" fmla="*/ 458506 h 599715"/>
              <a:gd name="connsiteX1" fmla="*/ 349323 w 471129"/>
              <a:gd name="connsiteY1" fmla="*/ 461039 h 599715"/>
              <a:gd name="connsiteX2" fmla="*/ 359786 w 471129"/>
              <a:gd name="connsiteY2" fmla="*/ 476957 h 599715"/>
              <a:gd name="connsiteX3" fmla="*/ 361951 w 471129"/>
              <a:gd name="connsiteY3" fmla="*/ 520732 h 599715"/>
              <a:gd name="connsiteX4" fmla="*/ 324428 w 471129"/>
              <a:gd name="connsiteY4" fmla="*/ 543525 h 599715"/>
              <a:gd name="connsiteX5" fmla="*/ 273917 w 471129"/>
              <a:gd name="connsiteY5" fmla="*/ 543525 h 599715"/>
              <a:gd name="connsiteX6" fmla="*/ 273917 w 471129"/>
              <a:gd name="connsiteY6" fmla="*/ 561613 h 599715"/>
              <a:gd name="connsiteX7" fmla="*/ 227013 w 471129"/>
              <a:gd name="connsiteY7" fmla="*/ 534480 h 599715"/>
              <a:gd name="connsiteX8" fmla="*/ 273917 w 471129"/>
              <a:gd name="connsiteY8" fmla="*/ 506985 h 599715"/>
              <a:gd name="connsiteX9" fmla="*/ 273917 w 471129"/>
              <a:gd name="connsiteY9" fmla="*/ 525074 h 599715"/>
              <a:gd name="connsiteX10" fmla="*/ 324428 w 471129"/>
              <a:gd name="connsiteY10" fmla="*/ 525074 h 599715"/>
              <a:gd name="connsiteX11" fmla="*/ 346076 w 471129"/>
              <a:gd name="connsiteY11" fmla="*/ 512050 h 599715"/>
              <a:gd name="connsiteX12" fmla="*/ 344633 w 471129"/>
              <a:gd name="connsiteY12" fmla="*/ 487087 h 599715"/>
              <a:gd name="connsiteX13" fmla="*/ 334169 w 471129"/>
              <a:gd name="connsiteY13" fmla="*/ 471169 h 599715"/>
              <a:gd name="connsiteX14" fmla="*/ 336695 w 471129"/>
              <a:gd name="connsiteY14" fmla="*/ 458506 h 599715"/>
              <a:gd name="connsiteX15" fmla="*/ 159310 w 471129"/>
              <a:gd name="connsiteY15" fmla="*/ 423862 h 599715"/>
              <a:gd name="connsiteX16" fmla="*/ 155712 w 471129"/>
              <a:gd name="connsiteY16" fmla="*/ 478408 h 599715"/>
              <a:gd name="connsiteX17" fmla="*/ 140602 w 471129"/>
              <a:gd name="connsiteY17" fmla="*/ 468293 h 599715"/>
              <a:gd name="connsiteX18" fmla="*/ 128011 w 471129"/>
              <a:gd name="connsiteY18" fmla="*/ 487800 h 599715"/>
              <a:gd name="connsiteX19" fmla="*/ 126572 w 471129"/>
              <a:gd name="connsiteY19" fmla="*/ 512724 h 599715"/>
              <a:gd name="connsiteX20" fmla="*/ 148157 w 471129"/>
              <a:gd name="connsiteY20" fmla="*/ 525728 h 599715"/>
              <a:gd name="connsiteX21" fmla="*/ 193486 w 471129"/>
              <a:gd name="connsiteY21" fmla="*/ 525728 h 599715"/>
              <a:gd name="connsiteX22" fmla="*/ 202840 w 471129"/>
              <a:gd name="connsiteY22" fmla="*/ 535120 h 599715"/>
              <a:gd name="connsiteX23" fmla="*/ 193486 w 471129"/>
              <a:gd name="connsiteY23" fmla="*/ 544151 h 599715"/>
              <a:gd name="connsiteX24" fmla="*/ 148157 w 471129"/>
              <a:gd name="connsiteY24" fmla="*/ 544151 h 599715"/>
              <a:gd name="connsiteX25" fmla="*/ 110743 w 471129"/>
              <a:gd name="connsiteY25" fmla="*/ 521394 h 599715"/>
              <a:gd name="connsiteX26" fmla="*/ 112901 w 471129"/>
              <a:gd name="connsiteY26" fmla="*/ 477685 h 599715"/>
              <a:gd name="connsiteX27" fmla="*/ 125493 w 471129"/>
              <a:gd name="connsiteY27" fmla="*/ 458540 h 599715"/>
              <a:gd name="connsiteX28" fmla="*/ 110383 w 471129"/>
              <a:gd name="connsiteY28" fmla="*/ 448064 h 599715"/>
              <a:gd name="connsiteX29" fmla="*/ 236475 w 471129"/>
              <a:gd name="connsiteY29" fmla="*/ 325437 h 599715"/>
              <a:gd name="connsiteX30" fmla="*/ 271293 w 471129"/>
              <a:gd name="connsiteY30" fmla="*/ 344645 h 599715"/>
              <a:gd name="connsiteX31" fmla="*/ 303239 w 471129"/>
              <a:gd name="connsiteY31" fmla="*/ 393210 h 599715"/>
              <a:gd name="connsiteX32" fmla="*/ 318315 w 471129"/>
              <a:gd name="connsiteY32" fmla="*/ 383062 h 599715"/>
              <a:gd name="connsiteX33" fmla="*/ 321904 w 471129"/>
              <a:gd name="connsiteY33" fmla="*/ 437787 h 599715"/>
              <a:gd name="connsiteX34" fmla="*/ 273447 w 471129"/>
              <a:gd name="connsiteY34" fmla="*/ 413505 h 599715"/>
              <a:gd name="connsiteX35" fmla="*/ 288522 w 471129"/>
              <a:gd name="connsiteY35" fmla="*/ 403357 h 599715"/>
              <a:gd name="connsiteX36" fmla="*/ 256217 w 471129"/>
              <a:gd name="connsiteY36" fmla="*/ 354793 h 599715"/>
              <a:gd name="connsiteX37" fmla="*/ 236475 w 471129"/>
              <a:gd name="connsiteY37" fmla="*/ 343920 h 599715"/>
              <a:gd name="connsiteX38" fmla="*/ 216374 w 471129"/>
              <a:gd name="connsiteY38" fmla="*/ 354793 h 599715"/>
              <a:gd name="connsiteX39" fmla="*/ 186222 w 471129"/>
              <a:gd name="connsiteY39" fmla="*/ 399008 h 599715"/>
              <a:gd name="connsiteX40" fmla="*/ 173659 w 471129"/>
              <a:gd name="connsiteY40" fmla="*/ 401545 h 599715"/>
              <a:gd name="connsiteX41" fmla="*/ 171146 w 471129"/>
              <a:gd name="connsiteY41" fmla="*/ 388860 h 599715"/>
              <a:gd name="connsiteX42" fmla="*/ 200939 w 471129"/>
              <a:gd name="connsiteY42" fmla="*/ 344645 h 599715"/>
              <a:gd name="connsiteX43" fmla="*/ 236475 w 471129"/>
              <a:gd name="connsiteY43" fmla="*/ 325437 h 599715"/>
              <a:gd name="connsiteX44" fmla="*/ 19420 w 471129"/>
              <a:gd name="connsiteY44" fmla="*/ 252492 h 599715"/>
              <a:gd name="connsiteX45" fmla="*/ 44595 w 471129"/>
              <a:gd name="connsiteY45" fmla="*/ 531279 h 599715"/>
              <a:gd name="connsiteX46" fmla="*/ 426174 w 471129"/>
              <a:gd name="connsiteY46" fmla="*/ 531279 h 599715"/>
              <a:gd name="connsiteX47" fmla="*/ 451708 w 471129"/>
              <a:gd name="connsiteY47" fmla="*/ 252492 h 599715"/>
              <a:gd name="connsiteX48" fmla="*/ 19420 w 471129"/>
              <a:gd name="connsiteY48" fmla="*/ 252492 h 599715"/>
              <a:gd name="connsiteX49" fmla="*/ 236312 w 471129"/>
              <a:gd name="connsiteY49" fmla="*/ 76823 h 599715"/>
              <a:gd name="connsiteX50" fmla="*/ 143868 w 471129"/>
              <a:gd name="connsiteY50" fmla="*/ 101185 h 599715"/>
              <a:gd name="connsiteX51" fmla="*/ 143507 w 471129"/>
              <a:gd name="connsiteY51" fmla="*/ 222094 h 599715"/>
              <a:gd name="connsiteX52" fmla="*/ 328847 w 471129"/>
              <a:gd name="connsiteY52" fmla="*/ 222094 h 599715"/>
              <a:gd name="connsiteX53" fmla="*/ 328486 w 471129"/>
              <a:gd name="connsiteY53" fmla="*/ 101185 h 599715"/>
              <a:gd name="connsiteX54" fmla="*/ 236312 w 471129"/>
              <a:gd name="connsiteY54" fmla="*/ 76823 h 599715"/>
              <a:gd name="connsiteX55" fmla="*/ 236402 w 471129"/>
              <a:gd name="connsiteY55" fmla="*/ 58776 h 599715"/>
              <a:gd name="connsiteX56" fmla="*/ 341467 w 471129"/>
              <a:gd name="connsiteY56" fmla="*/ 87470 h 599715"/>
              <a:gd name="connsiteX57" fmla="*/ 344713 w 471129"/>
              <a:gd name="connsiteY57" fmla="*/ 92162 h 599715"/>
              <a:gd name="connsiteX58" fmla="*/ 344713 w 471129"/>
              <a:gd name="connsiteY58" fmla="*/ 232561 h 599715"/>
              <a:gd name="connsiteX59" fmla="*/ 339304 w 471129"/>
              <a:gd name="connsiteY59" fmla="*/ 237975 h 599715"/>
              <a:gd name="connsiteX60" fmla="*/ 236538 w 471129"/>
              <a:gd name="connsiteY60" fmla="*/ 252051 h 599715"/>
              <a:gd name="connsiteX61" fmla="*/ 133771 w 471129"/>
              <a:gd name="connsiteY61" fmla="*/ 237975 h 599715"/>
              <a:gd name="connsiteX62" fmla="*/ 128002 w 471129"/>
              <a:gd name="connsiteY62" fmla="*/ 232561 h 599715"/>
              <a:gd name="connsiteX63" fmla="*/ 128002 w 471129"/>
              <a:gd name="connsiteY63" fmla="*/ 92162 h 599715"/>
              <a:gd name="connsiteX64" fmla="*/ 131608 w 471129"/>
              <a:gd name="connsiteY64" fmla="*/ 87470 h 599715"/>
              <a:gd name="connsiteX65" fmla="*/ 236402 w 471129"/>
              <a:gd name="connsiteY65" fmla="*/ 58776 h 599715"/>
              <a:gd name="connsiteX66" fmla="*/ 235564 w 471129"/>
              <a:gd name="connsiteY66" fmla="*/ 18369 h 599715"/>
              <a:gd name="connsiteX67" fmla="*/ 18341 w 471129"/>
              <a:gd name="connsiteY67" fmla="*/ 230881 h 599715"/>
              <a:gd name="connsiteX68" fmla="*/ 452787 w 471129"/>
              <a:gd name="connsiteY68" fmla="*/ 230881 h 599715"/>
              <a:gd name="connsiteX69" fmla="*/ 235564 w 471129"/>
              <a:gd name="connsiteY69" fmla="*/ 18369 h 599715"/>
              <a:gd name="connsiteX70" fmla="*/ 235564 w 471129"/>
              <a:gd name="connsiteY70" fmla="*/ 0 h 599715"/>
              <a:gd name="connsiteX71" fmla="*/ 471129 w 471129"/>
              <a:gd name="connsiteY71" fmla="*/ 236284 h 599715"/>
              <a:gd name="connsiteX72" fmla="*/ 471129 w 471129"/>
              <a:gd name="connsiteY72" fmla="*/ 236644 h 599715"/>
              <a:gd name="connsiteX73" fmla="*/ 471129 w 471129"/>
              <a:gd name="connsiteY73" fmla="*/ 237364 h 599715"/>
              <a:gd name="connsiteX74" fmla="*/ 444156 w 471129"/>
              <a:gd name="connsiteY74" fmla="*/ 537042 h 599715"/>
              <a:gd name="connsiteX75" fmla="*/ 439840 w 471129"/>
              <a:gd name="connsiteY75" fmla="*/ 543886 h 599715"/>
              <a:gd name="connsiteX76" fmla="*/ 235564 w 471129"/>
              <a:gd name="connsiteY76" fmla="*/ 599715 h 599715"/>
              <a:gd name="connsiteX77" fmla="*/ 31288 w 471129"/>
              <a:gd name="connsiteY77" fmla="*/ 543886 h 599715"/>
              <a:gd name="connsiteX78" fmla="*/ 27332 w 471129"/>
              <a:gd name="connsiteY78" fmla="*/ 537042 h 599715"/>
              <a:gd name="connsiteX79" fmla="*/ 0 w 471129"/>
              <a:gd name="connsiteY79" fmla="*/ 237364 h 599715"/>
              <a:gd name="connsiteX80" fmla="*/ 0 w 471129"/>
              <a:gd name="connsiteY80" fmla="*/ 236644 h 599715"/>
              <a:gd name="connsiteX81" fmla="*/ 0 w 471129"/>
              <a:gd name="connsiteY81" fmla="*/ 236284 h 599715"/>
              <a:gd name="connsiteX82" fmla="*/ 235564 w 471129"/>
              <a:gd name="connsiteY82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71129" h="599715">
                <a:moveTo>
                  <a:pt x="336695" y="458506"/>
                </a:moveTo>
                <a:cubicBezTo>
                  <a:pt x="341025" y="455612"/>
                  <a:pt x="346437" y="457059"/>
                  <a:pt x="349323" y="461039"/>
                </a:cubicBezTo>
                <a:lnTo>
                  <a:pt x="359786" y="476957"/>
                </a:lnTo>
                <a:cubicBezTo>
                  <a:pt x="368806" y="490343"/>
                  <a:pt x="369527" y="506623"/>
                  <a:pt x="361951" y="520732"/>
                </a:cubicBezTo>
                <a:cubicBezTo>
                  <a:pt x="354374" y="534842"/>
                  <a:pt x="340303" y="543525"/>
                  <a:pt x="324428" y="543525"/>
                </a:cubicBezTo>
                <a:lnTo>
                  <a:pt x="273917" y="543525"/>
                </a:lnTo>
                <a:lnTo>
                  <a:pt x="273917" y="561613"/>
                </a:lnTo>
                <a:lnTo>
                  <a:pt x="227013" y="534480"/>
                </a:lnTo>
                <a:lnTo>
                  <a:pt x="273917" y="506985"/>
                </a:lnTo>
                <a:lnTo>
                  <a:pt x="273917" y="525074"/>
                </a:lnTo>
                <a:lnTo>
                  <a:pt x="324428" y="525074"/>
                </a:lnTo>
                <a:cubicBezTo>
                  <a:pt x="333809" y="525074"/>
                  <a:pt x="341746" y="520371"/>
                  <a:pt x="346076" y="512050"/>
                </a:cubicBezTo>
                <a:cubicBezTo>
                  <a:pt x="350405" y="504091"/>
                  <a:pt x="349684" y="494684"/>
                  <a:pt x="344633" y="487087"/>
                </a:cubicBezTo>
                <a:lnTo>
                  <a:pt x="334169" y="471169"/>
                </a:lnTo>
                <a:cubicBezTo>
                  <a:pt x="331644" y="466827"/>
                  <a:pt x="332366" y="461401"/>
                  <a:pt x="336695" y="458506"/>
                </a:cubicBezTo>
                <a:close/>
                <a:moveTo>
                  <a:pt x="159310" y="423862"/>
                </a:moveTo>
                <a:lnTo>
                  <a:pt x="155712" y="478408"/>
                </a:lnTo>
                <a:lnTo>
                  <a:pt x="140602" y="468293"/>
                </a:lnTo>
                <a:lnTo>
                  <a:pt x="128011" y="487800"/>
                </a:lnTo>
                <a:cubicBezTo>
                  <a:pt x="122974" y="495385"/>
                  <a:pt x="122255" y="504777"/>
                  <a:pt x="126572" y="512724"/>
                </a:cubicBezTo>
                <a:cubicBezTo>
                  <a:pt x="131249" y="521032"/>
                  <a:pt x="139163" y="525728"/>
                  <a:pt x="148157" y="525728"/>
                </a:cubicBezTo>
                <a:lnTo>
                  <a:pt x="193486" y="525728"/>
                </a:lnTo>
                <a:cubicBezTo>
                  <a:pt x="198523" y="525728"/>
                  <a:pt x="202840" y="529702"/>
                  <a:pt x="202840" y="535120"/>
                </a:cubicBezTo>
                <a:cubicBezTo>
                  <a:pt x="202840" y="540178"/>
                  <a:pt x="198523" y="544151"/>
                  <a:pt x="193486" y="544151"/>
                </a:cubicBezTo>
                <a:lnTo>
                  <a:pt x="148157" y="544151"/>
                </a:lnTo>
                <a:cubicBezTo>
                  <a:pt x="132328" y="544151"/>
                  <a:pt x="118297" y="535482"/>
                  <a:pt x="110743" y="521394"/>
                </a:cubicBezTo>
                <a:cubicBezTo>
                  <a:pt x="103188" y="507306"/>
                  <a:pt x="103907" y="491051"/>
                  <a:pt x="112901" y="477685"/>
                </a:cubicBezTo>
                <a:lnTo>
                  <a:pt x="125493" y="458540"/>
                </a:lnTo>
                <a:lnTo>
                  <a:pt x="110383" y="448064"/>
                </a:lnTo>
                <a:close/>
                <a:moveTo>
                  <a:pt x="236475" y="325437"/>
                </a:moveTo>
                <a:cubicBezTo>
                  <a:pt x="250474" y="325437"/>
                  <a:pt x="263396" y="332685"/>
                  <a:pt x="271293" y="344645"/>
                </a:cubicBezTo>
                <a:lnTo>
                  <a:pt x="303239" y="393210"/>
                </a:lnTo>
                <a:lnTo>
                  <a:pt x="318315" y="383062"/>
                </a:lnTo>
                <a:lnTo>
                  <a:pt x="321904" y="437787"/>
                </a:lnTo>
                <a:lnTo>
                  <a:pt x="273447" y="413505"/>
                </a:lnTo>
                <a:lnTo>
                  <a:pt x="288522" y="403357"/>
                </a:lnTo>
                <a:lnTo>
                  <a:pt x="256217" y="354793"/>
                </a:lnTo>
                <a:cubicBezTo>
                  <a:pt x="251910" y="347907"/>
                  <a:pt x="244731" y="343920"/>
                  <a:pt x="236475" y="343920"/>
                </a:cubicBezTo>
                <a:cubicBezTo>
                  <a:pt x="228219" y="343920"/>
                  <a:pt x="220681" y="347907"/>
                  <a:pt x="216374" y="354793"/>
                </a:cubicBezTo>
                <a:lnTo>
                  <a:pt x="186222" y="399008"/>
                </a:lnTo>
                <a:cubicBezTo>
                  <a:pt x="183350" y="403357"/>
                  <a:pt x="177607" y="404445"/>
                  <a:pt x="173659" y="401545"/>
                </a:cubicBezTo>
                <a:cubicBezTo>
                  <a:pt x="169352" y="398646"/>
                  <a:pt x="168275" y="393210"/>
                  <a:pt x="171146" y="388860"/>
                </a:cubicBezTo>
                <a:lnTo>
                  <a:pt x="200939" y="344645"/>
                </a:lnTo>
                <a:cubicBezTo>
                  <a:pt x="209195" y="332685"/>
                  <a:pt x="222117" y="325437"/>
                  <a:pt x="236475" y="325437"/>
                </a:cubicBezTo>
                <a:close/>
                <a:moveTo>
                  <a:pt x="19420" y="252492"/>
                </a:moveTo>
                <a:lnTo>
                  <a:pt x="44595" y="531279"/>
                </a:lnTo>
                <a:cubicBezTo>
                  <a:pt x="151049" y="598634"/>
                  <a:pt x="320080" y="598634"/>
                  <a:pt x="426174" y="531279"/>
                </a:cubicBezTo>
                <a:lnTo>
                  <a:pt x="451708" y="252492"/>
                </a:lnTo>
                <a:cubicBezTo>
                  <a:pt x="328352" y="315525"/>
                  <a:pt x="142777" y="315525"/>
                  <a:pt x="19420" y="252492"/>
                </a:cubicBezTo>
                <a:close/>
                <a:moveTo>
                  <a:pt x="236312" y="76823"/>
                </a:moveTo>
                <a:cubicBezTo>
                  <a:pt x="203093" y="76823"/>
                  <a:pt x="169830" y="84943"/>
                  <a:pt x="143868" y="101185"/>
                </a:cubicBezTo>
                <a:cubicBezTo>
                  <a:pt x="133411" y="135112"/>
                  <a:pt x="133411" y="187446"/>
                  <a:pt x="143507" y="222094"/>
                </a:cubicBezTo>
                <a:cubicBezTo>
                  <a:pt x="196152" y="237975"/>
                  <a:pt x="276562" y="237975"/>
                  <a:pt x="328847" y="222094"/>
                </a:cubicBezTo>
                <a:cubicBezTo>
                  <a:pt x="339664" y="187446"/>
                  <a:pt x="339304" y="135112"/>
                  <a:pt x="328486" y="101185"/>
                </a:cubicBezTo>
                <a:cubicBezTo>
                  <a:pt x="302705" y="84943"/>
                  <a:pt x="269531" y="76823"/>
                  <a:pt x="236312" y="76823"/>
                </a:cubicBezTo>
                <a:close/>
                <a:moveTo>
                  <a:pt x="236402" y="58776"/>
                </a:moveTo>
                <a:cubicBezTo>
                  <a:pt x="274399" y="58776"/>
                  <a:pt x="312440" y="68341"/>
                  <a:pt x="341467" y="87470"/>
                </a:cubicBezTo>
                <a:cubicBezTo>
                  <a:pt x="342910" y="88552"/>
                  <a:pt x="344352" y="90357"/>
                  <a:pt x="344713" y="92162"/>
                </a:cubicBezTo>
                <a:cubicBezTo>
                  <a:pt x="358415" y="131141"/>
                  <a:pt x="358415" y="192859"/>
                  <a:pt x="344713" y="232561"/>
                </a:cubicBezTo>
                <a:cubicBezTo>
                  <a:pt x="343631" y="235087"/>
                  <a:pt x="341828" y="237253"/>
                  <a:pt x="339304" y="237975"/>
                </a:cubicBezTo>
                <a:cubicBezTo>
                  <a:pt x="310818" y="247359"/>
                  <a:pt x="273678" y="252051"/>
                  <a:pt x="236538" y="252051"/>
                </a:cubicBezTo>
                <a:cubicBezTo>
                  <a:pt x="199397" y="252051"/>
                  <a:pt x="161897" y="247359"/>
                  <a:pt x="133771" y="237975"/>
                </a:cubicBezTo>
                <a:cubicBezTo>
                  <a:pt x="130887" y="237253"/>
                  <a:pt x="128723" y="235087"/>
                  <a:pt x="128002" y="232561"/>
                </a:cubicBezTo>
                <a:cubicBezTo>
                  <a:pt x="114300" y="192859"/>
                  <a:pt x="114300" y="131141"/>
                  <a:pt x="128002" y="92162"/>
                </a:cubicBezTo>
                <a:cubicBezTo>
                  <a:pt x="128723" y="90357"/>
                  <a:pt x="129805" y="88552"/>
                  <a:pt x="131608" y="87470"/>
                </a:cubicBezTo>
                <a:cubicBezTo>
                  <a:pt x="160454" y="68341"/>
                  <a:pt x="198406" y="58776"/>
                  <a:pt x="236402" y="58776"/>
                </a:cubicBezTo>
                <a:close/>
                <a:moveTo>
                  <a:pt x="235564" y="18369"/>
                </a:moveTo>
                <a:cubicBezTo>
                  <a:pt x="117242" y="18369"/>
                  <a:pt x="21219" y="113099"/>
                  <a:pt x="18341" y="230881"/>
                </a:cubicBezTo>
                <a:cubicBezTo>
                  <a:pt x="139540" y="298597"/>
                  <a:pt x="331588" y="298597"/>
                  <a:pt x="452787" y="230881"/>
                </a:cubicBezTo>
                <a:cubicBezTo>
                  <a:pt x="449910" y="113099"/>
                  <a:pt x="353526" y="18369"/>
                  <a:pt x="235564" y="18369"/>
                </a:cubicBezTo>
                <a:close/>
                <a:moveTo>
                  <a:pt x="235564" y="0"/>
                </a:moveTo>
                <a:cubicBezTo>
                  <a:pt x="365394" y="0"/>
                  <a:pt x="471129" y="105895"/>
                  <a:pt x="471129" y="236284"/>
                </a:cubicBezTo>
                <a:lnTo>
                  <a:pt x="471129" y="236644"/>
                </a:lnTo>
                <a:cubicBezTo>
                  <a:pt x="471129" y="237004"/>
                  <a:pt x="471129" y="237004"/>
                  <a:pt x="471129" y="237364"/>
                </a:cubicBezTo>
                <a:lnTo>
                  <a:pt x="444156" y="537042"/>
                </a:lnTo>
                <a:cubicBezTo>
                  <a:pt x="443796" y="539924"/>
                  <a:pt x="441998" y="542445"/>
                  <a:pt x="439840" y="543886"/>
                </a:cubicBezTo>
                <a:cubicBezTo>
                  <a:pt x="383736" y="580985"/>
                  <a:pt x="309650" y="599715"/>
                  <a:pt x="235564" y="599715"/>
                </a:cubicBezTo>
                <a:cubicBezTo>
                  <a:pt x="161478" y="599715"/>
                  <a:pt x="87752" y="580985"/>
                  <a:pt x="31288" y="543886"/>
                </a:cubicBezTo>
                <a:cubicBezTo>
                  <a:pt x="29131" y="542445"/>
                  <a:pt x="27332" y="539924"/>
                  <a:pt x="27332" y="537042"/>
                </a:cubicBezTo>
                <a:lnTo>
                  <a:pt x="0" y="237364"/>
                </a:lnTo>
                <a:cubicBezTo>
                  <a:pt x="0" y="237004"/>
                  <a:pt x="0" y="237004"/>
                  <a:pt x="0" y="236644"/>
                </a:cubicBezTo>
                <a:lnTo>
                  <a:pt x="0" y="236284"/>
                </a:lnTo>
                <a:cubicBezTo>
                  <a:pt x="0" y="105895"/>
                  <a:pt x="105734" y="0"/>
                  <a:pt x="2355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6D394-8D9E-A045-94FA-EFAB2913CD4E}"/>
              </a:ext>
            </a:extLst>
          </p:cNvPr>
          <p:cNvSpPr txBox="1"/>
          <p:nvPr/>
        </p:nvSpPr>
        <p:spPr>
          <a:xfrm>
            <a:off x="5374044" y="1216549"/>
            <a:ext cx="2827377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SVRHA OSNOVNE ŠKOLE 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895398-7DD1-604A-B1BC-870FF81AA5D1}"/>
              </a:ext>
            </a:extLst>
          </p:cNvPr>
          <p:cNvSpPr txBox="1"/>
          <p:nvPr/>
        </p:nvSpPr>
        <p:spPr>
          <a:xfrm>
            <a:off x="5374044" y="2401322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2000" b="1" dirty="0">
                <a:solidFill>
                  <a:srgbClr val="335F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</a:t>
            </a:r>
            <a:r>
              <a:rPr lang="en-US" sz="2000" b="1" dirty="0">
                <a:solidFill>
                  <a:srgbClr val="335F35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97CB9D-4718-DA40-8FF1-C68A55951D16}"/>
              </a:ext>
            </a:extLst>
          </p:cNvPr>
          <p:cNvSpPr txBox="1"/>
          <p:nvPr/>
        </p:nvSpPr>
        <p:spPr>
          <a:xfrm>
            <a:off x="6418780" y="2967716"/>
            <a:ext cx="2056076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ŠKOLA JE TROŠAK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8082170F-7992-EE4E-87C9-7D76C61C1A0C}"/>
              </a:ext>
            </a:extLst>
          </p:cNvPr>
          <p:cNvSpPr txBox="1">
            <a:spLocks/>
          </p:cNvSpPr>
          <p:nvPr/>
        </p:nvSpPr>
        <p:spPr>
          <a:xfrm>
            <a:off x="6418780" y="3324792"/>
            <a:ext cx="3885374" cy="25410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43818">
              <a:lnSpc>
                <a:spcPts val="1750"/>
              </a:lnSpc>
            </a:pPr>
            <a:r>
              <a:rPr lang="hr-HR" sz="1200" dirty="0">
                <a:solidFill>
                  <a:srgbClr val="484848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Društvo osigurava sredstva za financiranje školstva.</a:t>
            </a:r>
            <a:endParaRPr lang="en-US" sz="1200" dirty="0">
              <a:solidFill>
                <a:srgbClr val="484848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A7D70A-EF7A-AD44-BBFE-2902E959E7A4}"/>
              </a:ext>
            </a:extLst>
          </p:cNvPr>
          <p:cNvSpPr txBox="1"/>
          <p:nvPr/>
        </p:nvSpPr>
        <p:spPr>
          <a:xfrm>
            <a:off x="6418780" y="4183267"/>
            <a:ext cx="5421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en-US" sz="1600" b="1" dirty="0">
                <a:solidFill>
                  <a:srgbClr val="46764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50%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C84248-2817-D24A-91DF-5685800E8990}"/>
              </a:ext>
            </a:extLst>
          </p:cNvPr>
          <p:cNvSpPr txBox="1"/>
          <p:nvPr/>
        </p:nvSpPr>
        <p:spPr>
          <a:xfrm>
            <a:off x="5300855" y="4944384"/>
            <a:ext cx="3847079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ŠKOLA MOŽE OSTVARIVATI PROFIT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C99F66-AAFB-7746-A7D9-D6CC83CFD174}"/>
              </a:ext>
            </a:extLst>
          </p:cNvPr>
          <p:cNvSpPr txBox="1"/>
          <p:nvPr/>
        </p:nvSpPr>
        <p:spPr>
          <a:xfrm>
            <a:off x="5300855" y="6129157"/>
            <a:ext cx="631904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hr-HR" sz="2000" b="1" dirty="0">
                <a:solidFill>
                  <a:srgbClr val="5B944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r>
              <a:rPr lang="en-US" sz="2000" b="1" dirty="0">
                <a:solidFill>
                  <a:srgbClr val="5B944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5%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B164B153-FF8C-4741-8643-15DA9618800B}"/>
              </a:ext>
            </a:extLst>
          </p:cNvPr>
          <p:cNvSpPr txBox="1">
            <a:spLocks/>
          </p:cNvSpPr>
          <p:nvPr/>
        </p:nvSpPr>
        <p:spPr>
          <a:xfrm>
            <a:off x="5374044" y="1571201"/>
            <a:ext cx="3885374" cy="25410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43818">
              <a:lnSpc>
                <a:spcPts val="1750"/>
              </a:lnSpc>
            </a:pPr>
            <a:r>
              <a:rPr lang="hr-HR" sz="1200" dirty="0">
                <a:solidFill>
                  <a:srgbClr val="484848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Odgoj i obrazovanje djece od 6. do 15. god. života</a:t>
            </a:r>
            <a:endParaRPr lang="en-US" sz="1200" dirty="0">
              <a:solidFill>
                <a:srgbClr val="484848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47677A7A-2170-5A41-ADB5-B75D4F553479}"/>
              </a:ext>
            </a:extLst>
          </p:cNvPr>
          <p:cNvSpPr txBox="1">
            <a:spLocks/>
          </p:cNvSpPr>
          <p:nvPr/>
        </p:nvSpPr>
        <p:spPr>
          <a:xfrm>
            <a:off x="5298851" y="5301265"/>
            <a:ext cx="3885374" cy="48494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43818">
              <a:lnSpc>
                <a:spcPts val="1750"/>
              </a:lnSpc>
            </a:pPr>
            <a:r>
              <a:rPr lang="hr-HR" sz="1200" dirty="0">
                <a:solidFill>
                  <a:srgbClr val="484848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Višak prihoda škole može nadmašiti troškove i škola ga može reinvestirati po svojoj volji.</a:t>
            </a:r>
            <a:endParaRPr lang="en-US" sz="1200" dirty="0">
              <a:solidFill>
                <a:srgbClr val="484848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293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F49E666-BEAD-4A2D-BC5B-403A064D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599" y="376619"/>
            <a:ext cx="8133333" cy="6104762"/>
          </a:xfrm>
          <a:prstGeom prst="rect">
            <a:avLst/>
          </a:prstGeom>
        </p:spPr>
      </p:pic>
      <p:pic>
        <p:nvPicPr>
          <p:cNvPr id="5122" name="Picture 2" descr="INA - Zeleni Pojas 20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499" y="1078992"/>
            <a:ext cx="8169535" cy="50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3121" y="248128"/>
            <a:ext cx="10718157" cy="1478570"/>
          </a:xfrm>
        </p:spPr>
        <p:txBody>
          <a:bodyPr/>
          <a:lstStyle/>
          <a:p>
            <a:r>
              <a:rPr lang="hr-HR" dirty="0"/>
              <a:t>Može li jedna osnovna škola promijeniti svijet?</a:t>
            </a: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32" y="2152210"/>
            <a:ext cx="5934479" cy="3334189"/>
          </a:xfrm>
          <a:prstGeom prst="rect">
            <a:avLst/>
          </a:prstGeom>
        </p:spPr>
      </p:pic>
      <p:pic>
        <p:nvPicPr>
          <p:cNvPr id="3074" name="Picture 2" descr="Each Country&amp;#39;s Share of CO2 Emissions | Union of Concerned Scientis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199" y="2152210"/>
            <a:ext cx="5549573" cy="33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12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pPr algn="ctr" rtl="0"/>
            <a:r>
              <a:rPr lang="hr-HR" dirty="0"/>
              <a:t>Može probati	</a:t>
            </a:r>
          </a:p>
        </p:txBody>
      </p:sp>
      <p:pic>
        <p:nvPicPr>
          <p:cNvPr id="6" name="Rezervirano mjesto za sliku 5" descr="Sklop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1" y="783406"/>
            <a:ext cx="9912354" cy="3299778"/>
          </a:xfrm>
        </p:spPr>
      </p:pic>
      <p:sp>
        <p:nvSpPr>
          <p:cNvPr id="4" name="Rezervirano mjesto za tekst 3">
            <a:extLst>
              <a:ext uri="{FF2B5EF4-FFF2-40B4-BE49-F238E27FC236}">
                <a16:creationId xmlns:a16="http://schemas.microsoft.com/office/drawing/2014/main" id="{41A79215-653F-4996-95E5-0FD4B247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5124019"/>
            <a:ext cx="9910859" cy="1325941"/>
          </a:xfrm>
        </p:spPr>
        <p:txBody>
          <a:bodyPr rtlCol="0">
            <a:normAutofit/>
          </a:bodyPr>
          <a:lstStyle/>
          <a:p>
            <a:pPr algn="ctr" rtl="0"/>
            <a:r>
              <a:rPr lang="hr-HR" sz="2400" dirty="0">
                <a:hlinkClick r:id="rId4"/>
              </a:rPr>
              <a:t>zdenko.kobescak@skole.hr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želimo mijenjati svijet?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Ekonomski razlozi				Ekološki razlozi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614" y="3375191"/>
            <a:ext cx="3030586" cy="228346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27" y="3252652"/>
            <a:ext cx="2538549" cy="25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4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93665" y="383387"/>
            <a:ext cx="9905998" cy="1478570"/>
          </a:xfrm>
        </p:spPr>
        <p:txBody>
          <a:bodyPr/>
          <a:lstStyle/>
          <a:p>
            <a:r>
              <a:rPr lang="hr-HR" dirty="0"/>
              <a:t>Ekonomski razlozi</a:t>
            </a:r>
          </a:p>
        </p:txBody>
      </p:sp>
      <p:pic>
        <p:nvPicPr>
          <p:cNvPr id="5" name="Picture 2" descr="I:\Picture3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952" y="1584958"/>
            <a:ext cx="4576911" cy="477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06" y="1584959"/>
            <a:ext cx="6716746" cy="477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Decentralizirana sredstva i </a:t>
            </a:r>
            <a:br>
              <a:rPr lang="hr-HR" dirty="0"/>
            </a:br>
            <a:r>
              <a:rPr lang="hr-HR" dirty="0"/>
              <a:t>sredstva za investicijsko održavanje škole 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906499"/>
              </p:ext>
            </p:extLst>
          </p:nvPr>
        </p:nvGraphicFramePr>
        <p:xfrm>
          <a:off x="724828" y="1739589"/>
          <a:ext cx="10615961" cy="487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627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91CBD7-F6BD-4F8F-AD72-22C0516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Unutarnji prostori škole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E13D3B1D-BA67-4096-97DA-27650D3D58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437155"/>
              </p:ext>
            </p:extLst>
          </p:nvPr>
        </p:nvGraphicFramePr>
        <p:xfrm>
          <a:off x="1141413" y="1550020"/>
          <a:ext cx="9906000" cy="4241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avokutnik 2">
            <a:extLst>
              <a:ext uri="{FF2B5EF4-FFF2-40B4-BE49-F238E27FC236}">
                <a16:creationId xmlns:a16="http://schemas.microsoft.com/office/drawing/2014/main" id="{C633FDE0-A615-4A36-93F9-1C6383FC7D9E}"/>
              </a:ext>
            </a:extLst>
          </p:cNvPr>
          <p:cNvSpPr/>
          <p:nvPr/>
        </p:nvSpPr>
        <p:spPr>
          <a:xfrm>
            <a:off x="8179190" y="3112301"/>
            <a:ext cx="2412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1" i="0" u="none" strike="noStrike" kern="1200" cap="none" spc="0" normalizeH="0" baseline="0" noProof="0" dirty="0">
                <a:ln w="6600">
                  <a:solidFill>
                    <a:srgbClr val="54BCDF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tx1"/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+ 30 %</a:t>
            </a:r>
          </a:p>
        </p:txBody>
      </p:sp>
    </p:spTree>
    <p:extLst>
      <p:ext uri="{BB962C8B-B14F-4D97-AF65-F5344CB8AC3E}">
        <p14:creationId xmlns:p14="http://schemas.microsoft.com/office/powerpoint/2010/main" val="76925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24627">
            <a:extLst>
              <a:ext uri="{FF2B5EF4-FFF2-40B4-BE49-F238E27FC236}">
                <a16:creationId xmlns:a16="http://schemas.microsoft.com/office/drawing/2014/main" id="{48F6B5F8-9E63-4445-8E4F-AF4577F6466E}"/>
              </a:ext>
            </a:extLst>
          </p:cNvPr>
          <p:cNvSpPr/>
          <p:nvPr/>
        </p:nvSpPr>
        <p:spPr>
          <a:xfrm>
            <a:off x="4031621" y="1619124"/>
            <a:ext cx="3801943" cy="5238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4" h="21491" extrusionOk="0">
                <a:moveTo>
                  <a:pt x="8906" y="0"/>
                </a:moveTo>
                <a:cubicBezTo>
                  <a:pt x="8908" y="3"/>
                  <a:pt x="8910" y="5"/>
                  <a:pt x="8912" y="8"/>
                </a:cubicBezTo>
                <a:cubicBezTo>
                  <a:pt x="8913" y="10"/>
                  <a:pt x="8913" y="12"/>
                  <a:pt x="8915" y="14"/>
                </a:cubicBezTo>
                <a:lnTo>
                  <a:pt x="8917" y="14"/>
                </a:lnTo>
                <a:lnTo>
                  <a:pt x="8917" y="12"/>
                </a:lnTo>
                <a:cubicBezTo>
                  <a:pt x="8918" y="9"/>
                  <a:pt x="8917" y="6"/>
                  <a:pt x="8915" y="4"/>
                </a:cubicBezTo>
                <a:cubicBezTo>
                  <a:pt x="8913" y="2"/>
                  <a:pt x="8910" y="1"/>
                  <a:pt x="8906" y="0"/>
                </a:cubicBezTo>
                <a:close/>
                <a:moveTo>
                  <a:pt x="8915" y="14"/>
                </a:moveTo>
                <a:cubicBezTo>
                  <a:pt x="8912" y="19"/>
                  <a:pt x="8903" y="21"/>
                  <a:pt x="8895" y="22"/>
                </a:cubicBezTo>
                <a:cubicBezTo>
                  <a:pt x="8862" y="29"/>
                  <a:pt x="8831" y="39"/>
                  <a:pt x="8804" y="55"/>
                </a:cubicBezTo>
                <a:cubicBezTo>
                  <a:pt x="9093" y="398"/>
                  <a:pt x="9413" y="727"/>
                  <a:pt x="9758" y="1041"/>
                </a:cubicBezTo>
                <a:cubicBezTo>
                  <a:pt x="10147" y="1395"/>
                  <a:pt x="10569" y="1730"/>
                  <a:pt x="11038" y="2028"/>
                </a:cubicBezTo>
                <a:cubicBezTo>
                  <a:pt x="11310" y="2202"/>
                  <a:pt x="11606" y="2374"/>
                  <a:pt x="11704" y="2629"/>
                </a:cubicBezTo>
                <a:cubicBezTo>
                  <a:pt x="11746" y="2738"/>
                  <a:pt x="11745" y="2848"/>
                  <a:pt x="11740" y="2960"/>
                </a:cubicBezTo>
                <a:cubicBezTo>
                  <a:pt x="11716" y="3435"/>
                  <a:pt x="11614" y="3919"/>
                  <a:pt x="11443" y="4380"/>
                </a:cubicBezTo>
                <a:cubicBezTo>
                  <a:pt x="11414" y="4457"/>
                  <a:pt x="11384" y="4534"/>
                  <a:pt x="11351" y="4610"/>
                </a:cubicBezTo>
                <a:lnTo>
                  <a:pt x="7752" y="2503"/>
                </a:lnTo>
                <a:lnTo>
                  <a:pt x="7596" y="2637"/>
                </a:lnTo>
                <a:cubicBezTo>
                  <a:pt x="8432" y="3131"/>
                  <a:pt x="9268" y="3627"/>
                  <a:pt x="10102" y="4123"/>
                </a:cubicBezTo>
                <a:cubicBezTo>
                  <a:pt x="10357" y="4275"/>
                  <a:pt x="10611" y="4431"/>
                  <a:pt x="10793" y="4629"/>
                </a:cubicBezTo>
                <a:cubicBezTo>
                  <a:pt x="10848" y="4688"/>
                  <a:pt x="10896" y="4751"/>
                  <a:pt x="10935" y="4817"/>
                </a:cubicBezTo>
                <a:cubicBezTo>
                  <a:pt x="10973" y="4882"/>
                  <a:pt x="11002" y="4949"/>
                  <a:pt x="11026" y="5019"/>
                </a:cubicBezTo>
                <a:cubicBezTo>
                  <a:pt x="11159" y="5404"/>
                  <a:pt x="11099" y="5798"/>
                  <a:pt x="11013" y="6186"/>
                </a:cubicBezTo>
                <a:cubicBezTo>
                  <a:pt x="10894" y="6716"/>
                  <a:pt x="10718" y="7250"/>
                  <a:pt x="10605" y="7783"/>
                </a:cubicBezTo>
                <a:cubicBezTo>
                  <a:pt x="10568" y="7956"/>
                  <a:pt x="10537" y="8130"/>
                  <a:pt x="10469" y="8297"/>
                </a:cubicBezTo>
                <a:cubicBezTo>
                  <a:pt x="10404" y="8455"/>
                  <a:pt x="10278" y="8611"/>
                  <a:pt x="10061" y="8620"/>
                </a:cubicBezTo>
                <a:cubicBezTo>
                  <a:pt x="9876" y="8629"/>
                  <a:pt x="9735" y="8520"/>
                  <a:pt x="9619" y="8412"/>
                </a:cubicBezTo>
                <a:cubicBezTo>
                  <a:pt x="9459" y="8263"/>
                  <a:pt x="9307" y="8108"/>
                  <a:pt x="9153" y="7955"/>
                </a:cubicBezTo>
                <a:cubicBezTo>
                  <a:pt x="9134" y="7936"/>
                  <a:pt x="9114" y="7916"/>
                  <a:pt x="9095" y="7896"/>
                </a:cubicBezTo>
                <a:cubicBezTo>
                  <a:pt x="9085" y="7887"/>
                  <a:pt x="9076" y="7877"/>
                  <a:pt x="9067" y="7866"/>
                </a:cubicBezTo>
                <a:cubicBezTo>
                  <a:pt x="9022" y="7811"/>
                  <a:pt x="9000" y="7748"/>
                  <a:pt x="8987" y="7684"/>
                </a:cubicBezTo>
                <a:cubicBezTo>
                  <a:pt x="8860" y="7096"/>
                  <a:pt x="9000" y="6491"/>
                  <a:pt x="9386" y="5966"/>
                </a:cubicBezTo>
                <a:lnTo>
                  <a:pt x="9350" y="5865"/>
                </a:lnTo>
                <a:cubicBezTo>
                  <a:pt x="9078" y="6185"/>
                  <a:pt x="8876" y="6533"/>
                  <a:pt x="8751" y="6898"/>
                </a:cubicBezTo>
                <a:cubicBezTo>
                  <a:pt x="8679" y="7106"/>
                  <a:pt x="8632" y="7320"/>
                  <a:pt x="8612" y="7534"/>
                </a:cubicBezTo>
                <a:cubicBezTo>
                  <a:pt x="8478" y="7365"/>
                  <a:pt x="8339" y="7195"/>
                  <a:pt x="8204" y="7025"/>
                </a:cubicBezTo>
                <a:cubicBezTo>
                  <a:pt x="8020" y="6793"/>
                  <a:pt x="7834" y="6562"/>
                  <a:pt x="7675" y="6321"/>
                </a:cubicBezTo>
                <a:cubicBezTo>
                  <a:pt x="7521" y="6087"/>
                  <a:pt x="7390" y="5845"/>
                  <a:pt x="7286" y="5597"/>
                </a:cubicBezTo>
                <a:cubicBezTo>
                  <a:pt x="7280" y="5632"/>
                  <a:pt x="7236" y="5657"/>
                  <a:pt x="7188" y="5652"/>
                </a:cubicBezTo>
                <a:cubicBezTo>
                  <a:pt x="7132" y="5646"/>
                  <a:pt x="7066" y="5630"/>
                  <a:pt x="7066" y="5666"/>
                </a:cubicBezTo>
                <a:cubicBezTo>
                  <a:pt x="7067" y="5696"/>
                  <a:pt x="7125" y="5701"/>
                  <a:pt x="7136" y="5672"/>
                </a:cubicBezTo>
                <a:cubicBezTo>
                  <a:pt x="7484" y="6392"/>
                  <a:pt x="7917" y="7090"/>
                  <a:pt x="8421" y="7755"/>
                </a:cubicBezTo>
                <a:cubicBezTo>
                  <a:pt x="8561" y="7939"/>
                  <a:pt x="8698" y="8124"/>
                  <a:pt x="8845" y="8305"/>
                </a:cubicBezTo>
                <a:cubicBezTo>
                  <a:pt x="8029" y="8074"/>
                  <a:pt x="7243" y="7792"/>
                  <a:pt x="6500" y="7460"/>
                </a:cubicBezTo>
                <a:cubicBezTo>
                  <a:pt x="5816" y="7154"/>
                  <a:pt x="5169" y="6807"/>
                  <a:pt x="4555" y="6430"/>
                </a:cubicBezTo>
                <a:cubicBezTo>
                  <a:pt x="3832" y="5988"/>
                  <a:pt x="3153" y="5507"/>
                  <a:pt x="2529" y="4985"/>
                </a:cubicBezTo>
                <a:lnTo>
                  <a:pt x="2390" y="5043"/>
                </a:lnTo>
                <a:cubicBezTo>
                  <a:pt x="2799" y="5457"/>
                  <a:pt x="3248" y="5846"/>
                  <a:pt x="3736" y="6208"/>
                </a:cubicBezTo>
                <a:cubicBezTo>
                  <a:pt x="4224" y="6570"/>
                  <a:pt x="4752" y="6905"/>
                  <a:pt x="5310" y="7209"/>
                </a:cubicBezTo>
                <a:cubicBezTo>
                  <a:pt x="5149" y="7306"/>
                  <a:pt x="4984" y="7399"/>
                  <a:pt x="4816" y="7488"/>
                </a:cubicBezTo>
                <a:cubicBezTo>
                  <a:pt x="4190" y="7818"/>
                  <a:pt x="3511" y="8093"/>
                  <a:pt x="2795" y="8305"/>
                </a:cubicBezTo>
                <a:cubicBezTo>
                  <a:pt x="2797" y="8307"/>
                  <a:pt x="2799" y="8309"/>
                  <a:pt x="2801" y="8311"/>
                </a:cubicBezTo>
                <a:cubicBezTo>
                  <a:pt x="2836" y="8347"/>
                  <a:pt x="2887" y="8375"/>
                  <a:pt x="2948" y="8380"/>
                </a:cubicBezTo>
                <a:cubicBezTo>
                  <a:pt x="3431" y="8270"/>
                  <a:pt x="3891" y="8114"/>
                  <a:pt x="4316" y="7915"/>
                </a:cubicBezTo>
                <a:cubicBezTo>
                  <a:pt x="4666" y="7751"/>
                  <a:pt x="4999" y="7557"/>
                  <a:pt x="5404" y="7484"/>
                </a:cubicBezTo>
                <a:cubicBezTo>
                  <a:pt x="5547" y="7458"/>
                  <a:pt x="5697" y="7449"/>
                  <a:pt x="5837" y="7484"/>
                </a:cubicBezTo>
                <a:cubicBezTo>
                  <a:pt x="5911" y="7502"/>
                  <a:pt x="5978" y="7533"/>
                  <a:pt x="6045" y="7563"/>
                </a:cubicBezTo>
                <a:cubicBezTo>
                  <a:pt x="6835" y="7919"/>
                  <a:pt x="7642" y="8275"/>
                  <a:pt x="8421" y="8639"/>
                </a:cubicBezTo>
                <a:cubicBezTo>
                  <a:pt x="8607" y="8726"/>
                  <a:pt x="8788" y="8813"/>
                  <a:pt x="8970" y="8903"/>
                </a:cubicBezTo>
                <a:cubicBezTo>
                  <a:pt x="8667" y="9042"/>
                  <a:pt x="8363" y="9179"/>
                  <a:pt x="8057" y="9314"/>
                </a:cubicBezTo>
                <a:cubicBezTo>
                  <a:pt x="7036" y="9763"/>
                  <a:pt x="5991" y="10183"/>
                  <a:pt x="4932" y="10582"/>
                </a:cubicBezTo>
                <a:cubicBezTo>
                  <a:pt x="4936" y="10587"/>
                  <a:pt x="4939" y="10591"/>
                  <a:pt x="4943" y="10596"/>
                </a:cubicBezTo>
                <a:cubicBezTo>
                  <a:pt x="4992" y="10652"/>
                  <a:pt x="5079" y="10682"/>
                  <a:pt x="5168" y="10679"/>
                </a:cubicBezTo>
                <a:cubicBezTo>
                  <a:pt x="5827" y="10431"/>
                  <a:pt x="6478" y="10170"/>
                  <a:pt x="7119" y="9898"/>
                </a:cubicBezTo>
                <a:cubicBezTo>
                  <a:pt x="7444" y="9761"/>
                  <a:pt x="7779" y="9620"/>
                  <a:pt x="8107" y="9494"/>
                </a:cubicBezTo>
                <a:cubicBezTo>
                  <a:pt x="8446" y="9364"/>
                  <a:pt x="8792" y="9248"/>
                  <a:pt x="9181" y="9267"/>
                </a:cubicBezTo>
                <a:cubicBezTo>
                  <a:pt x="9338" y="9275"/>
                  <a:pt x="9493" y="9307"/>
                  <a:pt x="9622" y="9373"/>
                </a:cubicBezTo>
                <a:cubicBezTo>
                  <a:pt x="9808" y="9467"/>
                  <a:pt x="9919" y="9617"/>
                  <a:pt x="10008" y="9771"/>
                </a:cubicBezTo>
                <a:cubicBezTo>
                  <a:pt x="10386" y="10425"/>
                  <a:pt x="10430" y="11144"/>
                  <a:pt x="10519" y="11849"/>
                </a:cubicBezTo>
                <a:cubicBezTo>
                  <a:pt x="10674" y="13094"/>
                  <a:pt x="10911" y="14437"/>
                  <a:pt x="9767" y="15374"/>
                </a:cubicBezTo>
                <a:cubicBezTo>
                  <a:pt x="9502" y="15591"/>
                  <a:pt x="9182" y="15768"/>
                  <a:pt x="8823" y="15892"/>
                </a:cubicBezTo>
                <a:cubicBezTo>
                  <a:pt x="8208" y="16104"/>
                  <a:pt x="7432" y="16220"/>
                  <a:pt x="6581" y="16319"/>
                </a:cubicBezTo>
                <a:cubicBezTo>
                  <a:pt x="5730" y="16418"/>
                  <a:pt x="4805" y="16500"/>
                  <a:pt x="3891" y="16643"/>
                </a:cubicBezTo>
                <a:cubicBezTo>
                  <a:pt x="3248" y="16744"/>
                  <a:pt x="2607" y="16862"/>
                  <a:pt x="2005" y="17009"/>
                </a:cubicBezTo>
                <a:cubicBezTo>
                  <a:pt x="1697" y="17085"/>
                  <a:pt x="1398" y="17167"/>
                  <a:pt x="1126" y="17282"/>
                </a:cubicBezTo>
                <a:cubicBezTo>
                  <a:pt x="977" y="17345"/>
                  <a:pt x="838" y="17416"/>
                  <a:pt x="694" y="17481"/>
                </a:cubicBezTo>
                <a:cubicBezTo>
                  <a:pt x="536" y="17552"/>
                  <a:pt x="370" y="17616"/>
                  <a:pt x="244" y="17725"/>
                </a:cubicBezTo>
                <a:cubicBezTo>
                  <a:pt x="45" y="17897"/>
                  <a:pt x="-179" y="18069"/>
                  <a:pt x="225" y="17895"/>
                </a:cubicBezTo>
                <a:cubicBezTo>
                  <a:pt x="833" y="17633"/>
                  <a:pt x="2236" y="17132"/>
                  <a:pt x="3896" y="16906"/>
                </a:cubicBezTo>
                <a:cubicBezTo>
                  <a:pt x="3777" y="17053"/>
                  <a:pt x="3509" y="17241"/>
                  <a:pt x="3019" y="17523"/>
                </a:cubicBezTo>
                <a:cubicBezTo>
                  <a:pt x="2849" y="17621"/>
                  <a:pt x="2695" y="17693"/>
                  <a:pt x="2581" y="17761"/>
                </a:cubicBezTo>
                <a:cubicBezTo>
                  <a:pt x="2334" y="17910"/>
                  <a:pt x="2368" y="17940"/>
                  <a:pt x="2659" y="17852"/>
                </a:cubicBezTo>
                <a:cubicBezTo>
                  <a:pt x="2794" y="17811"/>
                  <a:pt x="2989" y="17770"/>
                  <a:pt x="3183" y="17654"/>
                </a:cubicBezTo>
                <a:cubicBezTo>
                  <a:pt x="3687" y="17353"/>
                  <a:pt x="4054" y="17045"/>
                  <a:pt x="4483" y="16892"/>
                </a:cubicBezTo>
                <a:cubicBezTo>
                  <a:pt x="5131" y="16660"/>
                  <a:pt x="5815" y="16659"/>
                  <a:pt x="6403" y="16597"/>
                </a:cubicBezTo>
                <a:cubicBezTo>
                  <a:pt x="7000" y="16534"/>
                  <a:pt x="7522" y="16453"/>
                  <a:pt x="7888" y="16406"/>
                </a:cubicBezTo>
                <a:cubicBezTo>
                  <a:pt x="8538" y="16321"/>
                  <a:pt x="9044" y="16287"/>
                  <a:pt x="9531" y="16230"/>
                </a:cubicBezTo>
                <a:cubicBezTo>
                  <a:pt x="9192" y="16475"/>
                  <a:pt x="8934" y="16793"/>
                  <a:pt x="8618" y="17253"/>
                </a:cubicBezTo>
                <a:cubicBezTo>
                  <a:pt x="8398" y="17572"/>
                  <a:pt x="8114" y="17996"/>
                  <a:pt x="7638" y="18110"/>
                </a:cubicBezTo>
                <a:cubicBezTo>
                  <a:pt x="7218" y="18211"/>
                  <a:pt x="6787" y="18184"/>
                  <a:pt x="6442" y="18124"/>
                </a:cubicBezTo>
                <a:cubicBezTo>
                  <a:pt x="6024" y="18052"/>
                  <a:pt x="5974" y="18084"/>
                  <a:pt x="6375" y="18199"/>
                </a:cubicBezTo>
                <a:cubicBezTo>
                  <a:pt x="6726" y="18300"/>
                  <a:pt x="7180" y="18383"/>
                  <a:pt x="7649" y="18353"/>
                </a:cubicBezTo>
                <a:cubicBezTo>
                  <a:pt x="8163" y="18320"/>
                  <a:pt x="8692" y="17994"/>
                  <a:pt x="9100" y="17400"/>
                </a:cubicBezTo>
                <a:cubicBezTo>
                  <a:pt x="9455" y="16885"/>
                  <a:pt x="10054" y="16139"/>
                  <a:pt x="10255" y="16175"/>
                </a:cubicBezTo>
                <a:cubicBezTo>
                  <a:pt x="10517" y="16222"/>
                  <a:pt x="10428" y="16653"/>
                  <a:pt x="10249" y="16970"/>
                </a:cubicBezTo>
                <a:cubicBezTo>
                  <a:pt x="9333" y="18591"/>
                  <a:pt x="9705" y="18645"/>
                  <a:pt x="9250" y="18832"/>
                </a:cubicBezTo>
                <a:cubicBezTo>
                  <a:pt x="8931" y="18964"/>
                  <a:pt x="8058" y="19200"/>
                  <a:pt x="7385" y="19683"/>
                </a:cubicBezTo>
                <a:cubicBezTo>
                  <a:pt x="7110" y="19881"/>
                  <a:pt x="6911" y="20030"/>
                  <a:pt x="6764" y="20140"/>
                </a:cubicBezTo>
                <a:cubicBezTo>
                  <a:pt x="6526" y="20319"/>
                  <a:pt x="6569" y="20361"/>
                  <a:pt x="6850" y="20221"/>
                </a:cubicBezTo>
                <a:cubicBezTo>
                  <a:pt x="7038" y="20128"/>
                  <a:pt x="7281" y="20001"/>
                  <a:pt x="7574" y="19829"/>
                </a:cubicBezTo>
                <a:cubicBezTo>
                  <a:pt x="8411" y="19340"/>
                  <a:pt x="9041" y="19223"/>
                  <a:pt x="9331" y="19176"/>
                </a:cubicBezTo>
                <a:cubicBezTo>
                  <a:pt x="9171" y="19628"/>
                  <a:pt x="8882" y="19989"/>
                  <a:pt x="8587" y="20284"/>
                </a:cubicBezTo>
                <a:cubicBezTo>
                  <a:pt x="7706" y="21166"/>
                  <a:pt x="5443" y="21151"/>
                  <a:pt x="3986" y="21038"/>
                </a:cubicBezTo>
                <a:cubicBezTo>
                  <a:pt x="3218" y="20979"/>
                  <a:pt x="3601" y="21087"/>
                  <a:pt x="4028" y="21150"/>
                </a:cubicBezTo>
                <a:cubicBezTo>
                  <a:pt x="7086" y="21600"/>
                  <a:pt x="9355" y="21295"/>
                  <a:pt x="10061" y="18687"/>
                </a:cubicBezTo>
                <a:cubicBezTo>
                  <a:pt x="10413" y="17385"/>
                  <a:pt x="10684" y="17482"/>
                  <a:pt x="10968" y="16588"/>
                </a:cubicBezTo>
                <a:cubicBezTo>
                  <a:pt x="11065" y="16804"/>
                  <a:pt x="11249" y="17300"/>
                  <a:pt x="11182" y="18005"/>
                </a:cubicBezTo>
                <a:cubicBezTo>
                  <a:pt x="11158" y="18253"/>
                  <a:pt x="11149" y="18457"/>
                  <a:pt x="11149" y="18616"/>
                </a:cubicBezTo>
                <a:cubicBezTo>
                  <a:pt x="11147" y="18901"/>
                  <a:pt x="11224" y="18902"/>
                  <a:pt x="11296" y="18620"/>
                </a:cubicBezTo>
                <a:cubicBezTo>
                  <a:pt x="11334" y="18471"/>
                  <a:pt x="11382" y="18274"/>
                  <a:pt x="11437" y="18017"/>
                </a:cubicBezTo>
                <a:cubicBezTo>
                  <a:pt x="11686" y="16860"/>
                  <a:pt x="11283" y="15788"/>
                  <a:pt x="11723" y="15900"/>
                </a:cubicBezTo>
                <a:cubicBezTo>
                  <a:pt x="12147" y="16008"/>
                  <a:pt x="12576" y="17071"/>
                  <a:pt x="12361" y="17750"/>
                </a:cubicBezTo>
                <a:cubicBezTo>
                  <a:pt x="12326" y="17861"/>
                  <a:pt x="12285" y="17972"/>
                  <a:pt x="12250" y="18080"/>
                </a:cubicBezTo>
                <a:cubicBezTo>
                  <a:pt x="12064" y="18651"/>
                  <a:pt x="12228" y="18976"/>
                  <a:pt x="12347" y="19467"/>
                </a:cubicBezTo>
                <a:cubicBezTo>
                  <a:pt x="12378" y="19594"/>
                  <a:pt x="12408" y="19783"/>
                  <a:pt x="12100" y="20039"/>
                </a:cubicBezTo>
                <a:cubicBezTo>
                  <a:pt x="11896" y="20210"/>
                  <a:pt x="11752" y="20462"/>
                  <a:pt x="11601" y="20773"/>
                </a:cubicBezTo>
                <a:cubicBezTo>
                  <a:pt x="11498" y="20984"/>
                  <a:pt x="11296" y="21238"/>
                  <a:pt x="10979" y="21323"/>
                </a:cubicBezTo>
                <a:cubicBezTo>
                  <a:pt x="10895" y="21346"/>
                  <a:pt x="10808" y="21362"/>
                  <a:pt x="10721" y="21372"/>
                </a:cubicBezTo>
                <a:cubicBezTo>
                  <a:pt x="10173" y="21434"/>
                  <a:pt x="10084" y="21459"/>
                  <a:pt x="10638" y="21487"/>
                </a:cubicBezTo>
                <a:cubicBezTo>
                  <a:pt x="10765" y="21494"/>
                  <a:pt x="10897" y="21492"/>
                  <a:pt x="11026" y="21479"/>
                </a:cubicBezTo>
                <a:cubicBezTo>
                  <a:pt x="11381" y="21444"/>
                  <a:pt x="11763" y="21241"/>
                  <a:pt x="11959" y="20852"/>
                </a:cubicBezTo>
                <a:cubicBezTo>
                  <a:pt x="12154" y="20467"/>
                  <a:pt x="12421" y="20263"/>
                  <a:pt x="12744" y="20060"/>
                </a:cubicBezTo>
                <a:cubicBezTo>
                  <a:pt x="12782" y="20086"/>
                  <a:pt x="12820" y="20112"/>
                  <a:pt x="12861" y="20138"/>
                </a:cubicBezTo>
                <a:cubicBezTo>
                  <a:pt x="13615" y="20625"/>
                  <a:pt x="14036" y="20846"/>
                  <a:pt x="16355" y="20893"/>
                </a:cubicBezTo>
                <a:cubicBezTo>
                  <a:pt x="19073" y="20948"/>
                  <a:pt x="19722" y="21062"/>
                  <a:pt x="20368" y="21226"/>
                </a:cubicBezTo>
                <a:cubicBezTo>
                  <a:pt x="21030" y="21395"/>
                  <a:pt x="21127" y="21302"/>
                  <a:pt x="20617" y="21137"/>
                </a:cubicBezTo>
                <a:cubicBezTo>
                  <a:pt x="19887" y="20902"/>
                  <a:pt x="19390" y="20711"/>
                  <a:pt x="16385" y="20634"/>
                </a:cubicBezTo>
                <a:cubicBezTo>
                  <a:pt x="14698" y="20591"/>
                  <a:pt x="14167" y="20420"/>
                  <a:pt x="13699" y="20147"/>
                </a:cubicBezTo>
                <a:cubicBezTo>
                  <a:pt x="13595" y="20086"/>
                  <a:pt x="13495" y="20019"/>
                  <a:pt x="13385" y="19948"/>
                </a:cubicBezTo>
                <a:cubicBezTo>
                  <a:pt x="12768" y="19550"/>
                  <a:pt x="12576" y="19096"/>
                  <a:pt x="12714" y="18452"/>
                </a:cubicBezTo>
                <a:cubicBezTo>
                  <a:pt x="12940" y="18586"/>
                  <a:pt x="13246" y="18739"/>
                  <a:pt x="13768" y="18907"/>
                </a:cubicBezTo>
                <a:cubicBezTo>
                  <a:pt x="14026" y="18990"/>
                  <a:pt x="14229" y="19055"/>
                  <a:pt x="14387" y="19103"/>
                </a:cubicBezTo>
                <a:cubicBezTo>
                  <a:pt x="14718" y="19204"/>
                  <a:pt x="14756" y="19148"/>
                  <a:pt x="14448" y="18996"/>
                </a:cubicBezTo>
                <a:cubicBezTo>
                  <a:pt x="14310" y="18927"/>
                  <a:pt x="14136" y="18847"/>
                  <a:pt x="13924" y="18757"/>
                </a:cubicBezTo>
                <a:cubicBezTo>
                  <a:pt x="13422" y="18545"/>
                  <a:pt x="13119" y="18362"/>
                  <a:pt x="12941" y="18215"/>
                </a:cubicBezTo>
                <a:cubicBezTo>
                  <a:pt x="12815" y="18111"/>
                  <a:pt x="12817" y="17995"/>
                  <a:pt x="12861" y="17841"/>
                </a:cubicBezTo>
                <a:cubicBezTo>
                  <a:pt x="13045" y="17192"/>
                  <a:pt x="12987" y="16619"/>
                  <a:pt x="12841" y="16173"/>
                </a:cubicBezTo>
                <a:cubicBezTo>
                  <a:pt x="13133" y="16304"/>
                  <a:pt x="13524" y="16411"/>
                  <a:pt x="14010" y="16486"/>
                </a:cubicBezTo>
                <a:cubicBezTo>
                  <a:pt x="14129" y="16505"/>
                  <a:pt x="14507" y="16582"/>
                  <a:pt x="14674" y="16652"/>
                </a:cubicBezTo>
                <a:cubicBezTo>
                  <a:pt x="15318" y="16923"/>
                  <a:pt x="15817" y="17260"/>
                  <a:pt x="15779" y="18137"/>
                </a:cubicBezTo>
                <a:cubicBezTo>
                  <a:pt x="15748" y="18833"/>
                  <a:pt x="16094" y="19500"/>
                  <a:pt x="16624" y="19732"/>
                </a:cubicBezTo>
                <a:cubicBezTo>
                  <a:pt x="17009" y="19900"/>
                  <a:pt x="17457" y="19989"/>
                  <a:pt x="17826" y="20007"/>
                </a:cubicBezTo>
                <a:cubicBezTo>
                  <a:pt x="18282" y="20029"/>
                  <a:pt x="18275" y="19998"/>
                  <a:pt x="17842" y="19914"/>
                </a:cubicBezTo>
                <a:cubicBezTo>
                  <a:pt x="17522" y="19852"/>
                  <a:pt x="17146" y="19737"/>
                  <a:pt x="16799" y="19558"/>
                </a:cubicBezTo>
                <a:cubicBezTo>
                  <a:pt x="16345" y="19324"/>
                  <a:pt x="16274" y="18557"/>
                  <a:pt x="16302" y="18157"/>
                </a:cubicBezTo>
                <a:cubicBezTo>
                  <a:pt x="16346" y="17524"/>
                  <a:pt x="15998" y="17181"/>
                  <a:pt x="16144" y="16858"/>
                </a:cubicBezTo>
                <a:cubicBezTo>
                  <a:pt x="16176" y="16787"/>
                  <a:pt x="16410" y="16766"/>
                  <a:pt x="16544" y="16747"/>
                </a:cubicBezTo>
                <a:cubicBezTo>
                  <a:pt x="16965" y="16688"/>
                  <a:pt x="17309" y="16751"/>
                  <a:pt x="17693" y="16831"/>
                </a:cubicBezTo>
                <a:cubicBezTo>
                  <a:pt x="17879" y="16869"/>
                  <a:pt x="18038" y="16957"/>
                  <a:pt x="18123" y="17033"/>
                </a:cubicBezTo>
                <a:cubicBezTo>
                  <a:pt x="18323" y="17212"/>
                  <a:pt x="18596" y="17538"/>
                  <a:pt x="19358" y="17958"/>
                </a:cubicBezTo>
                <a:cubicBezTo>
                  <a:pt x="19609" y="18097"/>
                  <a:pt x="19810" y="18200"/>
                  <a:pt x="19966" y="18282"/>
                </a:cubicBezTo>
                <a:cubicBezTo>
                  <a:pt x="20127" y="18366"/>
                  <a:pt x="20223" y="18398"/>
                  <a:pt x="20244" y="18384"/>
                </a:cubicBezTo>
                <a:cubicBezTo>
                  <a:pt x="20266" y="18370"/>
                  <a:pt x="20214" y="18309"/>
                  <a:pt x="20079" y="18207"/>
                </a:cubicBezTo>
                <a:cubicBezTo>
                  <a:pt x="19944" y="18104"/>
                  <a:pt x="19770" y="17978"/>
                  <a:pt x="19552" y="17833"/>
                </a:cubicBezTo>
                <a:cubicBezTo>
                  <a:pt x="18902" y="17397"/>
                  <a:pt x="18659" y="17090"/>
                  <a:pt x="18564" y="16912"/>
                </a:cubicBezTo>
                <a:cubicBezTo>
                  <a:pt x="19161" y="16862"/>
                  <a:pt x="19727" y="16952"/>
                  <a:pt x="20219" y="17149"/>
                </a:cubicBezTo>
                <a:cubicBezTo>
                  <a:pt x="20317" y="17189"/>
                  <a:pt x="20408" y="17229"/>
                  <a:pt x="20500" y="17266"/>
                </a:cubicBezTo>
                <a:cubicBezTo>
                  <a:pt x="20590" y="17303"/>
                  <a:pt x="20681" y="17338"/>
                  <a:pt x="20761" y="17383"/>
                </a:cubicBezTo>
                <a:cubicBezTo>
                  <a:pt x="20921" y="17475"/>
                  <a:pt x="21037" y="17595"/>
                  <a:pt x="21127" y="17717"/>
                </a:cubicBezTo>
                <a:cubicBezTo>
                  <a:pt x="21176" y="17784"/>
                  <a:pt x="21246" y="17839"/>
                  <a:pt x="21330" y="17817"/>
                </a:cubicBezTo>
                <a:cubicBezTo>
                  <a:pt x="21421" y="17793"/>
                  <a:pt x="21412" y="17752"/>
                  <a:pt x="21386" y="17709"/>
                </a:cubicBezTo>
                <a:cubicBezTo>
                  <a:pt x="20598" y="16392"/>
                  <a:pt x="16566" y="16603"/>
                  <a:pt x="14481" y="16123"/>
                </a:cubicBezTo>
                <a:cubicBezTo>
                  <a:pt x="13848" y="15977"/>
                  <a:pt x="13311" y="15668"/>
                  <a:pt x="12963" y="15255"/>
                </a:cubicBezTo>
                <a:cubicBezTo>
                  <a:pt x="12558" y="14774"/>
                  <a:pt x="12448" y="14203"/>
                  <a:pt x="12353" y="13643"/>
                </a:cubicBezTo>
                <a:cubicBezTo>
                  <a:pt x="12236" y="12949"/>
                  <a:pt x="12129" y="12254"/>
                  <a:pt x="12095" y="11554"/>
                </a:cubicBezTo>
                <a:cubicBezTo>
                  <a:pt x="12059" y="10808"/>
                  <a:pt x="12114" y="10048"/>
                  <a:pt x="12483" y="9350"/>
                </a:cubicBezTo>
                <a:cubicBezTo>
                  <a:pt x="12511" y="9296"/>
                  <a:pt x="12542" y="9242"/>
                  <a:pt x="12599" y="9202"/>
                </a:cubicBezTo>
                <a:cubicBezTo>
                  <a:pt x="12674" y="9151"/>
                  <a:pt x="12777" y="9132"/>
                  <a:pt x="12879" y="9126"/>
                </a:cubicBezTo>
                <a:cubicBezTo>
                  <a:pt x="13228" y="9103"/>
                  <a:pt x="13560" y="9204"/>
                  <a:pt x="13890" y="9286"/>
                </a:cubicBezTo>
                <a:cubicBezTo>
                  <a:pt x="14318" y="9393"/>
                  <a:pt x="14758" y="9469"/>
                  <a:pt x="15206" y="9514"/>
                </a:cubicBezTo>
                <a:cubicBezTo>
                  <a:pt x="15263" y="9488"/>
                  <a:pt x="15311" y="9444"/>
                  <a:pt x="15325" y="9397"/>
                </a:cubicBezTo>
                <a:cubicBezTo>
                  <a:pt x="15326" y="9394"/>
                  <a:pt x="15325" y="9393"/>
                  <a:pt x="15325" y="9391"/>
                </a:cubicBezTo>
                <a:cubicBezTo>
                  <a:pt x="14595" y="9305"/>
                  <a:pt x="13877" y="9163"/>
                  <a:pt x="13199" y="8946"/>
                </a:cubicBezTo>
                <a:cubicBezTo>
                  <a:pt x="13144" y="8928"/>
                  <a:pt x="13088" y="8910"/>
                  <a:pt x="13033" y="8891"/>
                </a:cubicBezTo>
                <a:cubicBezTo>
                  <a:pt x="12969" y="8870"/>
                  <a:pt x="12905" y="8848"/>
                  <a:pt x="12841" y="8827"/>
                </a:cubicBezTo>
                <a:cubicBezTo>
                  <a:pt x="12922" y="8758"/>
                  <a:pt x="13006" y="8692"/>
                  <a:pt x="13094" y="8628"/>
                </a:cubicBezTo>
                <a:cubicBezTo>
                  <a:pt x="13271" y="8500"/>
                  <a:pt x="13460" y="8380"/>
                  <a:pt x="13657" y="8269"/>
                </a:cubicBezTo>
                <a:cubicBezTo>
                  <a:pt x="14961" y="7529"/>
                  <a:pt x="16495" y="7033"/>
                  <a:pt x="18122" y="6825"/>
                </a:cubicBezTo>
                <a:cubicBezTo>
                  <a:pt x="18149" y="6767"/>
                  <a:pt x="18151" y="6695"/>
                  <a:pt x="18095" y="6651"/>
                </a:cubicBezTo>
                <a:cubicBezTo>
                  <a:pt x="18093" y="6649"/>
                  <a:pt x="18091" y="6648"/>
                  <a:pt x="18089" y="6647"/>
                </a:cubicBezTo>
                <a:cubicBezTo>
                  <a:pt x="18087" y="6645"/>
                  <a:pt x="18085" y="6644"/>
                  <a:pt x="18084" y="6643"/>
                </a:cubicBezTo>
                <a:cubicBezTo>
                  <a:pt x="17107" y="6775"/>
                  <a:pt x="16155" y="6982"/>
                  <a:pt x="15242" y="7266"/>
                </a:cubicBezTo>
                <a:cubicBezTo>
                  <a:pt x="14744" y="7420"/>
                  <a:pt x="14261" y="7603"/>
                  <a:pt x="13793" y="7799"/>
                </a:cubicBezTo>
                <a:cubicBezTo>
                  <a:pt x="13823" y="7728"/>
                  <a:pt x="13855" y="7656"/>
                  <a:pt x="13888" y="7585"/>
                </a:cubicBezTo>
                <a:cubicBezTo>
                  <a:pt x="14139" y="7044"/>
                  <a:pt x="14487" y="6528"/>
                  <a:pt x="14917" y="6044"/>
                </a:cubicBezTo>
                <a:cubicBezTo>
                  <a:pt x="14913" y="6043"/>
                  <a:pt x="14910" y="6043"/>
                  <a:pt x="14906" y="6042"/>
                </a:cubicBezTo>
                <a:cubicBezTo>
                  <a:pt x="14845" y="6032"/>
                  <a:pt x="14781" y="6028"/>
                  <a:pt x="14726" y="6050"/>
                </a:cubicBezTo>
                <a:cubicBezTo>
                  <a:pt x="14419" y="6353"/>
                  <a:pt x="14162" y="6679"/>
                  <a:pt x="13954" y="7023"/>
                </a:cubicBezTo>
                <a:cubicBezTo>
                  <a:pt x="13780" y="7312"/>
                  <a:pt x="13639" y="7615"/>
                  <a:pt x="13383" y="7870"/>
                </a:cubicBezTo>
                <a:cubicBezTo>
                  <a:pt x="13287" y="7965"/>
                  <a:pt x="13177" y="8051"/>
                  <a:pt x="13063" y="8135"/>
                </a:cubicBezTo>
                <a:cubicBezTo>
                  <a:pt x="12920" y="8240"/>
                  <a:pt x="12771" y="8341"/>
                  <a:pt x="12611" y="8432"/>
                </a:cubicBezTo>
                <a:cubicBezTo>
                  <a:pt x="12403" y="8551"/>
                  <a:pt x="12178" y="8652"/>
                  <a:pt x="11937" y="8732"/>
                </a:cubicBezTo>
                <a:cubicBezTo>
                  <a:pt x="11801" y="8266"/>
                  <a:pt x="11738" y="7792"/>
                  <a:pt x="11748" y="7316"/>
                </a:cubicBezTo>
                <a:cubicBezTo>
                  <a:pt x="11760" y="6754"/>
                  <a:pt x="11880" y="6182"/>
                  <a:pt x="12314" y="5717"/>
                </a:cubicBezTo>
                <a:cubicBezTo>
                  <a:pt x="12650" y="5356"/>
                  <a:pt x="13142" y="5097"/>
                  <a:pt x="13657" y="4877"/>
                </a:cubicBezTo>
                <a:cubicBezTo>
                  <a:pt x="14973" y="4315"/>
                  <a:pt x="16452" y="3987"/>
                  <a:pt x="17975" y="3917"/>
                </a:cubicBezTo>
                <a:cubicBezTo>
                  <a:pt x="17974" y="3915"/>
                  <a:pt x="17972" y="3913"/>
                  <a:pt x="17970" y="3911"/>
                </a:cubicBezTo>
                <a:cubicBezTo>
                  <a:pt x="17934" y="3872"/>
                  <a:pt x="17888" y="3840"/>
                  <a:pt x="17842" y="3808"/>
                </a:cubicBezTo>
                <a:cubicBezTo>
                  <a:pt x="17453" y="3822"/>
                  <a:pt x="17066" y="3854"/>
                  <a:pt x="16685" y="3901"/>
                </a:cubicBezTo>
                <a:cubicBezTo>
                  <a:pt x="16304" y="3948"/>
                  <a:pt x="15927" y="4010"/>
                  <a:pt x="15555" y="4089"/>
                </a:cubicBezTo>
                <a:cubicBezTo>
                  <a:pt x="15855" y="3706"/>
                  <a:pt x="16144" y="3318"/>
                  <a:pt x="16421" y="2926"/>
                </a:cubicBezTo>
                <a:cubicBezTo>
                  <a:pt x="16698" y="2535"/>
                  <a:pt x="16964" y="2139"/>
                  <a:pt x="17218" y="1739"/>
                </a:cubicBezTo>
                <a:lnTo>
                  <a:pt x="17126" y="1691"/>
                </a:lnTo>
                <a:cubicBezTo>
                  <a:pt x="16854" y="2039"/>
                  <a:pt x="16595" y="2392"/>
                  <a:pt x="16349" y="2750"/>
                </a:cubicBezTo>
                <a:cubicBezTo>
                  <a:pt x="16056" y="3176"/>
                  <a:pt x="15779" y="3611"/>
                  <a:pt x="15381" y="3990"/>
                </a:cubicBezTo>
                <a:cubicBezTo>
                  <a:pt x="15295" y="4071"/>
                  <a:pt x="15202" y="4151"/>
                  <a:pt x="15078" y="4200"/>
                </a:cubicBezTo>
                <a:cubicBezTo>
                  <a:pt x="15018" y="4224"/>
                  <a:pt x="14952" y="4240"/>
                  <a:pt x="14887" y="4257"/>
                </a:cubicBezTo>
                <a:cubicBezTo>
                  <a:pt x="14280" y="4410"/>
                  <a:pt x="13703" y="4612"/>
                  <a:pt x="13152" y="4855"/>
                </a:cubicBezTo>
                <a:cubicBezTo>
                  <a:pt x="12733" y="5040"/>
                  <a:pt x="12332" y="5247"/>
                  <a:pt x="11953" y="5474"/>
                </a:cubicBezTo>
                <a:cubicBezTo>
                  <a:pt x="11976" y="5255"/>
                  <a:pt x="11993" y="5037"/>
                  <a:pt x="12012" y="4819"/>
                </a:cubicBezTo>
                <a:cubicBezTo>
                  <a:pt x="12038" y="4506"/>
                  <a:pt x="12064" y="4186"/>
                  <a:pt x="12136" y="3880"/>
                </a:cubicBezTo>
                <a:cubicBezTo>
                  <a:pt x="12207" y="3583"/>
                  <a:pt x="12322" y="3298"/>
                  <a:pt x="12508" y="3025"/>
                </a:cubicBezTo>
                <a:cubicBezTo>
                  <a:pt x="12650" y="2817"/>
                  <a:pt x="12827" y="2626"/>
                  <a:pt x="13041" y="2459"/>
                </a:cubicBezTo>
                <a:cubicBezTo>
                  <a:pt x="13258" y="2289"/>
                  <a:pt x="13513" y="2145"/>
                  <a:pt x="13796" y="2034"/>
                </a:cubicBezTo>
                <a:cubicBezTo>
                  <a:pt x="13794" y="2032"/>
                  <a:pt x="13792" y="2030"/>
                  <a:pt x="13790" y="2028"/>
                </a:cubicBezTo>
                <a:cubicBezTo>
                  <a:pt x="13758" y="1993"/>
                  <a:pt x="13725" y="1960"/>
                  <a:pt x="13691" y="1925"/>
                </a:cubicBezTo>
                <a:cubicBezTo>
                  <a:pt x="13433" y="2049"/>
                  <a:pt x="13188" y="2186"/>
                  <a:pt x="12958" y="2336"/>
                </a:cubicBezTo>
                <a:cubicBezTo>
                  <a:pt x="12682" y="2515"/>
                  <a:pt x="12430" y="2713"/>
                  <a:pt x="12203" y="2926"/>
                </a:cubicBezTo>
                <a:cubicBezTo>
                  <a:pt x="12240" y="2518"/>
                  <a:pt x="12280" y="2109"/>
                  <a:pt x="12322" y="1701"/>
                </a:cubicBezTo>
                <a:cubicBezTo>
                  <a:pt x="12363" y="1307"/>
                  <a:pt x="12405" y="913"/>
                  <a:pt x="12450" y="520"/>
                </a:cubicBezTo>
                <a:lnTo>
                  <a:pt x="12089" y="526"/>
                </a:lnTo>
                <a:cubicBezTo>
                  <a:pt x="12049" y="823"/>
                  <a:pt x="12006" y="1121"/>
                  <a:pt x="11959" y="1418"/>
                </a:cubicBezTo>
                <a:cubicBezTo>
                  <a:pt x="11912" y="1714"/>
                  <a:pt x="11862" y="2011"/>
                  <a:pt x="11809" y="2307"/>
                </a:cubicBezTo>
                <a:cubicBezTo>
                  <a:pt x="11744" y="2273"/>
                  <a:pt x="11677" y="2239"/>
                  <a:pt x="11612" y="2204"/>
                </a:cubicBezTo>
                <a:cubicBezTo>
                  <a:pt x="10518" y="1616"/>
                  <a:pt x="9605" y="867"/>
                  <a:pt x="8915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8" name="Shape 24628">
            <a:extLst>
              <a:ext uri="{FF2B5EF4-FFF2-40B4-BE49-F238E27FC236}">
                <a16:creationId xmlns:a16="http://schemas.microsoft.com/office/drawing/2014/main" id="{DE25CD41-8105-634C-994D-3CB391A9FC3C}"/>
              </a:ext>
            </a:extLst>
          </p:cNvPr>
          <p:cNvSpPr/>
          <p:nvPr/>
        </p:nvSpPr>
        <p:spPr>
          <a:xfrm rot="1680000">
            <a:off x="6685494" y="3857115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39" name="Shape 24629">
            <a:extLst>
              <a:ext uri="{FF2B5EF4-FFF2-40B4-BE49-F238E27FC236}">
                <a16:creationId xmlns:a16="http://schemas.microsoft.com/office/drawing/2014/main" id="{2EF9894B-70C7-DF45-861C-EAE19D320108}"/>
              </a:ext>
            </a:extLst>
          </p:cNvPr>
          <p:cNvSpPr/>
          <p:nvPr/>
        </p:nvSpPr>
        <p:spPr>
          <a:xfrm rot="4320000">
            <a:off x="6434247" y="4016034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0" name="Shape 24630">
            <a:extLst>
              <a:ext uri="{FF2B5EF4-FFF2-40B4-BE49-F238E27FC236}">
                <a16:creationId xmlns:a16="http://schemas.microsoft.com/office/drawing/2014/main" id="{A4D92A2A-5175-DF41-A5AE-DEBC3639AF03}"/>
              </a:ext>
            </a:extLst>
          </p:cNvPr>
          <p:cNvSpPr/>
          <p:nvPr/>
        </p:nvSpPr>
        <p:spPr>
          <a:xfrm rot="18060000">
            <a:off x="6492923" y="3562327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1" name="Shape 24631">
            <a:extLst>
              <a:ext uri="{FF2B5EF4-FFF2-40B4-BE49-F238E27FC236}">
                <a16:creationId xmlns:a16="http://schemas.microsoft.com/office/drawing/2014/main" id="{EAF1D419-E5FB-0B4F-885E-5561301FDFE0}"/>
              </a:ext>
            </a:extLst>
          </p:cNvPr>
          <p:cNvSpPr/>
          <p:nvPr/>
        </p:nvSpPr>
        <p:spPr>
          <a:xfrm rot="3840000">
            <a:off x="6799687" y="3481268"/>
            <a:ext cx="343274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2" name="Shape 24632">
            <a:extLst>
              <a:ext uri="{FF2B5EF4-FFF2-40B4-BE49-F238E27FC236}">
                <a16:creationId xmlns:a16="http://schemas.microsoft.com/office/drawing/2014/main" id="{10E7E20E-FBF6-4941-A9B5-60516125810F}"/>
              </a:ext>
            </a:extLst>
          </p:cNvPr>
          <p:cNvSpPr/>
          <p:nvPr/>
        </p:nvSpPr>
        <p:spPr>
          <a:xfrm rot="2160000">
            <a:off x="7068571" y="3369128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3" name="Shape 24633">
            <a:extLst>
              <a:ext uri="{FF2B5EF4-FFF2-40B4-BE49-F238E27FC236}">
                <a16:creationId xmlns:a16="http://schemas.microsoft.com/office/drawing/2014/main" id="{8AC0CF6A-C4D3-AC4A-8A86-B559752D2D2A}"/>
              </a:ext>
            </a:extLst>
          </p:cNvPr>
          <p:cNvSpPr/>
          <p:nvPr/>
        </p:nvSpPr>
        <p:spPr>
          <a:xfrm rot="20340000">
            <a:off x="7236873" y="3095242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Shape 24634">
            <a:extLst>
              <a:ext uri="{FF2B5EF4-FFF2-40B4-BE49-F238E27FC236}">
                <a16:creationId xmlns:a16="http://schemas.microsoft.com/office/drawing/2014/main" id="{6DF212C2-7C56-974E-AA3F-515862759A92}"/>
              </a:ext>
            </a:extLst>
          </p:cNvPr>
          <p:cNvSpPr/>
          <p:nvPr/>
        </p:nvSpPr>
        <p:spPr>
          <a:xfrm rot="5640000" flipH="1">
            <a:off x="6693171" y="3016306"/>
            <a:ext cx="343274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5" name="Shape 24635">
            <a:extLst>
              <a:ext uri="{FF2B5EF4-FFF2-40B4-BE49-F238E27FC236}">
                <a16:creationId xmlns:a16="http://schemas.microsoft.com/office/drawing/2014/main" id="{E3474560-E6AC-804B-83F5-7852B1B5D8BD}"/>
              </a:ext>
            </a:extLst>
          </p:cNvPr>
          <p:cNvSpPr/>
          <p:nvPr/>
        </p:nvSpPr>
        <p:spPr>
          <a:xfrm rot="5820000" flipH="1">
            <a:off x="6960433" y="2946731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6" name="Shape 24636">
            <a:extLst>
              <a:ext uri="{FF2B5EF4-FFF2-40B4-BE49-F238E27FC236}">
                <a16:creationId xmlns:a16="http://schemas.microsoft.com/office/drawing/2014/main" id="{CF7E54AB-ED32-764A-9DB5-B99DD4B611D7}"/>
              </a:ext>
            </a:extLst>
          </p:cNvPr>
          <p:cNvSpPr/>
          <p:nvPr/>
        </p:nvSpPr>
        <p:spPr>
          <a:xfrm rot="6000000" flipH="1">
            <a:off x="6416615" y="3041184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7" name="Shape 24637">
            <a:extLst>
              <a:ext uri="{FF2B5EF4-FFF2-40B4-BE49-F238E27FC236}">
                <a16:creationId xmlns:a16="http://schemas.microsoft.com/office/drawing/2014/main" id="{18856CDF-B46D-A341-AE1C-9A23200ABEAF}"/>
              </a:ext>
            </a:extLst>
          </p:cNvPr>
          <p:cNvSpPr/>
          <p:nvPr/>
        </p:nvSpPr>
        <p:spPr>
          <a:xfrm rot="6300000" flipH="1">
            <a:off x="6871599" y="1952152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8" name="Shape 24638">
            <a:extLst>
              <a:ext uri="{FF2B5EF4-FFF2-40B4-BE49-F238E27FC236}">
                <a16:creationId xmlns:a16="http://schemas.microsoft.com/office/drawing/2014/main" id="{537EA1F3-4C9E-E74D-9542-9E291B6F4B69}"/>
              </a:ext>
            </a:extLst>
          </p:cNvPr>
          <p:cNvSpPr/>
          <p:nvPr/>
        </p:nvSpPr>
        <p:spPr>
          <a:xfrm rot="21180000">
            <a:off x="7144039" y="2431498"/>
            <a:ext cx="343274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49" name="Shape 24639">
            <a:extLst>
              <a:ext uri="{FF2B5EF4-FFF2-40B4-BE49-F238E27FC236}">
                <a16:creationId xmlns:a16="http://schemas.microsoft.com/office/drawing/2014/main" id="{1E6F67AD-C9BE-4349-ABF0-D147F2B967E3}"/>
              </a:ext>
            </a:extLst>
          </p:cNvPr>
          <p:cNvSpPr/>
          <p:nvPr/>
        </p:nvSpPr>
        <p:spPr>
          <a:xfrm rot="1800000">
            <a:off x="6958315" y="2635413"/>
            <a:ext cx="281507" cy="187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0" name="Shape 24640">
            <a:extLst>
              <a:ext uri="{FF2B5EF4-FFF2-40B4-BE49-F238E27FC236}">
                <a16:creationId xmlns:a16="http://schemas.microsoft.com/office/drawing/2014/main" id="{DFD4CD0A-DC9E-F34D-9EBF-535B114A674D}"/>
              </a:ext>
            </a:extLst>
          </p:cNvPr>
          <p:cNvSpPr/>
          <p:nvPr/>
        </p:nvSpPr>
        <p:spPr>
          <a:xfrm rot="1800000">
            <a:off x="6709065" y="2718357"/>
            <a:ext cx="275772" cy="183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1" name="Shape 24641">
            <a:extLst>
              <a:ext uri="{FF2B5EF4-FFF2-40B4-BE49-F238E27FC236}">
                <a16:creationId xmlns:a16="http://schemas.microsoft.com/office/drawing/2014/main" id="{5FE9BE30-293D-6042-9800-B86AAF909A36}"/>
              </a:ext>
            </a:extLst>
          </p:cNvPr>
          <p:cNvSpPr/>
          <p:nvPr/>
        </p:nvSpPr>
        <p:spPr>
          <a:xfrm rot="6360000" flipH="1">
            <a:off x="6882569" y="2325367"/>
            <a:ext cx="267484" cy="17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2" name="Shape 24642">
            <a:extLst>
              <a:ext uri="{FF2B5EF4-FFF2-40B4-BE49-F238E27FC236}">
                <a16:creationId xmlns:a16="http://schemas.microsoft.com/office/drawing/2014/main" id="{594D40E9-CC41-9843-9BD6-12D2FE7FB79B}"/>
              </a:ext>
            </a:extLst>
          </p:cNvPr>
          <p:cNvSpPr/>
          <p:nvPr/>
        </p:nvSpPr>
        <p:spPr>
          <a:xfrm rot="1800000">
            <a:off x="6516662" y="2783780"/>
            <a:ext cx="171924" cy="114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Shape 24643">
            <a:extLst>
              <a:ext uri="{FF2B5EF4-FFF2-40B4-BE49-F238E27FC236}">
                <a16:creationId xmlns:a16="http://schemas.microsoft.com/office/drawing/2014/main" id="{6A2CA412-F2DB-6149-8189-68764E39A5C8}"/>
              </a:ext>
            </a:extLst>
          </p:cNvPr>
          <p:cNvSpPr/>
          <p:nvPr/>
        </p:nvSpPr>
        <p:spPr>
          <a:xfrm rot="6000000" flipH="1">
            <a:off x="6441918" y="2351434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Shape 24644">
            <a:extLst>
              <a:ext uri="{FF2B5EF4-FFF2-40B4-BE49-F238E27FC236}">
                <a16:creationId xmlns:a16="http://schemas.microsoft.com/office/drawing/2014/main" id="{04550BFC-4866-1B41-B8E8-3C0AD0996E8E}"/>
              </a:ext>
            </a:extLst>
          </p:cNvPr>
          <p:cNvSpPr/>
          <p:nvPr/>
        </p:nvSpPr>
        <p:spPr>
          <a:xfrm rot="4440000" flipH="1">
            <a:off x="6158753" y="2483995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5" name="Shape 24645">
            <a:extLst>
              <a:ext uri="{FF2B5EF4-FFF2-40B4-BE49-F238E27FC236}">
                <a16:creationId xmlns:a16="http://schemas.microsoft.com/office/drawing/2014/main" id="{98B00B97-0AAA-6444-862F-3B8AE08831F0}"/>
              </a:ext>
            </a:extLst>
          </p:cNvPr>
          <p:cNvSpPr/>
          <p:nvPr/>
        </p:nvSpPr>
        <p:spPr>
          <a:xfrm rot="5340000" flipH="1">
            <a:off x="6037851" y="1469581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6" name="Shape 24646">
            <a:extLst>
              <a:ext uri="{FF2B5EF4-FFF2-40B4-BE49-F238E27FC236}">
                <a16:creationId xmlns:a16="http://schemas.microsoft.com/office/drawing/2014/main" id="{B2D5D524-6FE6-1C47-A2A5-DF4F9B9E8F18}"/>
              </a:ext>
            </a:extLst>
          </p:cNvPr>
          <p:cNvSpPr/>
          <p:nvPr/>
        </p:nvSpPr>
        <p:spPr>
          <a:xfrm rot="6900000" flipH="1">
            <a:off x="6218081" y="1786845"/>
            <a:ext cx="295035" cy="196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Shape 24647">
            <a:extLst>
              <a:ext uri="{FF2B5EF4-FFF2-40B4-BE49-F238E27FC236}">
                <a16:creationId xmlns:a16="http://schemas.microsoft.com/office/drawing/2014/main" id="{7965EED5-1020-E744-95E5-1566B18B7FF5}"/>
              </a:ext>
            </a:extLst>
          </p:cNvPr>
          <p:cNvSpPr/>
          <p:nvPr/>
        </p:nvSpPr>
        <p:spPr>
          <a:xfrm rot="8400000" flipH="1">
            <a:off x="6430078" y="1892748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8" name="Shape 24648">
            <a:extLst>
              <a:ext uri="{FF2B5EF4-FFF2-40B4-BE49-F238E27FC236}">
                <a16:creationId xmlns:a16="http://schemas.microsoft.com/office/drawing/2014/main" id="{800B8595-EBF7-9240-80B4-8E218C1E0F08}"/>
              </a:ext>
            </a:extLst>
          </p:cNvPr>
          <p:cNvSpPr/>
          <p:nvPr/>
        </p:nvSpPr>
        <p:spPr>
          <a:xfrm rot="14700000">
            <a:off x="5845788" y="1786845"/>
            <a:ext cx="295035" cy="196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59" name="Shape 24649">
            <a:extLst>
              <a:ext uri="{FF2B5EF4-FFF2-40B4-BE49-F238E27FC236}">
                <a16:creationId xmlns:a16="http://schemas.microsoft.com/office/drawing/2014/main" id="{E44BB8E7-6B41-BB42-B47D-5A83A02AAE17}"/>
              </a:ext>
            </a:extLst>
          </p:cNvPr>
          <p:cNvSpPr/>
          <p:nvPr/>
        </p:nvSpPr>
        <p:spPr>
          <a:xfrm rot="5160000" flipH="1">
            <a:off x="6306896" y="2234095"/>
            <a:ext cx="250046" cy="166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0" name="Shape 24650">
            <a:extLst>
              <a:ext uri="{FF2B5EF4-FFF2-40B4-BE49-F238E27FC236}">
                <a16:creationId xmlns:a16="http://schemas.microsoft.com/office/drawing/2014/main" id="{B62D0628-741A-B042-829A-3AA501E75EBB}"/>
              </a:ext>
            </a:extLst>
          </p:cNvPr>
          <p:cNvSpPr/>
          <p:nvPr/>
        </p:nvSpPr>
        <p:spPr>
          <a:xfrm rot="3480000" flipH="1">
            <a:off x="5482547" y="1617905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1" name="Shape 24651">
            <a:extLst>
              <a:ext uri="{FF2B5EF4-FFF2-40B4-BE49-F238E27FC236}">
                <a16:creationId xmlns:a16="http://schemas.microsoft.com/office/drawing/2014/main" id="{8FD0A381-6F98-B440-B74A-A20677A9194F}"/>
              </a:ext>
            </a:extLst>
          </p:cNvPr>
          <p:cNvSpPr/>
          <p:nvPr/>
        </p:nvSpPr>
        <p:spPr>
          <a:xfrm rot="2580000" flipH="1">
            <a:off x="5132843" y="2027054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2" name="Shape 24652">
            <a:extLst>
              <a:ext uri="{FF2B5EF4-FFF2-40B4-BE49-F238E27FC236}">
                <a16:creationId xmlns:a16="http://schemas.microsoft.com/office/drawing/2014/main" id="{EF914BEF-C75D-9B47-9D18-E69B3539B092}"/>
              </a:ext>
            </a:extLst>
          </p:cNvPr>
          <p:cNvSpPr/>
          <p:nvPr/>
        </p:nvSpPr>
        <p:spPr>
          <a:xfrm rot="5520000" flipH="1">
            <a:off x="5448287" y="2012724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3" name="Shape 24653">
            <a:extLst>
              <a:ext uri="{FF2B5EF4-FFF2-40B4-BE49-F238E27FC236}">
                <a16:creationId xmlns:a16="http://schemas.microsoft.com/office/drawing/2014/main" id="{3CA3331C-F9DF-1540-BF2B-E50C262BE76A}"/>
              </a:ext>
            </a:extLst>
          </p:cNvPr>
          <p:cNvSpPr/>
          <p:nvPr/>
        </p:nvSpPr>
        <p:spPr>
          <a:xfrm rot="20880000" flipH="1">
            <a:off x="5169123" y="2361434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4" name="Shape 24654">
            <a:extLst>
              <a:ext uri="{FF2B5EF4-FFF2-40B4-BE49-F238E27FC236}">
                <a16:creationId xmlns:a16="http://schemas.microsoft.com/office/drawing/2014/main" id="{1A75F605-FC8D-9643-86B4-FC9032C9AF5D}"/>
              </a:ext>
            </a:extLst>
          </p:cNvPr>
          <p:cNvSpPr/>
          <p:nvPr/>
        </p:nvSpPr>
        <p:spPr>
          <a:xfrm rot="20880000" flipH="1">
            <a:off x="5617161" y="2680496"/>
            <a:ext cx="278337" cy="185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5" name="Shape 24655">
            <a:extLst>
              <a:ext uri="{FF2B5EF4-FFF2-40B4-BE49-F238E27FC236}">
                <a16:creationId xmlns:a16="http://schemas.microsoft.com/office/drawing/2014/main" id="{C5D2F8A2-2ED4-0741-8F1A-242D2584C864}"/>
              </a:ext>
            </a:extLst>
          </p:cNvPr>
          <p:cNvSpPr/>
          <p:nvPr/>
        </p:nvSpPr>
        <p:spPr>
          <a:xfrm rot="17100000">
            <a:off x="5844986" y="2387052"/>
            <a:ext cx="278338" cy="185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6" name="Shape 24656">
            <a:extLst>
              <a:ext uri="{FF2B5EF4-FFF2-40B4-BE49-F238E27FC236}">
                <a16:creationId xmlns:a16="http://schemas.microsoft.com/office/drawing/2014/main" id="{8DE954BD-A86B-354A-A6DE-A43D4F2B2CA0}"/>
              </a:ext>
            </a:extLst>
          </p:cNvPr>
          <p:cNvSpPr/>
          <p:nvPr/>
        </p:nvSpPr>
        <p:spPr>
          <a:xfrm rot="3780000" flipH="1">
            <a:off x="5133970" y="2880990"/>
            <a:ext cx="343274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7" name="Shape 24657">
            <a:extLst>
              <a:ext uri="{FF2B5EF4-FFF2-40B4-BE49-F238E27FC236}">
                <a16:creationId xmlns:a16="http://schemas.microsoft.com/office/drawing/2014/main" id="{DCBBFE16-4BF6-A34D-8251-24156E60A9D0}"/>
              </a:ext>
            </a:extLst>
          </p:cNvPr>
          <p:cNvSpPr/>
          <p:nvPr/>
        </p:nvSpPr>
        <p:spPr>
          <a:xfrm rot="5520000" flipH="1">
            <a:off x="5674258" y="2222253"/>
            <a:ext cx="278751" cy="19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8" name="Shape 24658">
            <a:extLst>
              <a:ext uri="{FF2B5EF4-FFF2-40B4-BE49-F238E27FC236}">
                <a16:creationId xmlns:a16="http://schemas.microsoft.com/office/drawing/2014/main" id="{94FAC58C-9A61-5B48-A085-041F86C92189}"/>
              </a:ext>
            </a:extLst>
          </p:cNvPr>
          <p:cNvSpPr/>
          <p:nvPr/>
        </p:nvSpPr>
        <p:spPr>
          <a:xfrm rot="20880000" flipH="1">
            <a:off x="5430415" y="2517697"/>
            <a:ext cx="288761" cy="192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9" name="Shape 24659">
            <a:extLst>
              <a:ext uri="{FF2B5EF4-FFF2-40B4-BE49-F238E27FC236}">
                <a16:creationId xmlns:a16="http://schemas.microsoft.com/office/drawing/2014/main" id="{0B7CBA69-5CD0-A94B-9EC8-EB836FB06AD0}"/>
              </a:ext>
            </a:extLst>
          </p:cNvPr>
          <p:cNvSpPr/>
          <p:nvPr/>
        </p:nvSpPr>
        <p:spPr>
          <a:xfrm rot="17820000">
            <a:off x="5525957" y="2983999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0" name="Shape 24660">
            <a:extLst>
              <a:ext uri="{FF2B5EF4-FFF2-40B4-BE49-F238E27FC236}">
                <a16:creationId xmlns:a16="http://schemas.microsoft.com/office/drawing/2014/main" id="{697A984C-87CC-E044-BE83-5849FBA59233}"/>
              </a:ext>
            </a:extLst>
          </p:cNvPr>
          <p:cNvSpPr/>
          <p:nvPr/>
        </p:nvSpPr>
        <p:spPr>
          <a:xfrm rot="2880000" flipH="1">
            <a:off x="5169071" y="3266022"/>
            <a:ext cx="263315" cy="175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1" name="Shape 24661">
            <a:extLst>
              <a:ext uri="{FF2B5EF4-FFF2-40B4-BE49-F238E27FC236}">
                <a16:creationId xmlns:a16="http://schemas.microsoft.com/office/drawing/2014/main" id="{7C5074B2-74FE-E74D-B137-7475F72531EF}"/>
              </a:ext>
            </a:extLst>
          </p:cNvPr>
          <p:cNvSpPr/>
          <p:nvPr/>
        </p:nvSpPr>
        <p:spPr>
          <a:xfrm rot="18720000">
            <a:off x="5648799" y="3358069"/>
            <a:ext cx="263315" cy="175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2" name="Shape 24662">
            <a:extLst>
              <a:ext uri="{FF2B5EF4-FFF2-40B4-BE49-F238E27FC236}">
                <a16:creationId xmlns:a16="http://schemas.microsoft.com/office/drawing/2014/main" id="{2E02A8BA-FAF1-DB47-9153-7295B8233645}"/>
              </a:ext>
            </a:extLst>
          </p:cNvPr>
          <p:cNvSpPr/>
          <p:nvPr/>
        </p:nvSpPr>
        <p:spPr>
          <a:xfrm rot="6000000" flipH="1">
            <a:off x="6106108" y="3323759"/>
            <a:ext cx="299201" cy="199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3" name="Shape 24663">
            <a:extLst>
              <a:ext uri="{FF2B5EF4-FFF2-40B4-BE49-F238E27FC236}">
                <a16:creationId xmlns:a16="http://schemas.microsoft.com/office/drawing/2014/main" id="{6C5DB5FE-273E-D04E-9CA9-49875898660C}"/>
              </a:ext>
            </a:extLst>
          </p:cNvPr>
          <p:cNvSpPr/>
          <p:nvPr/>
        </p:nvSpPr>
        <p:spPr>
          <a:xfrm rot="6000000" flipH="1">
            <a:off x="6204933" y="3020509"/>
            <a:ext cx="254950" cy="169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4" name="Shape 24664">
            <a:extLst>
              <a:ext uri="{FF2B5EF4-FFF2-40B4-BE49-F238E27FC236}">
                <a16:creationId xmlns:a16="http://schemas.microsoft.com/office/drawing/2014/main" id="{9298F670-4CF8-1B47-A734-1DEB12E10E27}"/>
              </a:ext>
            </a:extLst>
          </p:cNvPr>
          <p:cNvSpPr/>
          <p:nvPr/>
        </p:nvSpPr>
        <p:spPr>
          <a:xfrm rot="2640000" flipH="1">
            <a:off x="4329236" y="2778977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5" name="Shape 24665">
            <a:extLst>
              <a:ext uri="{FF2B5EF4-FFF2-40B4-BE49-F238E27FC236}">
                <a16:creationId xmlns:a16="http://schemas.microsoft.com/office/drawing/2014/main" id="{814B6DDC-6194-7943-AEC1-28A03B231F27}"/>
              </a:ext>
            </a:extLst>
          </p:cNvPr>
          <p:cNvSpPr/>
          <p:nvPr/>
        </p:nvSpPr>
        <p:spPr>
          <a:xfrm rot="20880000" flipH="1">
            <a:off x="4329084" y="3095188"/>
            <a:ext cx="343273" cy="228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6" name="Shape 24666">
            <a:extLst>
              <a:ext uri="{FF2B5EF4-FFF2-40B4-BE49-F238E27FC236}">
                <a16:creationId xmlns:a16="http://schemas.microsoft.com/office/drawing/2014/main" id="{EE1A544A-4BE3-5347-AF70-1E3015AD2ABC}"/>
              </a:ext>
            </a:extLst>
          </p:cNvPr>
          <p:cNvSpPr/>
          <p:nvPr/>
        </p:nvSpPr>
        <p:spPr>
          <a:xfrm rot="20160000" flipH="1">
            <a:off x="4574602" y="3282999"/>
            <a:ext cx="288761" cy="192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7" name="Shape 24667">
            <a:extLst>
              <a:ext uri="{FF2B5EF4-FFF2-40B4-BE49-F238E27FC236}">
                <a16:creationId xmlns:a16="http://schemas.microsoft.com/office/drawing/2014/main" id="{493AF3C5-8E14-8E44-A2ED-BEAAAFB75D38}"/>
              </a:ext>
            </a:extLst>
          </p:cNvPr>
          <p:cNvSpPr/>
          <p:nvPr/>
        </p:nvSpPr>
        <p:spPr>
          <a:xfrm rot="19740000" flipH="1">
            <a:off x="4823452" y="3519222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8" name="Shape 24668">
            <a:extLst>
              <a:ext uri="{FF2B5EF4-FFF2-40B4-BE49-F238E27FC236}">
                <a16:creationId xmlns:a16="http://schemas.microsoft.com/office/drawing/2014/main" id="{7B78475C-81F3-4547-A82B-41A027259DDE}"/>
              </a:ext>
            </a:extLst>
          </p:cNvPr>
          <p:cNvSpPr/>
          <p:nvPr/>
        </p:nvSpPr>
        <p:spPr>
          <a:xfrm rot="19740000" flipH="1">
            <a:off x="5099255" y="3683015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79" name="Shape 24669">
            <a:extLst>
              <a:ext uri="{FF2B5EF4-FFF2-40B4-BE49-F238E27FC236}">
                <a16:creationId xmlns:a16="http://schemas.microsoft.com/office/drawing/2014/main" id="{D9C280E8-ACAC-674F-BA08-F5CE9244510D}"/>
              </a:ext>
            </a:extLst>
          </p:cNvPr>
          <p:cNvSpPr/>
          <p:nvPr/>
        </p:nvSpPr>
        <p:spPr>
          <a:xfrm rot="5520000" flipH="1">
            <a:off x="4645219" y="2799523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0" name="Shape 24670">
            <a:extLst>
              <a:ext uri="{FF2B5EF4-FFF2-40B4-BE49-F238E27FC236}">
                <a16:creationId xmlns:a16="http://schemas.microsoft.com/office/drawing/2014/main" id="{3B5CF3FF-32EB-1949-B386-F43E4796E88A}"/>
              </a:ext>
            </a:extLst>
          </p:cNvPr>
          <p:cNvSpPr/>
          <p:nvPr/>
        </p:nvSpPr>
        <p:spPr>
          <a:xfrm rot="5880000" flipH="1">
            <a:off x="4886964" y="3024825"/>
            <a:ext cx="278751" cy="196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1" name="Shape 24671">
            <a:extLst>
              <a:ext uri="{FF2B5EF4-FFF2-40B4-BE49-F238E27FC236}">
                <a16:creationId xmlns:a16="http://schemas.microsoft.com/office/drawing/2014/main" id="{1F3D47E1-ED44-384B-A51A-3987C8F470F8}"/>
              </a:ext>
            </a:extLst>
          </p:cNvPr>
          <p:cNvSpPr/>
          <p:nvPr/>
        </p:nvSpPr>
        <p:spPr>
          <a:xfrm rot="19740000" flipH="1">
            <a:off x="4406424" y="3530630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2" name="Shape 24672">
            <a:extLst>
              <a:ext uri="{FF2B5EF4-FFF2-40B4-BE49-F238E27FC236}">
                <a16:creationId xmlns:a16="http://schemas.microsoft.com/office/drawing/2014/main" id="{A8165369-51D2-6F49-BF2E-34F0F6C21A26}"/>
              </a:ext>
            </a:extLst>
          </p:cNvPr>
          <p:cNvSpPr/>
          <p:nvPr/>
        </p:nvSpPr>
        <p:spPr>
          <a:xfrm rot="19740000" flipH="1">
            <a:off x="4827127" y="4054050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3" name="Shape 24673">
            <a:extLst>
              <a:ext uri="{FF2B5EF4-FFF2-40B4-BE49-F238E27FC236}">
                <a16:creationId xmlns:a16="http://schemas.microsoft.com/office/drawing/2014/main" id="{902C33BB-FFB7-B741-92F9-5007004779D4}"/>
              </a:ext>
            </a:extLst>
          </p:cNvPr>
          <p:cNvSpPr/>
          <p:nvPr/>
        </p:nvSpPr>
        <p:spPr>
          <a:xfrm rot="5580000">
            <a:off x="6213299" y="3938053"/>
            <a:ext cx="275772" cy="183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1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4" name="Shape 24674">
            <a:extLst>
              <a:ext uri="{FF2B5EF4-FFF2-40B4-BE49-F238E27FC236}">
                <a16:creationId xmlns:a16="http://schemas.microsoft.com/office/drawing/2014/main" id="{4A64AD4C-D5A3-114A-A9B6-0BBB17CE0D84}"/>
              </a:ext>
            </a:extLst>
          </p:cNvPr>
          <p:cNvSpPr/>
          <p:nvPr/>
        </p:nvSpPr>
        <p:spPr>
          <a:xfrm rot="18120000" flipH="1">
            <a:off x="5441806" y="3970195"/>
            <a:ext cx="343273" cy="228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4" h="20321" extrusionOk="0">
                <a:moveTo>
                  <a:pt x="10516" y="388"/>
                </a:moveTo>
                <a:cubicBezTo>
                  <a:pt x="7073" y="-550"/>
                  <a:pt x="3315" y="14"/>
                  <a:pt x="1232" y="4279"/>
                </a:cubicBezTo>
                <a:cubicBezTo>
                  <a:pt x="-426" y="7675"/>
                  <a:pt x="-396" y="12429"/>
                  <a:pt x="1232" y="15867"/>
                </a:cubicBezTo>
                <a:cubicBezTo>
                  <a:pt x="3305" y="20243"/>
                  <a:pt x="7092" y="21050"/>
                  <a:pt x="10516" y="19766"/>
                </a:cubicBezTo>
                <a:cubicBezTo>
                  <a:pt x="13912" y="18492"/>
                  <a:pt x="16899" y="15441"/>
                  <a:pt x="19604" y="11539"/>
                </a:cubicBezTo>
                <a:cubicBezTo>
                  <a:pt x="20142" y="10764"/>
                  <a:pt x="20665" y="9970"/>
                  <a:pt x="21174" y="9157"/>
                </a:cubicBezTo>
                <a:cubicBezTo>
                  <a:pt x="20689" y="8310"/>
                  <a:pt x="20164" y="7512"/>
                  <a:pt x="19604" y="6767"/>
                </a:cubicBezTo>
                <a:cubicBezTo>
                  <a:pt x="16961" y="3249"/>
                  <a:pt x="13776" y="1277"/>
                  <a:pt x="10516" y="388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Shape 24684">
            <a:extLst>
              <a:ext uri="{FF2B5EF4-FFF2-40B4-BE49-F238E27FC236}">
                <a16:creationId xmlns:a16="http://schemas.microsoft.com/office/drawing/2014/main" id="{903C057E-622A-014E-B96F-F94AE6752273}"/>
              </a:ext>
            </a:extLst>
          </p:cNvPr>
          <p:cNvSpPr/>
          <p:nvPr/>
        </p:nvSpPr>
        <p:spPr>
          <a:xfrm flipV="1">
            <a:off x="1587" y="5061459"/>
            <a:ext cx="12188826" cy="0"/>
          </a:xfrm>
          <a:prstGeom prst="line">
            <a:avLst/>
          </a:pr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Shape 24687">
            <a:extLst>
              <a:ext uri="{FF2B5EF4-FFF2-40B4-BE49-F238E27FC236}">
                <a16:creationId xmlns:a16="http://schemas.microsoft.com/office/drawing/2014/main" id="{99CF7CB4-E5FC-1B48-9FEC-E8625E2FCDE1}"/>
              </a:ext>
            </a:extLst>
          </p:cNvPr>
          <p:cNvSpPr/>
          <p:nvPr/>
        </p:nvSpPr>
        <p:spPr>
          <a:xfrm>
            <a:off x="2050539" y="2228677"/>
            <a:ext cx="618685" cy="618684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292100"/>
            <a:endParaRPr sz="1758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9" name="Shape 24688">
            <a:extLst>
              <a:ext uri="{FF2B5EF4-FFF2-40B4-BE49-F238E27FC236}">
                <a16:creationId xmlns:a16="http://schemas.microsoft.com/office/drawing/2014/main" id="{54990B59-51F7-A240-90BC-A44E623DE4DD}"/>
              </a:ext>
            </a:extLst>
          </p:cNvPr>
          <p:cNvSpPr/>
          <p:nvPr/>
        </p:nvSpPr>
        <p:spPr>
          <a:xfrm>
            <a:off x="2852050" y="3293471"/>
            <a:ext cx="618685" cy="618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292100"/>
            <a:endParaRPr sz="1758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Shape 24692">
            <a:extLst>
              <a:ext uri="{FF2B5EF4-FFF2-40B4-BE49-F238E27FC236}">
                <a16:creationId xmlns:a16="http://schemas.microsoft.com/office/drawing/2014/main" id="{9F3C8631-D998-1544-B181-E6C24D6D97DD}"/>
              </a:ext>
            </a:extLst>
          </p:cNvPr>
          <p:cNvSpPr/>
          <p:nvPr/>
        </p:nvSpPr>
        <p:spPr>
          <a:xfrm>
            <a:off x="9522777" y="2228677"/>
            <a:ext cx="618685" cy="618684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292100"/>
            <a:endParaRPr sz="1758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5" name="Shape 24693">
            <a:extLst>
              <a:ext uri="{FF2B5EF4-FFF2-40B4-BE49-F238E27FC236}">
                <a16:creationId xmlns:a16="http://schemas.microsoft.com/office/drawing/2014/main" id="{EBA04DC5-7E02-FC46-BB1C-9901735C19EB}"/>
              </a:ext>
            </a:extLst>
          </p:cNvPr>
          <p:cNvSpPr/>
          <p:nvPr/>
        </p:nvSpPr>
        <p:spPr>
          <a:xfrm>
            <a:off x="8707525" y="3293471"/>
            <a:ext cx="618685" cy="618684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defTabSz="292100"/>
            <a:endParaRPr sz="1758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Shape 24696">
            <a:extLst>
              <a:ext uri="{FF2B5EF4-FFF2-40B4-BE49-F238E27FC236}">
                <a16:creationId xmlns:a16="http://schemas.microsoft.com/office/drawing/2014/main" id="{DCC3BED7-FBAA-814C-8810-A5F6E79C13C5}"/>
              </a:ext>
            </a:extLst>
          </p:cNvPr>
          <p:cNvSpPr/>
          <p:nvPr/>
        </p:nvSpPr>
        <p:spPr>
          <a:xfrm>
            <a:off x="3854247" y="4986574"/>
            <a:ext cx="149767" cy="149768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9" name="Shape 24699">
            <a:extLst>
              <a:ext uri="{FF2B5EF4-FFF2-40B4-BE49-F238E27FC236}">
                <a16:creationId xmlns:a16="http://schemas.microsoft.com/office/drawing/2014/main" id="{1DF56379-2958-CA4A-A390-582D5D5F447E}"/>
              </a:ext>
            </a:extLst>
          </p:cNvPr>
          <p:cNvSpPr/>
          <p:nvPr/>
        </p:nvSpPr>
        <p:spPr>
          <a:xfrm>
            <a:off x="1682300" y="4986574"/>
            <a:ext cx="149767" cy="149768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6" name="Shape 24701">
            <a:extLst>
              <a:ext uri="{FF2B5EF4-FFF2-40B4-BE49-F238E27FC236}">
                <a16:creationId xmlns:a16="http://schemas.microsoft.com/office/drawing/2014/main" id="{8EA4E2F1-993C-7141-815C-6091FCB86567}"/>
              </a:ext>
            </a:extLst>
          </p:cNvPr>
          <p:cNvSpPr/>
          <p:nvPr/>
        </p:nvSpPr>
        <p:spPr>
          <a:xfrm>
            <a:off x="8172163" y="4986574"/>
            <a:ext cx="149767" cy="149768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14" name="Shape 24704">
            <a:extLst>
              <a:ext uri="{FF2B5EF4-FFF2-40B4-BE49-F238E27FC236}">
                <a16:creationId xmlns:a16="http://schemas.microsoft.com/office/drawing/2014/main" id="{B4D336EA-C470-444D-99EF-E81580F98E81}"/>
              </a:ext>
            </a:extLst>
          </p:cNvPr>
          <p:cNvSpPr/>
          <p:nvPr/>
        </p:nvSpPr>
        <p:spPr>
          <a:xfrm>
            <a:off x="10365154" y="4986574"/>
            <a:ext cx="149767" cy="149768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914217"/>
            <a:endParaRPr sz="2532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213618-75F3-E14A-9E59-3FBF71995DE2}"/>
              </a:ext>
            </a:extLst>
          </p:cNvPr>
          <p:cNvSpPr txBox="1"/>
          <p:nvPr/>
        </p:nvSpPr>
        <p:spPr>
          <a:xfrm>
            <a:off x="3298166" y="306186"/>
            <a:ext cx="5595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hr-HR" sz="40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KAKO OSIGURATI RAZVOJ</a:t>
            </a:r>
            <a:endParaRPr lang="en-US" sz="4000" b="1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879A7AE-D792-FA4F-B087-941409976E32}"/>
              </a:ext>
            </a:extLst>
          </p:cNvPr>
          <p:cNvSpPr txBox="1"/>
          <p:nvPr/>
        </p:nvSpPr>
        <p:spPr>
          <a:xfrm>
            <a:off x="3419571" y="787593"/>
            <a:ext cx="5352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hr-HR" sz="2000" b="1" spc="150" dirty="0">
                <a:solidFill>
                  <a:srgbClr val="FFFFFF">
                    <a:lumMod val="6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itchFamily="2" charset="77"/>
                <a:cs typeface="Poppins Light" pitchFamily="2" charset="77"/>
              </a:rPr>
              <a:t>SMANJITI TROŠKOVE I POVEĆATI PRIHODE</a:t>
            </a:r>
            <a:endParaRPr lang="en-US" sz="2000" b="1" spc="150" dirty="0">
              <a:solidFill>
                <a:srgbClr val="FFFFFF">
                  <a:lumMod val="6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B5DCA241-35A1-2B48-BF24-F88B91A6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7574" y="2332871"/>
            <a:ext cx="349091" cy="349407"/>
          </a:xfrm>
          <a:custGeom>
            <a:avLst/>
            <a:gdLst>
              <a:gd name="connsiteX0" fmla="*/ 451554 w 599173"/>
              <a:gd name="connsiteY0" fmla="*/ 390236 h 599715"/>
              <a:gd name="connsiteX1" fmla="*/ 464130 w 599173"/>
              <a:gd name="connsiteY1" fmla="*/ 392762 h 599715"/>
              <a:gd name="connsiteX2" fmla="*/ 483891 w 599173"/>
              <a:gd name="connsiteY2" fmla="*/ 421986 h 599715"/>
              <a:gd name="connsiteX3" fmla="*/ 486047 w 599173"/>
              <a:gd name="connsiteY3" fmla="*/ 470694 h 599715"/>
              <a:gd name="connsiteX4" fmla="*/ 444728 w 599173"/>
              <a:gd name="connsiteY4" fmla="*/ 495589 h 599715"/>
              <a:gd name="connsiteX5" fmla="*/ 386522 w 599173"/>
              <a:gd name="connsiteY5" fmla="*/ 495589 h 599715"/>
              <a:gd name="connsiteX6" fmla="*/ 386522 w 599173"/>
              <a:gd name="connsiteY6" fmla="*/ 513989 h 599715"/>
              <a:gd name="connsiteX7" fmla="*/ 339454 w 599173"/>
              <a:gd name="connsiteY7" fmla="*/ 486569 h 599715"/>
              <a:gd name="connsiteX8" fmla="*/ 386522 w 599173"/>
              <a:gd name="connsiteY8" fmla="*/ 459509 h 599715"/>
              <a:gd name="connsiteX9" fmla="*/ 386522 w 599173"/>
              <a:gd name="connsiteY9" fmla="*/ 477549 h 599715"/>
              <a:gd name="connsiteX10" fmla="*/ 444728 w 599173"/>
              <a:gd name="connsiteY10" fmla="*/ 477549 h 599715"/>
              <a:gd name="connsiteX11" fmla="*/ 470238 w 599173"/>
              <a:gd name="connsiteY11" fmla="*/ 462035 h 599715"/>
              <a:gd name="connsiteX12" fmla="*/ 468801 w 599173"/>
              <a:gd name="connsiteY12" fmla="*/ 432449 h 599715"/>
              <a:gd name="connsiteX13" fmla="*/ 449039 w 599173"/>
              <a:gd name="connsiteY13" fmla="*/ 402864 h 599715"/>
              <a:gd name="connsiteX14" fmla="*/ 451554 w 599173"/>
              <a:gd name="connsiteY14" fmla="*/ 390236 h 599715"/>
              <a:gd name="connsiteX15" fmla="*/ 254283 w 599173"/>
              <a:gd name="connsiteY15" fmla="*/ 365125 h 599715"/>
              <a:gd name="connsiteX16" fmla="*/ 251049 w 599173"/>
              <a:gd name="connsiteY16" fmla="*/ 419065 h 599715"/>
              <a:gd name="connsiteX17" fmla="*/ 235957 w 599173"/>
              <a:gd name="connsiteY17" fmla="*/ 408996 h 599715"/>
              <a:gd name="connsiteX18" fmla="*/ 220505 w 599173"/>
              <a:gd name="connsiteY18" fmla="*/ 432011 h 599715"/>
              <a:gd name="connsiteX19" fmla="*/ 219067 w 599173"/>
              <a:gd name="connsiteY19" fmla="*/ 461498 h 599715"/>
              <a:gd name="connsiteX20" fmla="*/ 244581 w 599173"/>
              <a:gd name="connsiteY20" fmla="*/ 476960 h 599715"/>
              <a:gd name="connsiteX21" fmla="*/ 310701 w 599173"/>
              <a:gd name="connsiteY21" fmla="*/ 476960 h 599715"/>
              <a:gd name="connsiteX22" fmla="*/ 320044 w 599173"/>
              <a:gd name="connsiteY22" fmla="*/ 485950 h 599715"/>
              <a:gd name="connsiteX23" fmla="*/ 310701 w 599173"/>
              <a:gd name="connsiteY23" fmla="*/ 494940 h 599715"/>
              <a:gd name="connsiteX24" fmla="*/ 244581 w 599173"/>
              <a:gd name="connsiteY24" fmla="*/ 494940 h 599715"/>
              <a:gd name="connsiteX25" fmla="*/ 203256 w 599173"/>
              <a:gd name="connsiteY25" fmla="*/ 470128 h 599715"/>
              <a:gd name="connsiteX26" fmla="*/ 205412 w 599173"/>
              <a:gd name="connsiteY26" fmla="*/ 421582 h 599715"/>
              <a:gd name="connsiteX27" fmla="*/ 220505 w 599173"/>
              <a:gd name="connsiteY27" fmla="*/ 399287 h 599715"/>
              <a:gd name="connsiteX28" fmla="*/ 205771 w 599173"/>
              <a:gd name="connsiteY28" fmla="*/ 388859 h 599715"/>
              <a:gd name="connsiteX29" fmla="*/ 344831 w 599173"/>
              <a:gd name="connsiteY29" fmla="*/ 250825 h 599715"/>
              <a:gd name="connsiteX30" fmla="*/ 383904 w 599173"/>
              <a:gd name="connsiteY30" fmla="*/ 271651 h 599715"/>
              <a:gd name="connsiteX31" fmla="*/ 420826 w 599173"/>
              <a:gd name="connsiteY31" fmla="*/ 326949 h 599715"/>
              <a:gd name="connsiteX32" fmla="*/ 435523 w 599173"/>
              <a:gd name="connsiteY32" fmla="*/ 317254 h 599715"/>
              <a:gd name="connsiteX33" fmla="*/ 439108 w 599173"/>
              <a:gd name="connsiteY33" fmla="*/ 371116 h 599715"/>
              <a:gd name="connsiteX34" fmla="*/ 390715 w 599173"/>
              <a:gd name="connsiteY34" fmla="*/ 347058 h 599715"/>
              <a:gd name="connsiteX35" fmla="*/ 405770 w 599173"/>
              <a:gd name="connsiteY35" fmla="*/ 337363 h 599715"/>
              <a:gd name="connsiteX36" fmla="*/ 368490 w 599173"/>
              <a:gd name="connsiteY36" fmla="*/ 281706 h 599715"/>
              <a:gd name="connsiteX37" fmla="*/ 344831 w 599173"/>
              <a:gd name="connsiteY37" fmla="*/ 268779 h 599715"/>
              <a:gd name="connsiteX38" fmla="*/ 320813 w 599173"/>
              <a:gd name="connsiteY38" fmla="*/ 281706 h 599715"/>
              <a:gd name="connsiteX39" fmla="*/ 279231 w 599173"/>
              <a:gd name="connsiteY39" fmla="*/ 343826 h 599715"/>
              <a:gd name="connsiteX40" fmla="*/ 267043 w 599173"/>
              <a:gd name="connsiteY40" fmla="*/ 346340 h 599715"/>
              <a:gd name="connsiteX41" fmla="*/ 264533 w 599173"/>
              <a:gd name="connsiteY41" fmla="*/ 333772 h 599715"/>
              <a:gd name="connsiteX42" fmla="*/ 305757 w 599173"/>
              <a:gd name="connsiteY42" fmla="*/ 271651 h 599715"/>
              <a:gd name="connsiteX43" fmla="*/ 344831 w 599173"/>
              <a:gd name="connsiteY43" fmla="*/ 250825 h 599715"/>
              <a:gd name="connsiteX44" fmla="*/ 156771 w 599173"/>
              <a:gd name="connsiteY44" fmla="*/ 181284 h 599715"/>
              <a:gd name="connsiteX45" fmla="*/ 109947 w 599173"/>
              <a:gd name="connsiteY45" fmla="*/ 581334 h 599715"/>
              <a:gd name="connsiteX46" fmla="*/ 579994 w 599173"/>
              <a:gd name="connsiteY46" fmla="*/ 581334 h 599715"/>
              <a:gd name="connsiteX47" fmla="*/ 533169 w 599173"/>
              <a:gd name="connsiteY47" fmla="*/ 181284 h 599715"/>
              <a:gd name="connsiteX48" fmla="*/ 484184 w 599173"/>
              <a:gd name="connsiteY48" fmla="*/ 181284 h 599715"/>
              <a:gd name="connsiteX49" fmla="*/ 429795 w 599173"/>
              <a:gd name="connsiteY49" fmla="*/ 181284 h 599715"/>
              <a:gd name="connsiteX50" fmla="*/ 265908 w 599173"/>
              <a:gd name="connsiteY50" fmla="*/ 181284 h 599715"/>
              <a:gd name="connsiteX51" fmla="*/ 211520 w 599173"/>
              <a:gd name="connsiteY51" fmla="*/ 181284 h 599715"/>
              <a:gd name="connsiteX52" fmla="*/ 438800 w 599173"/>
              <a:gd name="connsiteY52" fmla="*/ 72441 h 599715"/>
              <a:gd name="connsiteX53" fmla="*/ 438800 w 599173"/>
              <a:gd name="connsiteY53" fmla="*/ 163264 h 599715"/>
              <a:gd name="connsiteX54" fmla="*/ 475179 w 599173"/>
              <a:gd name="connsiteY54" fmla="*/ 163264 h 599715"/>
              <a:gd name="connsiteX55" fmla="*/ 475179 w 599173"/>
              <a:gd name="connsiteY55" fmla="*/ 72441 h 599715"/>
              <a:gd name="connsiteX56" fmla="*/ 275273 w 599173"/>
              <a:gd name="connsiteY56" fmla="*/ 72441 h 599715"/>
              <a:gd name="connsiteX57" fmla="*/ 275273 w 599173"/>
              <a:gd name="connsiteY57" fmla="*/ 163264 h 599715"/>
              <a:gd name="connsiteX58" fmla="*/ 420430 w 599173"/>
              <a:gd name="connsiteY58" fmla="*/ 163264 h 599715"/>
              <a:gd name="connsiteX59" fmla="*/ 420430 w 599173"/>
              <a:gd name="connsiteY59" fmla="*/ 72441 h 599715"/>
              <a:gd name="connsiteX60" fmla="*/ 220885 w 599173"/>
              <a:gd name="connsiteY60" fmla="*/ 72441 h 599715"/>
              <a:gd name="connsiteX61" fmla="*/ 220885 w 599173"/>
              <a:gd name="connsiteY61" fmla="*/ 163264 h 599715"/>
              <a:gd name="connsiteX62" fmla="*/ 256904 w 599173"/>
              <a:gd name="connsiteY62" fmla="*/ 163264 h 599715"/>
              <a:gd name="connsiteX63" fmla="*/ 256904 w 599173"/>
              <a:gd name="connsiteY63" fmla="*/ 72441 h 599715"/>
              <a:gd name="connsiteX64" fmla="*/ 269871 w 599173"/>
              <a:gd name="connsiteY64" fmla="*/ 18020 h 599715"/>
              <a:gd name="connsiteX65" fmla="*/ 233491 w 599173"/>
              <a:gd name="connsiteY65" fmla="*/ 54421 h 599715"/>
              <a:gd name="connsiteX66" fmla="*/ 265908 w 599173"/>
              <a:gd name="connsiteY66" fmla="*/ 54421 h 599715"/>
              <a:gd name="connsiteX67" fmla="*/ 429795 w 599173"/>
              <a:gd name="connsiteY67" fmla="*/ 54421 h 599715"/>
              <a:gd name="connsiteX68" fmla="*/ 462212 w 599173"/>
              <a:gd name="connsiteY68" fmla="*/ 54421 h 599715"/>
              <a:gd name="connsiteX69" fmla="*/ 425833 w 599173"/>
              <a:gd name="connsiteY69" fmla="*/ 18020 h 599715"/>
              <a:gd name="connsiteX70" fmla="*/ 265908 w 599173"/>
              <a:gd name="connsiteY70" fmla="*/ 0 h 599715"/>
              <a:gd name="connsiteX71" fmla="*/ 429795 w 599173"/>
              <a:gd name="connsiteY71" fmla="*/ 0 h 599715"/>
              <a:gd name="connsiteX72" fmla="*/ 436278 w 599173"/>
              <a:gd name="connsiteY72" fmla="*/ 2523 h 599715"/>
              <a:gd name="connsiteX73" fmla="*/ 490667 w 599173"/>
              <a:gd name="connsiteY73" fmla="*/ 56944 h 599715"/>
              <a:gd name="connsiteX74" fmla="*/ 492108 w 599173"/>
              <a:gd name="connsiteY74" fmla="*/ 59467 h 599715"/>
              <a:gd name="connsiteX75" fmla="*/ 492468 w 599173"/>
              <a:gd name="connsiteY75" fmla="*/ 60188 h 599715"/>
              <a:gd name="connsiteX76" fmla="*/ 492828 w 599173"/>
              <a:gd name="connsiteY76" fmla="*/ 63071 h 599715"/>
              <a:gd name="connsiteX77" fmla="*/ 493188 w 599173"/>
              <a:gd name="connsiteY77" fmla="*/ 63431 h 599715"/>
              <a:gd name="connsiteX78" fmla="*/ 493188 w 599173"/>
              <a:gd name="connsiteY78" fmla="*/ 163264 h 599715"/>
              <a:gd name="connsiteX79" fmla="*/ 541093 w 599173"/>
              <a:gd name="connsiteY79" fmla="*/ 163264 h 599715"/>
              <a:gd name="connsiteX80" fmla="*/ 550098 w 599173"/>
              <a:gd name="connsiteY80" fmla="*/ 171193 h 599715"/>
              <a:gd name="connsiteX81" fmla="*/ 599084 w 599173"/>
              <a:gd name="connsiteY81" fmla="*/ 589263 h 599715"/>
              <a:gd name="connsiteX82" fmla="*/ 596923 w 599173"/>
              <a:gd name="connsiteY82" fmla="*/ 596471 h 599715"/>
              <a:gd name="connsiteX83" fmla="*/ 590079 w 599173"/>
              <a:gd name="connsiteY83" fmla="*/ 599715 h 599715"/>
              <a:gd name="connsiteX84" fmla="*/ 99861 w 599173"/>
              <a:gd name="connsiteY84" fmla="*/ 599715 h 599715"/>
              <a:gd name="connsiteX85" fmla="*/ 93018 w 599173"/>
              <a:gd name="connsiteY85" fmla="*/ 596471 h 599715"/>
              <a:gd name="connsiteX86" fmla="*/ 90857 w 599173"/>
              <a:gd name="connsiteY86" fmla="*/ 589263 h 599715"/>
              <a:gd name="connsiteX87" fmla="*/ 136240 w 599173"/>
              <a:gd name="connsiteY87" fmla="*/ 202908 h 599715"/>
              <a:gd name="connsiteX88" fmla="*/ 105624 w 599173"/>
              <a:gd name="connsiteY88" fmla="*/ 241832 h 599715"/>
              <a:gd name="connsiteX89" fmla="*/ 98060 w 599173"/>
              <a:gd name="connsiteY89" fmla="*/ 245076 h 599715"/>
              <a:gd name="connsiteX90" fmla="*/ 90857 w 599173"/>
              <a:gd name="connsiteY90" fmla="*/ 241111 h 599715"/>
              <a:gd name="connsiteX91" fmla="*/ 64203 w 599173"/>
              <a:gd name="connsiteY91" fmla="*/ 198944 h 599715"/>
              <a:gd name="connsiteX92" fmla="*/ 19179 w 599173"/>
              <a:gd name="connsiteY92" fmla="*/ 581334 h 599715"/>
              <a:gd name="connsiteX93" fmla="*/ 45473 w 599173"/>
              <a:gd name="connsiteY93" fmla="*/ 581334 h 599715"/>
              <a:gd name="connsiteX94" fmla="*/ 54477 w 599173"/>
              <a:gd name="connsiteY94" fmla="*/ 590344 h 599715"/>
              <a:gd name="connsiteX95" fmla="*/ 45473 w 599173"/>
              <a:gd name="connsiteY95" fmla="*/ 599715 h 599715"/>
              <a:gd name="connsiteX96" fmla="*/ 9094 w 599173"/>
              <a:gd name="connsiteY96" fmla="*/ 599715 h 599715"/>
              <a:gd name="connsiteX97" fmla="*/ 2250 w 599173"/>
              <a:gd name="connsiteY97" fmla="*/ 596471 h 599715"/>
              <a:gd name="connsiteX98" fmla="*/ 89 w 599173"/>
              <a:gd name="connsiteY98" fmla="*/ 589263 h 599715"/>
              <a:gd name="connsiteX99" fmla="*/ 49075 w 599173"/>
              <a:gd name="connsiteY99" fmla="*/ 171193 h 599715"/>
              <a:gd name="connsiteX100" fmla="*/ 49795 w 599173"/>
              <a:gd name="connsiteY100" fmla="*/ 169391 h 599715"/>
              <a:gd name="connsiteX101" fmla="*/ 49795 w 599173"/>
              <a:gd name="connsiteY101" fmla="*/ 168670 h 599715"/>
              <a:gd name="connsiteX102" fmla="*/ 51596 w 599173"/>
              <a:gd name="connsiteY102" fmla="*/ 166147 h 599715"/>
              <a:gd name="connsiteX103" fmla="*/ 51956 w 599173"/>
              <a:gd name="connsiteY103" fmla="*/ 165426 h 599715"/>
              <a:gd name="connsiteX104" fmla="*/ 54117 w 599173"/>
              <a:gd name="connsiteY104" fmla="*/ 164345 h 599715"/>
              <a:gd name="connsiteX105" fmla="*/ 55198 w 599173"/>
              <a:gd name="connsiteY105" fmla="*/ 163984 h 599715"/>
              <a:gd name="connsiteX106" fmla="*/ 55918 w 599173"/>
              <a:gd name="connsiteY106" fmla="*/ 163624 h 599715"/>
              <a:gd name="connsiteX107" fmla="*/ 57359 w 599173"/>
              <a:gd name="connsiteY107" fmla="*/ 163624 h 599715"/>
              <a:gd name="connsiteX108" fmla="*/ 58079 w 599173"/>
              <a:gd name="connsiteY108" fmla="*/ 163264 h 599715"/>
              <a:gd name="connsiteX109" fmla="*/ 94458 w 599173"/>
              <a:gd name="connsiteY109" fmla="*/ 163264 h 599715"/>
              <a:gd name="connsiteX110" fmla="*/ 103463 w 599173"/>
              <a:gd name="connsiteY110" fmla="*/ 172274 h 599715"/>
              <a:gd name="connsiteX111" fmla="*/ 94458 w 599173"/>
              <a:gd name="connsiteY111" fmla="*/ 181284 h 599715"/>
              <a:gd name="connsiteX112" fmla="*/ 74648 w 599173"/>
              <a:gd name="connsiteY112" fmla="*/ 181284 h 599715"/>
              <a:gd name="connsiteX113" fmla="*/ 99141 w 599173"/>
              <a:gd name="connsiteY113" fmla="*/ 220568 h 599715"/>
              <a:gd name="connsiteX114" fmla="*/ 142003 w 599173"/>
              <a:gd name="connsiteY114" fmla="*/ 166868 h 599715"/>
              <a:gd name="connsiteX115" fmla="*/ 142364 w 599173"/>
              <a:gd name="connsiteY115" fmla="*/ 166147 h 599715"/>
              <a:gd name="connsiteX116" fmla="*/ 143804 w 599173"/>
              <a:gd name="connsiteY116" fmla="*/ 165066 h 599715"/>
              <a:gd name="connsiteX117" fmla="*/ 145245 w 599173"/>
              <a:gd name="connsiteY117" fmla="*/ 164345 h 599715"/>
              <a:gd name="connsiteX118" fmla="*/ 146686 w 599173"/>
              <a:gd name="connsiteY118" fmla="*/ 163624 h 599715"/>
              <a:gd name="connsiteX119" fmla="*/ 148487 w 599173"/>
              <a:gd name="connsiteY119" fmla="*/ 163624 h 599715"/>
              <a:gd name="connsiteX120" fmla="*/ 148847 w 599173"/>
              <a:gd name="connsiteY120" fmla="*/ 163264 h 599715"/>
              <a:gd name="connsiteX121" fmla="*/ 202515 w 599173"/>
              <a:gd name="connsiteY121" fmla="*/ 163264 h 599715"/>
              <a:gd name="connsiteX122" fmla="*/ 202515 w 599173"/>
              <a:gd name="connsiteY122" fmla="*/ 63431 h 599715"/>
              <a:gd name="connsiteX123" fmla="*/ 202515 w 599173"/>
              <a:gd name="connsiteY123" fmla="*/ 63071 h 599715"/>
              <a:gd name="connsiteX124" fmla="*/ 203236 w 599173"/>
              <a:gd name="connsiteY124" fmla="*/ 60188 h 599715"/>
              <a:gd name="connsiteX125" fmla="*/ 203596 w 599173"/>
              <a:gd name="connsiteY125" fmla="*/ 59467 h 599715"/>
              <a:gd name="connsiteX126" fmla="*/ 205037 w 599173"/>
              <a:gd name="connsiteY126" fmla="*/ 56944 h 599715"/>
              <a:gd name="connsiteX127" fmla="*/ 205397 w 599173"/>
              <a:gd name="connsiteY127" fmla="*/ 56944 h 599715"/>
              <a:gd name="connsiteX128" fmla="*/ 259785 w 599173"/>
              <a:gd name="connsiteY128" fmla="*/ 2523 h 599715"/>
              <a:gd name="connsiteX129" fmla="*/ 265908 w 599173"/>
              <a:gd name="connsiteY129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599173" h="599715">
                <a:moveTo>
                  <a:pt x="451554" y="390236"/>
                </a:moveTo>
                <a:cubicBezTo>
                  <a:pt x="455866" y="387350"/>
                  <a:pt x="461615" y="388793"/>
                  <a:pt x="464130" y="392762"/>
                </a:cubicBezTo>
                <a:lnTo>
                  <a:pt x="483891" y="421986"/>
                </a:lnTo>
                <a:cubicBezTo>
                  <a:pt x="493592" y="437140"/>
                  <a:pt x="494670" y="455180"/>
                  <a:pt x="486047" y="470694"/>
                </a:cubicBezTo>
                <a:cubicBezTo>
                  <a:pt x="477783" y="486569"/>
                  <a:pt x="462333" y="495589"/>
                  <a:pt x="444728" y="495589"/>
                </a:cubicBezTo>
                <a:lnTo>
                  <a:pt x="386522" y="495589"/>
                </a:lnTo>
                <a:lnTo>
                  <a:pt x="386522" y="513989"/>
                </a:lnTo>
                <a:lnTo>
                  <a:pt x="339454" y="486569"/>
                </a:lnTo>
                <a:lnTo>
                  <a:pt x="386522" y="459509"/>
                </a:lnTo>
                <a:lnTo>
                  <a:pt x="386522" y="477549"/>
                </a:lnTo>
                <a:lnTo>
                  <a:pt x="444728" y="477549"/>
                </a:lnTo>
                <a:cubicBezTo>
                  <a:pt x="455507" y="477549"/>
                  <a:pt x="465208" y="471776"/>
                  <a:pt x="470238" y="462035"/>
                </a:cubicBezTo>
                <a:cubicBezTo>
                  <a:pt x="475268" y="452654"/>
                  <a:pt x="474549" y="441469"/>
                  <a:pt x="468801" y="432449"/>
                </a:cubicBezTo>
                <a:lnTo>
                  <a:pt x="449039" y="402864"/>
                </a:lnTo>
                <a:cubicBezTo>
                  <a:pt x="446524" y="398535"/>
                  <a:pt x="447602" y="393123"/>
                  <a:pt x="451554" y="390236"/>
                </a:cubicBezTo>
                <a:close/>
                <a:moveTo>
                  <a:pt x="254283" y="365125"/>
                </a:moveTo>
                <a:lnTo>
                  <a:pt x="251049" y="419065"/>
                </a:lnTo>
                <a:lnTo>
                  <a:pt x="235957" y="408996"/>
                </a:lnTo>
                <a:lnTo>
                  <a:pt x="220505" y="432011"/>
                </a:lnTo>
                <a:cubicBezTo>
                  <a:pt x="214755" y="441001"/>
                  <a:pt x="214036" y="452148"/>
                  <a:pt x="219067" y="461498"/>
                </a:cubicBezTo>
                <a:cubicBezTo>
                  <a:pt x="224098" y="471207"/>
                  <a:pt x="234160" y="476960"/>
                  <a:pt x="244581" y="476960"/>
                </a:cubicBezTo>
                <a:lnTo>
                  <a:pt x="310701" y="476960"/>
                </a:lnTo>
                <a:cubicBezTo>
                  <a:pt x="315732" y="476960"/>
                  <a:pt x="320044" y="481276"/>
                  <a:pt x="320044" y="485950"/>
                </a:cubicBezTo>
                <a:cubicBezTo>
                  <a:pt x="320044" y="490985"/>
                  <a:pt x="315732" y="494940"/>
                  <a:pt x="310701" y="494940"/>
                </a:cubicBezTo>
                <a:lnTo>
                  <a:pt x="244581" y="494940"/>
                </a:lnTo>
                <a:cubicBezTo>
                  <a:pt x="226973" y="494940"/>
                  <a:pt x="211521" y="485950"/>
                  <a:pt x="203256" y="470128"/>
                </a:cubicBezTo>
                <a:cubicBezTo>
                  <a:pt x="194991" y="454665"/>
                  <a:pt x="195709" y="436685"/>
                  <a:pt x="205412" y="421582"/>
                </a:cubicBezTo>
                <a:lnTo>
                  <a:pt x="220505" y="399287"/>
                </a:lnTo>
                <a:lnTo>
                  <a:pt x="205771" y="388859"/>
                </a:lnTo>
                <a:close/>
                <a:moveTo>
                  <a:pt x="344831" y="250825"/>
                </a:moveTo>
                <a:cubicBezTo>
                  <a:pt x="360603" y="250825"/>
                  <a:pt x="374942" y="258366"/>
                  <a:pt x="383904" y="271651"/>
                </a:cubicBezTo>
                <a:lnTo>
                  <a:pt x="420826" y="326949"/>
                </a:lnTo>
                <a:lnTo>
                  <a:pt x="435523" y="317254"/>
                </a:lnTo>
                <a:lnTo>
                  <a:pt x="439108" y="371116"/>
                </a:lnTo>
                <a:lnTo>
                  <a:pt x="390715" y="347058"/>
                </a:lnTo>
                <a:lnTo>
                  <a:pt x="405770" y="337363"/>
                </a:lnTo>
                <a:lnTo>
                  <a:pt x="368490" y="281706"/>
                </a:lnTo>
                <a:cubicBezTo>
                  <a:pt x="363471" y="273447"/>
                  <a:pt x="354509" y="268779"/>
                  <a:pt x="344831" y="268779"/>
                </a:cubicBezTo>
                <a:cubicBezTo>
                  <a:pt x="334793" y="268779"/>
                  <a:pt x="326190" y="273447"/>
                  <a:pt x="320813" y="281706"/>
                </a:cubicBezTo>
                <a:lnTo>
                  <a:pt x="279231" y="343826"/>
                </a:lnTo>
                <a:cubicBezTo>
                  <a:pt x="276721" y="347776"/>
                  <a:pt x="270986" y="348853"/>
                  <a:pt x="267043" y="346340"/>
                </a:cubicBezTo>
                <a:cubicBezTo>
                  <a:pt x="262741" y="343467"/>
                  <a:pt x="261666" y="337722"/>
                  <a:pt x="264533" y="333772"/>
                </a:cubicBezTo>
                <a:lnTo>
                  <a:pt x="305757" y="271651"/>
                </a:lnTo>
                <a:cubicBezTo>
                  <a:pt x="314361" y="258366"/>
                  <a:pt x="329058" y="250825"/>
                  <a:pt x="344831" y="250825"/>
                </a:cubicBezTo>
                <a:close/>
                <a:moveTo>
                  <a:pt x="156771" y="181284"/>
                </a:moveTo>
                <a:lnTo>
                  <a:pt x="109947" y="581334"/>
                </a:lnTo>
                <a:lnTo>
                  <a:pt x="579994" y="581334"/>
                </a:lnTo>
                <a:lnTo>
                  <a:pt x="533169" y="181284"/>
                </a:lnTo>
                <a:lnTo>
                  <a:pt x="484184" y="181284"/>
                </a:lnTo>
                <a:lnTo>
                  <a:pt x="429795" y="181284"/>
                </a:lnTo>
                <a:lnTo>
                  <a:pt x="265908" y="181284"/>
                </a:lnTo>
                <a:lnTo>
                  <a:pt x="211520" y="181284"/>
                </a:lnTo>
                <a:close/>
                <a:moveTo>
                  <a:pt x="438800" y="72441"/>
                </a:moveTo>
                <a:lnTo>
                  <a:pt x="438800" y="163264"/>
                </a:lnTo>
                <a:lnTo>
                  <a:pt x="475179" y="163264"/>
                </a:lnTo>
                <a:lnTo>
                  <a:pt x="475179" y="72441"/>
                </a:lnTo>
                <a:close/>
                <a:moveTo>
                  <a:pt x="275273" y="72441"/>
                </a:moveTo>
                <a:lnTo>
                  <a:pt x="275273" y="163264"/>
                </a:lnTo>
                <a:lnTo>
                  <a:pt x="420430" y="163264"/>
                </a:lnTo>
                <a:lnTo>
                  <a:pt x="420430" y="72441"/>
                </a:lnTo>
                <a:close/>
                <a:moveTo>
                  <a:pt x="220885" y="72441"/>
                </a:moveTo>
                <a:lnTo>
                  <a:pt x="220885" y="163264"/>
                </a:lnTo>
                <a:lnTo>
                  <a:pt x="256904" y="163264"/>
                </a:lnTo>
                <a:lnTo>
                  <a:pt x="256904" y="72441"/>
                </a:lnTo>
                <a:close/>
                <a:moveTo>
                  <a:pt x="269871" y="18020"/>
                </a:moveTo>
                <a:lnTo>
                  <a:pt x="233491" y="54421"/>
                </a:lnTo>
                <a:lnTo>
                  <a:pt x="265908" y="54421"/>
                </a:lnTo>
                <a:lnTo>
                  <a:pt x="429795" y="54421"/>
                </a:lnTo>
                <a:lnTo>
                  <a:pt x="462212" y="54421"/>
                </a:lnTo>
                <a:lnTo>
                  <a:pt x="425833" y="18020"/>
                </a:lnTo>
                <a:close/>
                <a:moveTo>
                  <a:pt x="265908" y="0"/>
                </a:moveTo>
                <a:lnTo>
                  <a:pt x="429795" y="0"/>
                </a:lnTo>
                <a:cubicBezTo>
                  <a:pt x="431956" y="0"/>
                  <a:pt x="434117" y="721"/>
                  <a:pt x="436278" y="2523"/>
                </a:cubicBezTo>
                <a:lnTo>
                  <a:pt x="490667" y="56944"/>
                </a:lnTo>
                <a:cubicBezTo>
                  <a:pt x="491387" y="58025"/>
                  <a:pt x="491748" y="58746"/>
                  <a:pt x="492108" y="59467"/>
                </a:cubicBezTo>
                <a:cubicBezTo>
                  <a:pt x="492468" y="59827"/>
                  <a:pt x="492468" y="60188"/>
                  <a:pt x="492468" y="60188"/>
                </a:cubicBezTo>
                <a:cubicBezTo>
                  <a:pt x="492828" y="61269"/>
                  <a:pt x="492828" y="61990"/>
                  <a:pt x="492828" y="63071"/>
                </a:cubicBezTo>
                <a:cubicBezTo>
                  <a:pt x="492828" y="63071"/>
                  <a:pt x="493188" y="63071"/>
                  <a:pt x="493188" y="63431"/>
                </a:cubicBezTo>
                <a:lnTo>
                  <a:pt x="493188" y="163264"/>
                </a:lnTo>
                <a:lnTo>
                  <a:pt x="541093" y="163264"/>
                </a:lnTo>
                <a:cubicBezTo>
                  <a:pt x="545776" y="163264"/>
                  <a:pt x="549738" y="166868"/>
                  <a:pt x="550098" y="171193"/>
                </a:cubicBezTo>
                <a:lnTo>
                  <a:pt x="599084" y="589263"/>
                </a:lnTo>
                <a:cubicBezTo>
                  <a:pt x="599444" y="591786"/>
                  <a:pt x="598724" y="594309"/>
                  <a:pt x="596923" y="596471"/>
                </a:cubicBezTo>
                <a:cubicBezTo>
                  <a:pt x="595122" y="598633"/>
                  <a:pt x="592961" y="599715"/>
                  <a:pt x="590079" y="599715"/>
                </a:cubicBezTo>
                <a:lnTo>
                  <a:pt x="99861" y="599715"/>
                </a:lnTo>
                <a:cubicBezTo>
                  <a:pt x="97340" y="599715"/>
                  <a:pt x="94819" y="598633"/>
                  <a:pt x="93018" y="596471"/>
                </a:cubicBezTo>
                <a:cubicBezTo>
                  <a:pt x="91217" y="594309"/>
                  <a:pt x="90496" y="591786"/>
                  <a:pt x="90857" y="589263"/>
                </a:cubicBezTo>
                <a:lnTo>
                  <a:pt x="136240" y="202908"/>
                </a:lnTo>
                <a:lnTo>
                  <a:pt x="105624" y="241832"/>
                </a:lnTo>
                <a:cubicBezTo>
                  <a:pt x="103463" y="243994"/>
                  <a:pt x="100942" y="245076"/>
                  <a:pt x="98060" y="245076"/>
                </a:cubicBezTo>
                <a:cubicBezTo>
                  <a:pt x="94819" y="245076"/>
                  <a:pt x="92297" y="243634"/>
                  <a:pt x="90857" y="241111"/>
                </a:cubicBezTo>
                <a:lnTo>
                  <a:pt x="64203" y="198944"/>
                </a:lnTo>
                <a:lnTo>
                  <a:pt x="19179" y="581334"/>
                </a:lnTo>
                <a:lnTo>
                  <a:pt x="45473" y="581334"/>
                </a:lnTo>
                <a:cubicBezTo>
                  <a:pt x="50155" y="581334"/>
                  <a:pt x="54477" y="585298"/>
                  <a:pt x="54477" y="590344"/>
                </a:cubicBezTo>
                <a:cubicBezTo>
                  <a:pt x="54477" y="595390"/>
                  <a:pt x="50155" y="599715"/>
                  <a:pt x="45473" y="599715"/>
                </a:cubicBezTo>
                <a:lnTo>
                  <a:pt x="9094" y="599715"/>
                </a:lnTo>
                <a:cubicBezTo>
                  <a:pt x="6572" y="599715"/>
                  <a:pt x="4051" y="598633"/>
                  <a:pt x="2250" y="596471"/>
                </a:cubicBezTo>
                <a:cubicBezTo>
                  <a:pt x="449" y="594309"/>
                  <a:pt x="-271" y="591786"/>
                  <a:pt x="89" y="589263"/>
                </a:cubicBezTo>
                <a:lnTo>
                  <a:pt x="49075" y="171193"/>
                </a:lnTo>
                <a:cubicBezTo>
                  <a:pt x="49075" y="170832"/>
                  <a:pt x="49435" y="170111"/>
                  <a:pt x="49795" y="169391"/>
                </a:cubicBezTo>
                <a:cubicBezTo>
                  <a:pt x="49795" y="169030"/>
                  <a:pt x="49795" y="169030"/>
                  <a:pt x="49795" y="168670"/>
                </a:cubicBezTo>
                <a:cubicBezTo>
                  <a:pt x="50155" y="167949"/>
                  <a:pt x="50876" y="166868"/>
                  <a:pt x="51596" y="166147"/>
                </a:cubicBezTo>
                <a:cubicBezTo>
                  <a:pt x="51596" y="166147"/>
                  <a:pt x="51956" y="165786"/>
                  <a:pt x="51956" y="165426"/>
                </a:cubicBezTo>
                <a:cubicBezTo>
                  <a:pt x="52677" y="165066"/>
                  <a:pt x="53397" y="164705"/>
                  <a:pt x="54117" y="164345"/>
                </a:cubicBezTo>
                <a:cubicBezTo>
                  <a:pt x="54477" y="163984"/>
                  <a:pt x="54838" y="163984"/>
                  <a:pt x="55198" y="163984"/>
                </a:cubicBezTo>
                <a:cubicBezTo>
                  <a:pt x="55558" y="163984"/>
                  <a:pt x="55558" y="163624"/>
                  <a:pt x="55918" y="163624"/>
                </a:cubicBezTo>
                <a:cubicBezTo>
                  <a:pt x="56639" y="163624"/>
                  <a:pt x="56999" y="163624"/>
                  <a:pt x="57359" y="163624"/>
                </a:cubicBezTo>
                <a:cubicBezTo>
                  <a:pt x="57719" y="163624"/>
                  <a:pt x="58079" y="163264"/>
                  <a:pt x="58079" y="163264"/>
                </a:cubicBezTo>
                <a:lnTo>
                  <a:pt x="94458" y="163264"/>
                </a:lnTo>
                <a:cubicBezTo>
                  <a:pt x="99141" y="163264"/>
                  <a:pt x="103463" y="167588"/>
                  <a:pt x="103463" y="172274"/>
                </a:cubicBezTo>
                <a:cubicBezTo>
                  <a:pt x="103463" y="177319"/>
                  <a:pt x="99141" y="181284"/>
                  <a:pt x="94458" y="181284"/>
                </a:cubicBezTo>
                <a:lnTo>
                  <a:pt x="74648" y="181284"/>
                </a:lnTo>
                <a:lnTo>
                  <a:pt x="99141" y="220568"/>
                </a:lnTo>
                <a:lnTo>
                  <a:pt x="142003" y="166868"/>
                </a:lnTo>
                <a:cubicBezTo>
                  <a:pt x="142003" y="166507"/>
                  <a:pt x="142003" y="166507"/>
                  <a:pt x="142364" y="166147"/>
                </a:cubicBezTo>
                <a:cubicBezTo>
                  <a:pt x="142724" y="165786"/>
                  <a:pt x="143444" y="165426"/>
                  <a:pt x="143804" y="165066"/>
                </a:cubicBezTo>
                <a:cubicBezTo>
                  <a:pt x="144165" y="164705"/>
                  <a:pt x="144525" y="164705"/>
                  <a:pt x="145245" y="164345"/>
                </a:cubicBezTo>
                <a:cubicBezTo>
                  <a:pt x="145605" y="163984"/>
                  <a:pt x="145966" y="163984"/>
                  <a:pt x="146686" y="163624"/>
                </a:cubicBezTo>
                <a:cubicBezTo>
                  <a:pt x="147406" y="163624"/>
                  <a:pt x="147766" y="163624"/>
                  <a:pt x="148487" y="163624"/>
                </a:cubicBezTo>
                <a:cubicBezTo>
                  <a:pt x="148847" y="163624"/>
                  <a:pt x="148847" y="163264"/>
                  <a:pt x="148847" y="163264"/>
                </a:cubicBezTo>
                <a:lnTo>
                  <a:pt x="202515" y="163264"/>
                </a:lnTo>
                <a:lnTo>
                  <a:pt x="202515" y="63431"/>
                </a:lnTo>
                <a:cubicBezTo>
                  <a:pt x="202515" y="63071"/>
                  <a:pt x="202515" y="63071"/>
                  <a:pt x="202515" y="63071"/>
                </a:cubicBezTo>
                <a:cubicBezTo>
                  <a:pt x="202875" y="61990"/>
                  <a:pt x="202875" y="61269"/>
                  <a:pt x="203236" y="60188"/>
                </a:cubicBezTo>
                <a:cubicBezTo>
                  <a:pt x="203236" y="60188"/>
                  <a:pt x="203596" y="59827"/>
                  <a:pt x="203596" y="59467"/>
                </a:cubicBezTo>
                <a:cubicBezTo>
                  <a:pt x="203956" y="58746"/>
                  <a:pt x="204316" y="58025"/>
                  <a:pt x="205037" y="56944"/>
                </a:cubicBezTo>
                <a:cubicBezTo>
                  <a:pt x="205037" y="56944"/>
                  <a:pt x="205037" y="56944"/>
                  <a:pt x="205397" y="56944"/>
                </a:cubicBezTo>
                <a:lnTo>
                  <a:pt x="259785" y="2523"/>
                </a:lnTo>
                <a:cubicBezTo>
                  <a:pt x="261586" y="721"/>
                  <a:pt x="263747" y="0"/>
                  <a:pt x="2659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4E7BDC9C-F2D5-B24C-99D0-3156C5C70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431" y="3422640"/>
            <a:ext cx="348872" cy="348482"/>
          </a:xfrm>
          <a:custGeom>
            <a:avLst/>
            <a:gdLst>
              <a:gd name="connsiteX0" fmla="*/ 259531 w 598797"/>
              <a:gd name="connsiteY0" fmla="*/ 478339 h 598128"/>
              <a:gd name="connsiteX1" fmla="*/ 243723 w 598797"/>
              <a:gd name="connsiteY1" fmla="*/ 494147 h 598128"/>
              <a:gd name="connsiteX2" fmla="*/ 259531 w 598797"/>
              <a:gd name="connsiteY2" fmla="*/ 509955 h 598128"/>
              <a:gd name="connsiteX3" fmla="*/ 275340 w 598797"/>
              <a:gd name="connsiteY3" fmla="*/ 494147 h 598128"/>
              <a:gd name="connsiteX4" fmla="*/ 259531 w 598797"/>
              <a:gd name="connsiteY4" fmla="*/ 478339 h 598128"/>
              <a:gd name="connsiteX5" fmla="*/ 259531 w 598797"/>
              <a:gd name="connsiteY5" fmla="*/ 460375 h 598128"/>
              <a:gd name="connsiteX6" fmla="*/ 293662 w 598797"/>
              <a:gd name="connsiteY6" fmla="*/ 494147 h 598128"/>
              <a:gd name="connsiteX7" fmla="*/ 259531 w 598797"/>
              <a:gd name="connsiteY7" fmla="*/ 528278 h 598128"/>
              <a:gd name="connsiteX8" fmla="*/ 225760 w 598797"/>
              <a:gd name="connsiteY8" fmla="*/ 494147 h 598128"/>
              <a:gd name="connsiteX9" fmla="*/ 259531 w 598797"/>
              <a:gd name="connsiteY9" fmla="*/ 460375 h 598128"/>
              <a:gd name="connsiteX10" fmla="*/ 132531 w 598797"/>
              <a:gd name="connsiteY10" fmla="*/ 414839 h 598128"/>
              <a:gd name="connsiteX11" fmla="*/ 116723 w 598797"/>
              <a:gd name="connsiteY11" fmla="*/ 430647 h 598128"/>
              <a:gd name="connsiteX12" fmla="*/ 132531 w 598797"/>
              <a:gd name="connsiteY12" fmla="*/ 446455 h 598128"/>
              <a:gd name="connsiteX13" fmla="*/ 148340 w 598797"/>
              <a:gd name="connsiteY13" fmla="*/ 430647 h 598128"/>
              <a:gd name="connsiteX14" fmla="*/ 132531 w 598797"/>
              <a:gd name="connsiteY14" fmla="*/ 414839 h 598128"/>
              <a:gd name="connsiteX15" fmla="*/ 132531 w 598797"/>
              <a:gd name="connsiteY15" fmla="*/ 396875 h 598128"/>
              <a:gd name="connsiteX16" fmla="*/ 166662 w 598797"/>
              <a:gd name="connsiteY16" fmla="*/ 430647 h 598128"/>
              <a:gd name="connsiteX17" fmla="*/ 132531 w 598797"/>
              <a:gd name="connsiteY17" fmla="*/ 464778 h 598128"/>
              <a:gd name="connsiteX18" fmla="*/ 98760 w 598797"/>
              <a:gd name="connsiteY18" fmla="*/ 430647 h 598128"/>
              <a:gd name="connsiteX19" fmla="*/ 132531 w 598797"/>
              <a:gd name="connsiteY19" fmla="*/ 396875 h 598128"/>
              <a:gd name="connsiteX20" fmla="*/ 484957 w 598797"/>
              <a:gd name="connsiteY20" fmla="*/ 362810 h 598128"/>
              <a:gd name="connsiteX21" fmla="*/ 469149 w 598797"/>
              <a:gd name="connsiteY21" fmla="*/ 378619 h 598128"/>
              <a:gd name="connsiteX22" fmla="*/ 484957 w 598797"/>
              <a:gd name="connsiteY22" fmla="*/ 394427 h 598128"/>
              <a:gd name="connsiteX23" fmla="*/ 500765 w 598797"/>
              <a:gd name="connsiteY23" fmla="*/ 378619 h 598128"/>
              <a:gd name="connsiteX24" fmla="*/ 484957 w 598797"/>
              <a:gd name="connsiteY24" fmla="*/ 362810 h 598128"/>
              <a:gd name="connsiteX25" fmla="*/ 14961 w 598797"/>
              <a:gd name="connsiteY25" fmla="*/ 357037 h 598128"/>
              <a:gd name="connsiteX26" fmla="*/ 25755 w 598797"/>
              <a:gd name="connsiteY26" fmla="*/ 363864 h 598128"/>
              <a:gd name="connsiteX27" fmla="*/ 299578 w 598797"/>
              <a:gd name="connsiteY27" fmla="*/ 580163 h 598128"/>
              <a:gd name="connsiteX28" fmla="*/ 573042 w 598797"/>
              <a:gd name="connsiteY28" fmla="*/ 363864 h 598128"/>
              <a:gd name="connsiteX29" fmla="*/ 584196 w 598797"/>
              <a:gd name="connsiteY29" fmla="*/ 357037 h 598128"/>
              <a:gd name="connsiteX30" fmla="*/ 591033 w 598797"/>
              <a:gd name="connsiteY30" fmla="*/ 368176 h 598128"/>
              <a:gd name="connsiteX31" fmla="*/ 299578 w 598797"/>
              <a:gd name="connsiteY31" fmla="*/ 598128 h 598128"/>
              <a:gd name="connsiteX32" fmla="*/ 8124 w 598797"/>
              <a:gd name="connsiteY32" fmla="*/ 368176 h 598128"/>
              <a:gd name="connsiteX33" fmla="*/ 14961 w 598797"/>
              <a:gd name="connsiteY33" fmla="*/ 357037 h 598128"/>
              <a:gd name="connsiteX34" fmla="*/ 484957 w 598797"/>
              <a:gd name="connsiteY34" fmla="*/ 344487 h 598128"/>
              <a:gd name="connsiteX35" fmla="*/ 519088 w 598797"/>
              <a:gd name="connsiteY35" fmla="*/ 378619 h 598128"/>
              <a:gd name="connsiteX36" fmla="*/ 484957 w 598797"/>
              <a:gd name="connsiteY36" fmla="*/ 412391 h 598128"/>
              <a:gd name="connsiteX37" fmla="*/ 451185 w 598797"/>
              <a:gd name="connsiteY37" fmla="*/ 378619 h 598128"/>
              <a:gd name="connsiteX38" fmla="*/ 484957 w 598797"/>
              <a:gd name="connsiteY38" fmla="*/ 344487 h 598128"/>
              <a:gd name="connsiteX39" fmla="*/ 247760 w 598797"/>
              <a:gd name="connsiteY39" fmla="*/ 161356 h 598128"/>
              <a:gd name="connsiteX40" fmla="*/ 220052 w 598797"/>
              <a:gd name="connsiteY40" fmla="*/ 362812 h 598128"/>
              <a:gd name="connsiteX41" fmla="*/ 332324 w 598797"/>
              <a:gd name="connsiteY41" fmla="*/ 304534 h 598128"/>
              <a:gd name="connsiteX42" fmla="*/ 336283 w 598797"/>
              <a:gd name="connsiteY42" fmla="*/ 303814 h 598128"/>
              <a:gd name="connsiteX43" fmla="*/ 340601 w 598797"/>
              <a:gd name="connsiteY43" fmla="*/ 304534 h 598128"/>
              <a:gd name="connsiteX44" fmla="*/ 345639 w 598797"/>
              <a:gd name="connsiteY44" fmla="*/ 311369 h 598128"/>
              <a:gd name="connsiteX45" fmla="*/ 365070 w 598797"/>
              <a:gd name="connsiteY45" fmla="*/ 438358 h 598128"/>
              <a:gd name="connsiteX46" fmla="*/ 393498 w 598797"/>
              <a:gd name="connsiteY46" fmla="*/ 238341 h 598128"/>
              <a:gd name="connsiteX47" fmla="*/ 281586 w 598797"/>
              <a:gd name="connsiteY47" fmla="*/ 296619 h 598128"/>
              <a:gd name="connsiteX48" fmla="*/ 273669 w 598797"/>
              <a:gd name="connsiteY48" fmla="*/ 296619 h 598128"/>
              <a:gd name="connsiteX49" fmla="*/ 268631 w 598797"/>
              <a:gd name="connsiteY49" fmla="*/ 289784 h 598128"/>
              <a:gd name="connsiteX50" fmla="*/ 247041 w 598797"/>
              <a:gd name="connsiteY50" fmla="*/ 90487 h 598128"/>
              <a:gd name="connsiteX51" fmla="*/ 256037 w 598797"/>
              <a:gd name="connsiteY51" fmla="*/ 98041 h 598128"/>
              <a:gd name="connsiteX52" fmla="*/ 284465 w 598797"/>
              <a:gd name="connsiteY52" fmla="*/ 274675 h 598128"/>
              <a:gd name="connsiteX53" fmla="*/ 401055 w 598797"/>
              <a:gd name="connsiteY53" fmla="*/ 213879 h 598128"/>
              <a:gd name="connsiteX54" fmla="*/ 410411 w 598797"/>
              <a:gd name="connsiteY54" fmla="*/ 214598 h 598128"/>
              <a:gd name="connsiteX55" fmla="*/ 414009 w 598797"/>
              <a:gd name="connsiteY55" fmla="*/ 223232 h 598128"/>
              <a:gd name="connsiteX56" fmla="*/ 403574 w 598797"/>
              <a:gd name="connsiteY56" fmla="*/ 297699 h 598128"/>
              <a:gd name="connsiteX57" fmla="*/ 488858 w 598797"/>
              <a:gd name="connsiteY57" fmla="*/ 268200 h 598128"/>
              <a:gd name="connsiteX58" fmla="*/ 496415 w 598797"/>
              <a:gd name="connsiteY58" fmla="*/ 264242 h 598128"/>
              <a:gd name="connsiteX59" fmla="*/ 503971 w 598797"/>
              <a:gd name="connsiteY59" fmla="*/ 268200 h 598128"/>
              <a:gd name="connsiteX60" fmla="*/ 586016 w 598797"/>
              <a:gd name="connsiteY60" fmla="*/ 299497 h 598128"/>
              <a:gd name="connsiteX61" fmla="*/ 597891 w 598797"/>
              <a:gd name="connsiteY61" fmla="*/ 304174 h 598128"/>
              <a:gd name="connsiteX62" fmla="*/ 593573 w 598797"/>
              <a:gd name="connsiteY62" fmla="*/ 316045 h 598128"/>
              <a:gd name="connsiteX63" fmla="*/ 496415 w 598797"/>
              <a:gd name="connsiteY63" fmla="*/ 288705 h 598128"/>
              <a:gd name="connsiteX64" fmla="*/ 430562 w 598797"/>
              <a:gd name="connsiteY64" fmla="*/ 323240 h 598128"/>
              <a:gd name="connsiteX65" fmla="*/ 400695 w 598797"/>
              <a:gd name="connsiteY65" fmla="*/ 316405 h 598128"/>
              <a:gd name="connsiteX66" fmla="*/ 374426 w 598797"/>
              <a:gd name="connsiteY66" fmla="*/ 501673 h 598128"/>
              <a:gd name="connsiteX67" fmla="*/ 365070 w 598797"/>
              <a:gd name="connsiteY67" fmla="*/ 509227 h 598128"/>
              <a:gd name="connsiteX68" fmla="*/ 356434 w 598797"/>
              <a:gd name="connsiteY68" fmla="*/ 501673 h 598128"/>
              <a:gd name="connsiteX69" fmla="*/ 329446 w 598797"/>
              <a:gd name="connsiteY69" fmla="*/ 326478 h 598128"/>
              <a:gd name="connsiteX70" fmla="*/ 213215 w 598797"/>
              <a:gd name="connsiteY70" fmla="*/ 387275 h 598128"/>
              <a:gd name="connsiteX71" fmla="*/ 203859 w 598797"/>
              <a:gd name="connsiteY71" fmla="*/ 386555 h 598128"/>
              <a:gd name="connsiteX72" fmla="*/ 199901 w 598797"/>
              <a:gd name="connsiteY72" fmla="*/ 377921 h 598128"/>
              <a:gd name="connsiteX73" fmla="*/ 209257 w 598797"/>
              <a:gd name="connsiteY73" fmla="*/ 311009 h 598128"/>
              <a:gd name="connsiteX74" fmla="*/ 168234 w 598797"/>
              <a:gd name="connsiteY74" fmla="*/ 323240 h 598128"/>
              <a:gd name="connsiteX75" fmla="*/ 162117 w 598797"/>
              <a:gd name="connsiteY75" fmla="*/ 322881 h 598128"/>
              <a:gd name="connsiteX76" fmla="*/ 102382 w 598797"/>
              <a:gd name="connsiteY76" fmla="*/ 288705 h 598128"/>
              <a:gd name="connsiteX77" fmla="*/ 5224 w 598797"/>
              <a:gd name="connsiteY77" fmla="*/ 315686 h 598128"/>
              <a:gd name="connsiteX78" fmla="*/ 906 w 598797"/>
              <a:gd name="connsiteY78" fmla="*/ 303814 h 598128"/>
              <a:gd name="connsiteX79" fmla="*/ 12781 w 598797"/>
              <a:gd name="connsiteY79" fmla="*/ 299497 h 598128"/>
              <a:gd name="connsiteX80" fmla="*/ 95186 w 598797"/>
              <a:gd name="connsiteY80" fmla="*/ 268200 h 598128"/>
              <a:gd name="connsiteX81" fmla="*/ 109939 w 598797"/>
              <a:gd name="connsiteY81" fmla="*/ 268200 h 598128"/>
              <a:gd name="connsiteX82" fmla="*/ 163556 w 598797"/>
              <a:gd name="connsiteY82" fmla="*/ 304893 h 598128"/>
              <a:gd name="connsiteX83" fmla="*/ 212495 w 598797"/>
              <a:gd name="connsiteY83" fmla="*/ 284748 h 598128"/>
              <a:gd name="connsiteX84" fmla="*/ 238045 w 598797"/>
              <a:gd name="connsiteY84" fmla="*/ 98401 h 598128"/>
              <a:gd name="connsiteX85" fmla="*/ 247041 w 598797"/>
              <a:gd name="connsiteY85" fmla="*/ 90487 h 598128"/>
              <a:gd name="connsiteX86" fmla="*/ 300372 w 598797"/>
              <a:gd name="connsiteY86" fmla="*/ 0 h 598128"/>
              <a:gd name="connsiteX87" fmla="*/ 596154 w 598797"/>
              <a:gd name="connsiteY87" fmla="*/ 250423 h 598128"/>
              <a:gd name="connsiteX88" fmla="*/ 588589 w 598797"/>
              <a:gd name="connsiteY88" fmla="*/ 260498 h 598128"/>
              <a:gd name="connsiteX89" fmla="*/ 578141 w 598797"/>
              <a:gd name="connsiteY89" fmla="*/ 253302 h 598128"/>
              <a:gd name="connsiteX90" fmla="*/ 300372 w 598797"/>
              <a:gd name="connsiteY90" fmla="*/ 18350 h 598128"/>
              <a:gd name="connsiteX91" fmla="*/ 22604 w 598797"/>
              <a:gd name="connsiteY91" fmla="*/ 253302 h 598128"/>
              <a:gd name="connsiteX92" fmla="*/ 13597 w 598797"/>
              <a:gd name="connsiteY92" fmla="*/ 260857 h 598128"/>
              <a:gd name="connsiteX93" fmla="*/ 12156 w 598797"/>
              <a:gd name="connsiteY93" fmla="*/ 260498 h 598128"/>
              <a:gd name="connsiteX94" fmla="*/ 4591 w 598797"/>
              <a:gd name="connsiteY94" fmla="*/ 250423 h 598128"/>
              <a:gd name="connsiteX95" fmla="*/ 300372 w 598797"/>
              <a:gd name="connsiteY95" fmla="*/ 0 h 59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98797" h="598128">
                <a:moveTo>
                  <a:pt x="259531" y="478339"/>
                </a:moveTo>
                <a:cubicBezTo>
                  <a:pt x="250909" y="478339"/>
                  <a:pt x="243723" y="485524"/>
                  <a:pt x="243723" y="494147"/>
                </a:cubicBezTo>
                <a:cubicBezTo>
                  <a:pt x="243723" y="503129"/>
                  <a:pt x="250909" y="509955"/>
                  <a:pt x="259531" y="509955"/>
                </a:cubicBezTo>
                <a:cubicBezTo>
                  <a:pt x="268154" y="509955"/>
                  <a:pt x="275340" y="503129"/>
                  <a:pt x="275340" y="494147"/>
                </a:cubicBezTo>
                <a:cubicBezTo>
                  <a:pt x="275340" y="485524"/>
                  <a:pt x="268154" y="478339"/>
                  <a:pt x="259531" y="478339"/>
                </a:cubicBezTo>
                <a:close/>
                <a:moveTo>
                  <a:pt x="259531" y="460375"/>
                </a:moveTo>
                <a:cubicBezTo>
                  <a:pt x="278214" y="460375"/>
                  <a:pt x="293662" y="475465"/>
                  <a:pt x="293662" y="494147"/>
                </a:cubicBezTo>
                <a:cubicBezTo>
                  <a:pt x="293662" y="513188"/>
                  <a:pt x="278214" y="528278"/>
                  <a:pt x="259531" y="528278"/>
                </a:cubicBezTo>
                <a:cubicBezTo>
                  <a:pt x="240849" y="528278"/>
                  <a:pt x="225760" y="513188"/>
                  <a:pt x="225760" y="494147"/>
                </a:cubicBezTo>
                <a:cubicBezTo>
                  <a:pt x="225760" y="475465"/>
                  <a:pt x="240849" y="460375"/>
                  <a:pt x="259531" y="460375"/>
                </a:cubicBezTo>
                <a:close/>
                <a:moveTo>
                  <a:pt x="132531" y="414839"/>
                </a:moveTo>
                <a:cubicBezTo>
                  <a:pt x="123909" y="414839"/>
                  <a:pt x="116723" y="421665"/>
                  <a:pt x="116723" y="430647"/>
                </a:cubicBezTo>
                <a:cubicBezTo>
                  <a:pt x="116723" y="439269"/>
                  <a:pt x="123909" y="446455"/>
                  <a:pt x="132531" y="446455"/>
                </a:cubicBezTo>
                <a:cubicBezTo>
                  <a:pt x="141154" y="446455"/>
                  <a:pt x="148340" y="439269"/>
                  <a:pt x="148340" y="430647"/>
                </a:cubicBezTo>
                <a:cubicBezTo>
                  <a:pt x="148340" y="421665"/>
                  <a:pt x="141154" y="414839"/>
                  <a:pt x="132531" y="414839"/>
                </a:cubicBezTo>
                <a:close/>
                <a:moveTo>
                  <a:pt x="132531" y="396875"/>
                </a:moveTo>
                <a:cubicBezTo>
                  <a:pt x="151214" y="396875"/>
                  <a:pt x="166662" y="411965"/>
                  <a:pt x="166662" y="430647"/>
                </a:cubicBezTo>
                <a:cubicBezTo>
                  <a:pt x="166662" y="449329"/>
                  <a:pt x="151214" y="464778"/>
                  <a:pt x="132531" y="464778"/>
                </a:cubicBezTo>
                <a:cubicBezTo>
                  <a:pt x="113849" y="464778"/>
                  <a:pt x="98760" y="449329"/>
                  <a:pt x="98760" y="430647"/>
                </a:cubicBezTo>
                <a:cubicBezTo>
                  <a:pt x="98760" y="411965"/>
                  <a:pt x="113849" y="396875"/>
                  <a:pt x="132531" y="396875"/>
                </a:cubicBezTo>
                <a:close/>
                <a:moveTo>
                  <a:pt x="484957" y="362810"/>
                </a:moveTo>
                <a:cubicBezTo>
                  <a:pt x="476334" y="362810"/>
                  <a:pt x="469149" y="369996"/>
                  <a:pt x="469149" y="378619"/>
                </a:cubicBezTo>
                <a:cubicBezTo>
                  <a:pt x="469149" y="387241"/>
                  <a:pt x="476334" y="394427"/>
                  <a:pt x="484957" y="394427"/>
                </a:cubicBezTo>
                <a:cubicBezTo>
                  <a:pt x="493580" y="394427"/>
                  <a:pt x="500765" y="387241"/>
                  <a:pt x="500765" y="378619"/>
                </a:cubicBezTo>
                <a:cubicBezTo>
                  <a:pt x="500765" y="369996"/>
                  <a:pt x="493580" y="362810"/>
                  <a:pt x="484957" y="362810"/>
                </a:cubicBezTo>
                <a:close/>
                <a:moveTo>
                  <a:pt x="14961" y="357037"/>
                </a:moveTo>
                <a:cubicBezTo>
                  <a:pt x="19638" y="355600"/>
                  <a:pt x="24676" y="358834"/>
                  <a:pt x="25755" y="363864"/>
                </a:cubicBezTo>
                <a:cubicBezTo>
                  <a:pt x="55620" y="491056"/>
                  <a:pt x="168244" y="580163"/>
                  <a:pt x="299578" y="580163"/>
                </a:cubicBezTo>
                <a:cubicBezTo>
                  <a:pt x="430553" y="580163"/>
                  <a:pt x="543177" y="491056"/>
                  <a:pt x="573042" y="363864"/>
                </a:cubicBezTo>
                <a:cubicBezTo>
                  <a:pt x="574481" y="358834"/>
                  <a:pt x="579159" y="355600"/>
                  <a:pt x="584196" y="357037"/>
                </a:cubicBezTo>
                <a:cubicBezTo>
                  <a:pt x="588874" y="358115"/>
                  <a:pt x="592112" y="362786"/>
                  <a:pt x="591033" y="368176"/>
                </a:cubicBezTo>
                <a:cubicBezTo>
                  <a:pt x="559009" y="503632"/>
                  <a:pt x="439188" y="598128"/>
                  <a:pt x="299578" y="598128"/>
                </a:cubicBezTo>
                <a:cubicBezTo>
                  <a:pt x="159968" y="598128"/>
                  <a:pt x="40148" y="503632"/>
                  <a:pt x="8124" y="368176"/>
                </a:cubicBezTo>
                <a:cubicBezTo>
                  <a:pt x="6685" y="362786"/>
                  <a:pt x="9923" y="358115"/>
                  <a:pt x="14961" y="357037"/>
                </a:cubicBezTo>
                <a:close/>
                <a:moveTo>
                  <a:pt x="484957" y="344487"/>
                </a:moveTo>
                <a:cubicBezTo>
                  <a:pt x="503639" y="344487"/>
                  <a:pt x="519088" y="359936"/>
                  <a:pt x="519088" y="378619"/>
                </a:cubicBezTo>
                <a:cubicBezTo>
                  <a:pt x="519088" y="397301"/>
                  <a:pt x="503639" y="412391"/>
                  <a:pt x="484957" y="412391"/>
                </a:cubicBezTo>
                <a:cubicBezTo>
                  <a:pt x="466275" y="412391"/>
                  <a:pt x="451185" y="397301"/>
                  <a:pt x="451185" y="378619"/>
                </a:cubicBezTo>
                <a:cubicBezTo>
                  <a:pt x="451185" y="359936"/>
                  <a:pt x="466275" y="344487"/>
                  <a:pt x="484957" y="344487"/>
                </a:cubicBezTo>
                <a:close/>
                <a:moveTo>
                  <a:pt x="247760" y="161356"/>
                </a:moveTo>
                <a:lnTo>
                  <a:pt x="220052" y="362812"/>
                </a:lnTo>
                <a:lnTo>
                  <a:pt x="332324" y="304534"/>
                </a:lnTo>
                <a:cubicBezTo>
                  <a:pt x="333764" y="304174"/>
                  <a:pt x="334843" y="303814"/>
                  <a:pt x="336283" y="303814"/>
                </a:cubicBezTo>
                <a:cubicBezTo>
                  <a:pt x="338082" y="303814"/>
                  <a:pt x="339521" y="304174"/>
                  <a:pt x="340601" y="304534"/>
                </a:cubicBezTo>
                <a:cubicBezTo>
                  <a:pt x="343120" y="305973"/>
                  <a:pt x="345279" y="308491"/>
                  <a:pt x="345639" y="311369"/>
                </a:cubicBezTo>
                <a:lnTo>
                  <a:pt x="365070" y="438358"/>
                </a:lnTo>
                <a:lnTo>
                  <a:pt x="393498" y="238341"/>
                </a:lnTo>
                <a:lnTo>
                  <a:pt x="281586" y="296619"/>
                </a:lnTo>
                <a:cubicBezTo>
                  <a:pt x="279067" y="297699"/>
                  <a:pt x="276188" y="297699"/>
                  <a:pt x="273669" y="296619"/>
                </a:cubicBezTo>
                <a:cubicBezTo>
                  <a:pt x="270791" y="295180"/>
                  <a:pt x="268991" y="292662"/>
                  <a:pt x="268631" y="289784"/>
                </a:cubicBezTo>
                <a:close/>
                <a:moveTo>
                  <a:pt x="247041" y="90487"/>
                </a:moveTo>
                <a:cubicBezTo>
                  <a:pt x="251359" y="90487"/>
                  <a:pt x="255677" y="93725"/>
                  <a:pt x="256037" y="98041"/>
                </a:cubicBezTo>
                <a:lnTo>
                  <a:pt x="284465" y="274675"/>
                </a:lnTo>
                <a:lnTo>
                  <a:pt x="401055" y="213879"/>
                </a:lnTo>
                <a:cubicBezTo>
                  <a:pt x="403934" y="212080"/>
                  <a:pt x="407532" y="212440"/>
                  <a:pt x="410411" y="214598"/>
                </a:cubicBezTo>
                <a:cubicBezTo>
                  <a:pt x="413290" y="216397"/>
                  <a:pt x="414369" y="219634"/>
                  <a:pt x="414009" y="223232"/>
                </a:cubicBezTo>
                <a:lnTo>
                  <a:pt x="403574" y="297699"/>
                </a:lnTo>
                <a:cubicBezTo>
                  <a:pt x="432721" y="313887"/>
                  <a:pt x="465828" y="302735"/>
                  <a:pt x="488858" y="268200"/>
                </a:cubicBezTo>
                <a:cubicBezTo>
                  <a:pt x="490657" y="265681"/>
                  <a:pt x="493176" y="264242"/>
                  <a:pt x="496415" y="264242"/>
                </a:cubicBezTo>
                <a:cubicBezTo>
                  <a:pt x="499293" y="264242"/>
                  <a:pt x="502172" y="265681"/>
                  <a:pt x="503971" y="268200"/>
                </a:cubicBezTo>
                <a:cubicBezTo>
                  <a:pt x="525922" y="300936"/>
                  <a:pt x="557229" y="312808"/>
                  <a:pt x="586016" y="299497"/>
                </a:cubicBezTo>
                <a:cubicBezTo>
                  <a:pt x="590335" y="297339"/>
                  <a:pt x="595732" y="299497"/>
                  <a:pt x="597891" y="304174"/>
                </a:cubicBezTo>
                <a:cubicBezTo>
                  <a:pt x="600050" y="308491"/>
                  <a:pt x="598251" y="313887"/>
                  <a:pt x="593573" y="316045"/>
                </a:cubicBezTo>
                <a:cubicBezTo>
                  <a:pt x="560107" y="331874"/>
                  <a:pt x="523043" y="321082"/>
                  <a:pt x="496415" y="288705"/>
                </a:cubicBezTo>
                <a:cubicBezTo>
                  <a:pt x="477703" y="311369"/>
                  <a:pt x="454313" y="323240"/>
                  <a:pt x="430562" y="323240"/>
                </a:cubicBezTo>
                <a:cubicBezTo>
                  <a:pt x="420487" y="323240"/>
                  <a:pt x="410411" y="321082"/>
                  <a:pt x="400695" y="316405"/>
                </a:cubicBezTo>
                <a:lnTo>
                  <a:pt x="374426" y="501673"/>
                </a:lnTo>
                <a:cubicBezTo>
                  <a:pt x="373347" y="505990"/>
                  <a:pt x="369748" y="509227"/>
                  <a:pt x="365070" y="509227"/>
                </a:cubicBezTo>
                <a:cubicBezTo>
                  <a:pt x="360752" y="509227"/>
                  <a:pt x="357154" y="505990"/>
                  <a:pt x="356434" y="501673"/>
                </a:cubicBezTo>
                <a:lnTo>
                  <a:pt x="329446" y="326478"/>
                </a:lnTo>
                <a:lnTo>
                  <a:pt x="213215" y="387275"/>
                </a:lnTo>
                <a:cubicBezTo>
                  <a:pt x="209977" y="388714"/>
                  <a:pt x="206378" y="388714"/>
                  <a:pt x="203859" y="386555"/>
                </a:cubicBezTo>
                <a:cubicBezTo>
                  <a:pt x="200980" y="384756"/>
                  <a:pt x="199541" y="381519"/>
                  <a:pt x="199901" y="377921"/>
                </a:cubicBezTo>
                <a:lnTo>
                  <a:pt x="209257" y="311009"/>
                </a:lnTo>
                <a:cubicBezTo>
                  <a:pt x="196302" y="318923"/>
                  <a:pt x="182268" y="323240"/>
                  <a:pt x="168234" y="323240"/>
                </a:cubicBezTo>
                <a:cubicBezTo>
                  <a:pt x="166075" y="323240"/>
                  <a:pt x="163916" y="322881"/>
                  <a:pt x="162117" y="322881"/>
                </a:cubicBezTo>
                <a:cubicBezTo>
                  <a:pt x="139807" y="321082"/>
                  <a:pt x="119295" y="308851"/>
                  <a:pt x="102382" y="288705"/>
                </a:cubicBezTo>
                <a:cubicBezTo>
                  <a:pt x="76114" y="321082"/>
                  <a:pt x="39050" y="331874"/>
                  <a:pt x="5224" y="315686"/>
                </a:cubicBezTo>
                <a:cubicBezTo>
                  <a:pt x="546" y="313887"/>
                  <a:pt x="-1253" y="308491"/>
                  <a:pt x="906" y="303814"/>
                </a:cubicBezTo>
                <a:cubicBezTo>
                  <a:pt x="3065" y="299497"/>
                  <a:pt x="8463" y="297339"/>
                  <a:pt x="12781" y="299497"/>
                </a:cubicBezTo>
                <a:cubicBezTo>
                  <a:pt x="41568" y="313167"/>
                  <a:pt x="73235" y="300936"/>
                  <a:pt x="95186" y="268200"/>
                </a:cubicBezTo>
                <a:cubicBezTo>
                  <a:pt x="98424" y="263163"/>
                  <a:pt x="106701" y="263163"/>
                  <a:pt x="109939" y="268200"/>
                </a:cubicBezTo>
                <a:cubicBezTo>
                  <a:pt x="124693" y="290144"/>
                  <a:pt x="143765" y="303095"/>
                  <a:pt x="163556" y="304893"/>
                </a:cubicBezTo>
                <a:cubicBezTo>
                  <a:pt x="180829" y="306332"/>
                  <a:pt x="198102" y="299138"/>
                  <a:pt x="212495" y="284748"/>
                </a:cubicBezTo>
                <a:lnTo>
                  <a:pt x="238045" y="98401"/>
                </a:lnTo>
                <a:cubicBezTo>
                  <a:pt x="238764" y="93725"/>
                  <a:pt x="242723" y="90487"/>
                  <a:pt x="247041" y="90487"/>
                </a:cubicBezTo>
                <a:close/>
                <a:moveTo>
                  <a:pt x="300372" y="0"/>
                </a:moveTo>
                <a:cubicBezTo>
                  <a:pt x="447723" y="0"/>
                  <a:pt x="572016" y="105422"/>
                  <a:pt x="596154" y="250423"/>
                </a:cubicBezTo>
                <a:cubicBezTo>
                  <a:pt x="596875" y="255101"/>
                  <a:pt x="593633" y="259778"/>
                  <a:pt x="588589" y="260498"/>
                </a:cubicBezTo>
                <a:cubicBezTo>
                  <a:pt x="583545" y="261577"/>
                  <a:pt x="578861" y="257979"/>
                  <a:pt x="578141" y="253302"/>
                </a:cubicBezTo>
                <a:cubicBezTo>
                  <a:pt x="555444" y="116936"/>
                  <a:pt x="438716" y="18350"/>
                  <a:pt x="300372" y="18350"/>
                </a:cubicBezTo>
                <a:cubicBezTo>
                  <a:pt x="162029" y="18350"/>
                  <a:pt x="44941" y="116936"/>
                  <a:pt x="22604" y="253302"/>
                </a:cubicBezTo>
                <a:cubicBezTo>
                  <a:pt x="21884" y="257619"/>
                  <a:pt x="17921" y="260857"/>
                  <a:pt x="13597" y="260857"/>
                </a:cubicBezTo>
                <a:cubicBezTo>
                  <a:pt x="12877" y="260857"/>
                  <a:pt x="12517" y="260498"/>
                  <a:pt x="12156" y="260498"/>
                </a:cubicBezTo>
                <a:cubicBezTo>
                  <a:pt x="7112" y="259778"/>
                  <a:pt x="3510" y="255101"/>
                  <a:pt x="4591" y="250423"/>
                </a:cubicBezTo>
                <a:cubicBezTo>
                  <a:pt x="28729" y="105422"/>
                  <a:pt x="153022" y="0"/>
                  <a:pt x="3003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230EF515-EB1A-DD42-922E-67D112FC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986" y="3420904"/>
            <a:ext cx="254141" cy="349407"/>
          </a:xfrm>
          <a:custGeom>
            <a:avLst/>
            <a:gdLst>
              <a:gd name="connsiteX0" fmla="*/ 99468 w 436202"/>
              <a:gd name="connsiteY0" fmla="*/ 446088 h 599715"/>
              <a:gd name="connsiteX1" fmla="*/ 335146 w 436202"/>
              <a:gd name="connsiteY1" fmla="*/ 446088 h 599715"/>
              <a:gd name="connsiteX2" fmla="*/ 344128 w 436202"/>
              <a:gd name="connsiteY2" fmla="*/ 455613 h 599715"/>
              <a:gd name="connsiteX3" fmla="*/ 335146 w 436202"/>
              <a:gd name="connsiteY3" fmla="*/ 464772 h 599715"/>
              <a:gd name="connsiteX4" fmla="*/ 99468 w 436202"/>
              <a:gd name="connsiteY4" fmla="*/ 464772 h 599715"/>
              <a:gd name="connsiteX5" fmla="*/ 90487 w 436202"/>
              <a:gd name="connsiteY5" fmla="*/ 455613 h 599715"/>
              <a:gd name="connsiteX6" fmla="*/ 99468 w 436202"/>
              <a:gd name="connsiteY6" fmla="*/ 446088 h 599715"/>
              <a:gd name="connsiteX7" fmla="*/ 99468 w 436202"/>
              <a:gd name="connsiteY7" fmla="*/ 366713 h 599715"/>
              <a:gd name="connsiteX8" fmla="*/ 335146 w 436202"/>
              <a:gd name="connsiteY8" fmla="*/ 366713 h 599715"/>
              <a:gd name="connsiteX9" fmla="*/ 344128 w 436202"/>
              <a:gd name="connsiteY9" fmla="*/ 376051 h 599715"/>
              <a:gd name="connsiteX10" fmla="*/ 335146 w 436202"/>
              <a:gd name="connsiteY10" fmla="*/ 385390 h 599715"/>
              <a:gd name="connsiteX11" fmla="*/ 99468 w 436202"/>
              <a:gd name="connsiteY11" fmla="*/ 385390 h 599715"/>
              <a:gd name="connsiteX12" fmla="*/ 90487 w 436202"/>
              <a:gd name="connsiteY12" fmla="*/ 376051 h 599715"/>
              <a:gd name="connsiteX13" fmla="*/ 99468 w 436202"/>
              <a:gd name="connsiteY13" fmla="*/ 366713 h 599715"/>
              <a:gd name="connsiteX14" fmla="*/ 207813 w 436202"/>
              <a:gd name="connsiteY14" fmla="*/ 285750 h 599715"/>
              <a:gd name="connsiteX15" fmla="*/ 335111 w 436202"/>
              <a:gd name="connsiteY15" fmla="*/ 285750 h 599715"/>
              <a:gd name="connsiteX16" fmla="*/ 344127 w 436202"/>
              <a:gd name="connsiteY16" fmla="*/ 295088 h 599715"/>
              <a:gd name="connsiteX17" fmla="*/ 335111 w 436202"/>
              <a:gd name="connsiteY17" fmla="*/ 304427 h 599715"/>
              <a:gd name="connsiteX18" fmla="*/ 207813 w 436202"/>
              <a:gd name="connsiteY18" fmla="*/ 304427 h 599715"/>
              <a:gd name="connsiteX19" fmla="*/ 198437 w 436202"/>
              <a:gd name="connsiteY19" fmla="*/ 295088 h 599715"/>
              <a:gd name="connsiteX20" fmla="*/ 207813 w 436202"/>
              <a:gd name="connsiteY20" fmla="*/ 285750 h 599715"/>
              <a:gd name="connsiteX21" fmla="*/ 362632 w 436202"/>
              <a:gd name="connsiteY21" fmla="*/ 226348 h 599715"/>
              <a:gd name="connsiteX22" fmla="*/ 71983 w 436202"/>
              <a:gd name="connsiteY22" fmla="*/ 301450 h 599715"/>
              <a:gd name="connsiteX23" fmla="*/ 71983 w 436202"/>
              <a:gd name="connsiteY23" fmla="*/ 524240 h 599715"/>
              <a:gd name="connsiteX24" fmla="*/ 362632 w 436202"/>
              <a:gd name="connsiteY24" fmla="*/ 524240 h 599715"/>
              <a:gd name="connsiteX25" fmla="*/ 369475 w 436202"/>
              <a:gd name="connsiteY25" fmla="*/ 205507 h 599715"/>
              <a:gd name="connsiteX26" fmla="*/ 377399 w 436202"/>
              <a:gd name="connsiteY26" fmla="*/ 207303 h 599715"/>
              <a:gd name="connsiteX27" fmla="*/ 380640 w 436202"/>
              <a:gd name="connsiteY27" fmla="*/ 214490 h 599715"/>
              <a:gd name="connsiteX28" fmla="*/ 380640 w 436202"/>
              <a:gd name="connsiteY28" fmla="*/ 533223 h 599715"/>
              <a:gd name="connsiteX29" fmla="*/ 371636 w 436202"/>
              <a:gd name="connsiteY29" fmla="*/ 542566 h 599715"/>
              <a:gd name="connsiteX30" fmla="*/ 62979 w 436202"/>
              <a:gd name="connsiteY30" fmla="*/ 542566 h 599715"/>
              <a:gd name="connsiteX31" fmla="*/ 53975 w 436202"/>
              <a:gd name="connsiteY31" fmla="*/ 533223 h 599715"/>
              <a:gd name="connsiteX32" fmla="*/ 53975 w 436202"/>
              <a:gd name="connsiteY32" fmla="*/ 294263 h 599715"/>
              <a:gd name="connsiteX33" fmla="*/ 60818 w 436202"/>
              <a:gd name="connsiteY33" fmla="*/ 285280 h 599715"/>
              <a:gd name="connsiteX34" fmla="*/ 154525 w 436202"/>
              <a:gd name="connsiteY34" fmla="*/ 18020 h 599715"/>
              <a:gd name="connsiteX35" fmla="*/ 136515 w 436202"/>
              <a:gd name="connsiteY35" fmla="*/ 36401 h 599715"/>
              <a:gd name="connsiteX36" fmla="*/ 136515 w 436202"/>
              <a:gd name="connsiteY36" fmla="*/ 72802 h 599715"/>
              <a:gd name="connsiteX37" fmla="*/ 209276 w 436202"/>
              <a:gd name="connsiteY37" fmla="*/ 72802 h 599715"/>
              <a:gd name="connsiteX38" fmla="*/ 218281 w 436202"/>
              <a:gd name="connsiteY38" fmla="*/ 81812 h 599715"/>
              <a:gd name="connsiteX39" fmla="*/ 209276 w 436202"/>
              <a:gd name="connsiteY39" fmla="*/ 90822 h 599715"/>
              <a:gd name="connsiteX40" fmla="*/ 127150 w 436202"/>
              <a:gd name="connsiteY40" fmla="*/ 90822 h 599715"/>
              <a:gd name="connsiteX41" fmla="*/ 45745 w 436202"/>
              <a:gd name="connsiteY41" fmla="*/ 90822 h 599715"/>
              <a:gd name="connsiteX42" fmla="*/ 18370 w 436202"/>
              <a:gd name="connsiteY42" fmla="*/ 118213 h 599715"/>
              <a:gd name="connsiteX43" fmla="*/ 18370 w 436202"/>
              <a:gd name="connsiteY43" fmla="*/ 554304 h 599715"/>
              <a:gd name="connsiteX44" fmla="*/ 45745 w 436202"/>
              <a:gd name="connsiteY44" fmla="*/ 581694 h 599715"/>
              <a:gd name="connsiteX45" fmla="*/ 390457 w 436202"/>
              <a:gd name="connsiteY45" fmla="*/ 581694 h 599715"/>
              <a:gd name="connsiteX46" fmla="*/ 417832 w 436202"/>
              <a:gd name="connsiteY46" fmla="*/ 554304 h 599715"/>
              <a:gd name="connsiteX47" fmla="*/ 417832 w 436202"/>
              <a:gd name="connsiteY47" fmla="*/ 118213 h 599715"/>
              <a:gd name="connsiteX48" fmla="*/ 390457 w 436202"/>
              <a:gd name="connsiteY48" fmla="*/ 90822 h 599715"/>
              <a:gd name="connsiteX49" fmla="*/ 309052 w 436202"/>
              <a:gd name="connsiteY49" fmla="*/ 90822 h 599715"/>
              <a:gd name="connsiteX50" fmla="*/ 281676 w 436202"/>
              <a:gd name="connsiteY50" fmla="*/ 90822 h 599715"/>
              <a:gd name="connsiteX51" fmla="*/ 272671 w 436202"/>
              <a:gd name="connsiteY51" fmla="*/ 81812 h 599715"/>
              <a:gd name="connsiteX52" fmla="*/ 281676 w 436202"/>
              <a:gd name="connsiteY52" fmla="*/ 72802 h 599715"/>
              <a:gd name="connsiteX53" fmla="*/ 300047 w 436202"/>
              <a:gd name="connsiteY53" fmla="*/ 72802 h 599715"/>
              <a:gd name="connsiteX54" fmla="*/ 300047 w 436202"/>
              <a:gd name="connsiteY54" fmla="*/ 36401 h 599715"/>
              <a:gd name="connsiteX55" fmla="*/ 281676 w 436202"/>
              <a:gd name="connsiteY55" fmla="*/ 18020 h 599715"/>
              <a:gd name="connsiteX56" fmla="*/ 154525 w 436202"/>
              <a:gd name="connsiteY56" fmla="*/ 0 h 599715"/>
              <a:gd name="connsiteX57" fmla="*/ 281676 w 436202"/>
              <a:gd name="connsiteY57" fmla="*/ 0 h 599715"/>
              <a:gd name="connsiteX58" fmla="*/ 318057 w 436202"/>
              <a:gd name="connsiteY58" fmla="*/ 36401 h 599715"/>
              <a:gd name="connsiteX59" fmla="*/ 318057 w 436202"/>
              <a:gd name="connsiteY59" fmla="*/ 72802 h 599715"/>
              <a:gd name="connsiteX60" fmla="*/ 390457 w 436202"/>
              <a:gd name="connsiteY60" fmla="*/ 72802 h 599715"/>
              <a:gd name="connsiteX61" fmla="*/ 436202 w 436202"/>
              <a:gd name="connsiteY61" fmla="*/ 118213 h 599715"/>
              <a:gd name="connsiteX62" fmla="*/ 436202 w 436202"/>
              <a:gd name="connsiteY62" fmla="*/ 554304 h 599715"/>
              <a:gd name="connsiteX63" fmla="*/ 390457 w 436202"/>
              <a:gd name="connsiteY63" fmla="*/ 599715 h 599715"/>
              <a:gd name="connsiteX64" fmla="*/ 45745 w 436202"/>
              <a:gd name="connsiteY64" fmla="*/ 599715 h 599715"/>
              <a:gd name="connsiteX65" fmla="*/ 0 w 436202"/>
              <a:gd name="connsiteY65" fmla="*/ 554304 h 599715"/>
              <a:gd name="connsiteX66" fmla="*/ 0 w 436202"/>
              <a:gd name="connsiteY66" fmla="*/ 118213 h 599715"/>
              <a:gd name="connsiteX67" fmla="*/ 45745 w 436202"/>
              <a:gd name="connsiteY67" fmla="*/ 72802 h 599715"/>
              <a:gd name="connsiteX68" fmla="*/ 118145 w 436202"/>
              <a:gd name="connsiteY68" fmla="*/ 72802 h 599715"/>
              <a:gd name="connsiteX69" fmla="*/ 118145 w 436202"/>
              <a:gd name="connsiteY69" fmla="*/ 36401 h 599715"/>
              <a:gd name="connsiteX70" fmla="*/ 154525 w 436202"/>
              <a:gd name="connsiteY70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6202" h="599715">
                <a:moveTo>
                  <a:pt x="99468" y="446088"/>
                </a:moveTo>
                <a:lnTo>
                  <a:pt x="335146" y="446088"/>
                </a:lnTo>
                <a:cubicBezTo>
                  <a:pt x="339817" y="446088"/>
                  <a:pt x="344128" y="450484"/>
                  <a:pt x="344128" y="455613"/>
                </a:cubicBezTo>
                <a:cubicBezTo>
                  <a:pt x="344128" y="460742"/>
                  <a:pt x="339817" y="464772"/>
                  <a:pt x="335146" y="464772"/>
                </a:cubicBezTo>
                <a:lnTo>
                  <a:pt x="99468" y="464772"/>
                </a:lnTo>
                <a:cubicBezTo>
                  <a:pt x="94439" y="464772"/>
                  <a:pt x="90487" y="460742"/>
                  <a:pt x="90487" y="455613"/>
                </a:cubicBezTo>
                <a:cubicBezTo>
                  <a:pt x="90487" y="450484"/>
                  <a:pt x="94439" y="446088"/>
                  <a:pt x="99468" y="446088"/>
                </a:cubicBezTo>
                <a:close/>
                <a:moveTo>
                  <a:pt x="99468" y="366713"/>
                </a:moveTo>
                <a:lnTo>
                  <a:pt x="335146" y="366713"/>
                </a:lnTo>
                <a:cubicBezTo>
                  <a:pt x="339817" y="366713"/>
                  <a:pt x="344128" y="370822"/>
                  <a:pt x="344128" y="376051"/>
                </a:cubicBezTo>
                <a:cubicBezTo>
                  <a:pt x="344128" y="381281"/>
                  <a:pt x="339817" y="385390"/>
                  <a:pt x="335146" y="385390"/>
                </a:cubicBezTo>
                <a:lnTo>
                  <a:pt x="99468" y="385390"/>
                </a:lnTo>
                <a:cubicBezTo>
                  <a:pt x="94439" y="385390"/>
                  <a:pt x="90487" y="381281"/>
                  <a:pt x="90487" y="376051"/>
                </a:cubicBezTo>
                <a:cubicBezTo>
                  <a:pt x="90487" y="370822"/>
                  <a:pt x="94439" y="366713"/>
                  <a:pt x="99468" y="366713"/>
                </a:cubicBezTo>
                <a:close/>
                <a:moveTo>
                  <a:pt x="207813" y="285750"/>
                </a:moveTo>
                <a:lnTo>
                  <a:pt x="335111" y="285750"/>
                </a:lnTo>
                <a:cubicBezTo>
                  <a:pt x="339799" y="285750"/>
                  <a:pt x="344127" y="289859"/>
                  <a:pt x="344127" y="295088"/>
                </a:cubicBezTo>
                <a:cubicBezTo>
                  <a:pt x="344127" y="300318"/>
                  <a:pt x="339799" y="304427"/>
                  <a:pt x="335111" y="304427"/>
                </a:cubicBezTo>
                <a:lnTo>
                  <a:pt x="207813" y="304427"/>
                </a:lnTo>
                <a:cubicBezTo>
                  <a:pt x="202404" y="304427"/>
                  <a:pt x="198437" y="300318"/>
                  <a:pt x="198437" y="295088"/>
                </a:cubicBezTo>
                <a:cubicBezTo>
                  <a:pt x="198437" y="289859"/>
                  <a:pt x="202404" y="285750"/>
                  <a:pt x="207813" y="285750"/>
                </a:cubicBezTo>
                <a:close/>
                <a:moveTo>
                  <a:pt x="362632" y="226348"/>
                </a:moveTo>
                <a:lnTo>
                  <a:pt x="71983" y="301450"/>
                </a:lnTo>
                <a:lnTo>
                  <a:pt x="71983" y="524240"/>
                </a:lnTo>
                <a:lnTo>
                  <a:pt x="362632" y="524240"/>
                </a:lnTo>
                <a:close/>
                <a:moveTo>
                  <a:pt x="369475" y="205507"/>
                </a:moveTo>
                <a:cubicBezTo>
                  <a:pt x="372356" y="204788"/>
                  <a:pt x="374878" y="205507"/>
                  <a:pt x="377399" y="207303"/>
                </a:cubicBezTo>
                <a:cubicBezTo>
                  <a:pt x="379560" y="209100"/>
                  <a:pt x="380640" y="211615"/>
                  <a:pt x="380640" y="214490"/>
                </a:cubicBezTo>
                <a:lnTo>
                  <a:pt x="380640" y="533223"/>
                </a:lnTo>
                <a:cubicBezTo>
                  <a:pt x="380640" y="538613"/>
                  <a:pt x="376678" y="542566"/>
                  <a:pt x="371636" y="542566"/>
                </a:cubicBezTo>
                <a:lnTo>
                  <a:pt x="62979" y="542566"/>
                </a:lnTo>
                <a:cubicBezTo>
                  <a:pt x="57937" y="542566"/>
                  <a:pt x="53975" y="538613"/>
                  <a:pt x="53975" y="533223"/>
                </a:cubicBezTo>
                <a:lnTo>
                  <a:pt x="53975" y="294263"/>
                </a:lnTo>
                <a:cubicBezTo>
                  <a:pt x="53975" y="289951"/>
                  <a:pt x="56496" y="286358"/>
                  <a:pt x="60818" y="285280"/>
                </a:cubicBezTo>
                <a:close/>
                <a:moveTo>
                  <a:pt x="154525" y="18020"/>
                </a:moveTo>
                <a:cubicBezTo>
                  <a:pt x="144440" y="18020"/>
                  <a:pt x="136515" y="26309"/>
                  <a:pt x="136515" y="36401"/>
                </a:cubicBezTo>
                <a:lnTo>
                  <a:pt x="136515" y="72802"/>
                </a:lnTo>
                <a:lnTo>
                  <a:pt x="209276" y="72802"/>
                </a:lnTo>
                <a:cubicBezTo>
                  <a:pt x="213959" y="72802"/>
                  <a:pt x="218281" y="76766"/>
                  <a:pt x="218281" y="81812"/>
                </a:cubicBezTo>
                <a:cubicBezTo>
                  <a:pt x="218281" y="86858"/>
                  <a:pt x="213959" y="90822"/>
                  <a:pt x="209276" y="90822"/>
                </a:cubicBezTo>
                <a:lnTo>
                  <a:pt x="127150" y="90822"/>
                </a:lnTo>
                <a:lnTo>
                  <a:pt x="45745" y="90822"/>
                </a:lnTo>
                <a:cubicBezTo>
                  <a:pt x="30617" y="90822"/>
                  <a:pt x="18370" y="103076"/>
                  <a:pt x="18370" y="118213"/>
                </a:cubicBezTo>
                <a:lnTo>
                  <a:pt x="18370" y="554304"/>
                </a:lnTo>
                <a:cubicBezTo>
                  <a:pt x="18370" y="569441"/>
                  <a:pt x="30617" y="581694"/>
                  <a:pt x="45745" y="581694"/>
                </a:cubicBezTo>
                <a:lnTo>
                  <a:pt x="390457" y="581694"/>
                </a:lnTo>
                <a:cubicBezTo>
                  <a:pt x="405585" y="581694"/>
                  <a:pt x="417832" y="569441"/>
                  <a:pt x="417832" y="554304"/>
                </a:cubicBezTo>
                <a:lnTo>
                  <a:pt x="417832" y="118213"/>
                </a:lnTo>
                <a:cubicBezTo>
                  <a:pt x="417832" y="103076"/>
                  <a:pt x="405585" y="90822"/>
                  <a:pt x="390457" y="90822"/>
                </a:cubicBezTo>
                <a:lnTo>
                  <a:pt x="309052" y="90822"/>
                </a:lnTo>
                <a:lnTo>
                  <a:pt x="281676" y="90822"/>
                </a:lnTo>
                <a:cubicBezTo>
                  <a:pt x="276634" y="90822"/>
                  <a:pt x="272671" y="86858"/>
                  <a:pt x="272671" y="81812"/>
                </a:cubicBezTo>
                <a:cubicBezTo>
                  <a:pt x="272671" y="76766"/>
                  <a:pt x="276634" y="72802"/>
                  <a:pt x="281676" y="72802"/>
                </a:cubicBezTo>
                <a:lnTo>
                  <a:pt x="300047" y="72802"/>
                </a:lnTo>
                <a:lnTo>
                  <a:pt x="300047" y="36401"/>
                </a:lnTo>
                <a:cubicBezTo>
                  <a:pt x="300047" y="26309"/>
                  <a:pt x="291402" y="18020"/>
                  <a:pt x="281676" y="18020"/>
                </a:cubicBezTo>
                <a:close/>
                <a:moveTo>
                  <a:pt x="154525" y="0"/>
                </a:moveTo>
                <a:lnTo>
                  <a:pt x="281676" y="0"/>
                </a:lnTo>
                <a:cubicBezTo>
                  <a:pt x="301848" y="0"/>
                  <a:pt x="318057" y="16218"/>
                  <a:pt x="318057" y="36401"/>
                </a:cubicBezTo>
                <a:lnTo>
                  <a:pt x="318057" y="72802"/>
                </a:lnTo>
                <a:lnTo>
                  <a:pt x="390457" y="72802"/>
                </a:lnTo>
                <a:cubicBezTo>
                  <a:pt x="415671" y="72802"/>
                  <a:pt x="436202" y="92984"/>
                  <a:pt x="436202" y="118213"/>
                </a:cubicBezTo>
                <a:lnTo>
                  <a:pt x="436202" y="554304"/>
                </a:lnTo>
                <a:cubicBezTo>
                  <a:pt x="436202" y="579172"/>
                  <a:pt x="415671" y="599715"/>
                  <a:pt x="390457" y="599715"/>
                </a:cubicBezTo>
                <a:lnTo>
                  <a:pt x="45745" y="599715"/>
                </a:lnTo>
                <a:cubicBezTo>
                  <a:pt x="20531" y="599715"/>
                  <a:pt x="0" y="579172"/>
                  <a:pt x="0" y="554304"/>
                </a:cubicBezTo>
                <a:lnTo>
                  <a:pt x="0" y="118213"/>
                </a:lnTo>
                <a:cubicBezTo>
                  <a:pt x="0" y="92984"/>
                  <a:pt x="20531" y="72802"/>
                  <a:pt x="45745" y="72802"/>
                </a:cubicBezTo>
                <a:lnTo>
                  <a:pt x="118145" y="72802"/>
                </a:lnTo>
                <a:lnTo>
                  <a:pt x="118145" y="36401"/>
                </a:lnTo>
                <a:cubicBezTo>
                  <a:pt x="118145" y="16218"/>
                  <a:pt x="134354" y="0"/>
                  <a:pt x="1545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08E4231C-F419-5144-857D-4DC774859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277" y="2363735"/>
            <a:ext cx="349340" cy="349001"/>
          </a:xfrm>
          <a:custGeom>
            <a:avLst/>
            <a:gdLst>
              <a:gd name="connsiteX0" fmla="*/ 558670 w 599601"/>
              <a:gd name="connsiteY0" fmla="*/ 378479 h 599018"/>
              <a:gd name="connsiteX1" fmla="*/ 535972 w 599601"/>
              <a:gd name="connsiteY1" fmla="*/ 401145 h 599018"/>
              <a:gd name="connsiteX2" fmla="*/ 558670 w 599601"/>
              <a:gd name="connsiteY2" fmla="*/ 423810 h 599018"/>
              <a:gd name="connsiteX3" fmla="*/ 581368 w 599601"/>
              <a:gd name="connsiteY3" fmla="*/ 401145 h 599018"/>
              <a:gd name="connsiteX4" fmla="*/ 558670 w 599601"/>
              <a:gd name="connsiteY4" fmla="*/ 378479 h 599018"/>
              <a:gd name="connsiteX5" fmla="*/ 490935 w 599601"/>
              <a:gd name="connsiteY5" fmla="*/ 314440 h 599018"/>
              <a:gd name="connsiteX6" fmla="*/ 408429 w 599601"/>
              <a:gd name="connsiteY6" fmla="*/ 407980 h 599018"/>
              <a:gd name="connsiteX7" fmla="*/ 314753 w 599601"/>
              <a:gd name="connsiteY7" fmla="*/ 490368 h 599018"/>
              <a:gd name="connsiteX8" fmla="*/ 423921 w 599601"/>
              <a:gd name="connsiteY8" fmla="*/ 555486 h 599018"/>
              <a:gd name="connsiteX9" fmla="*/ 565515 w 599601"/>
              <a:gd name="connsiteY9" fmla="*/ 564840 h 599018"/>
              <a:gd name="connsiteX10" fmla="*/ 563714 w 599601"/>
              <a:gd name="connsiteY10" fmla="*/ 441439 h 599018"/>
              <a:gd name="connsiteX11" fmla="*/ 558670 w 599601"/>
              <a:gd name="connsiteY11" fmla="*/ 441799 h 599018"/>
              <a:gd name="connsiteX12" fmla="*/ 517957 w 599601"/>
              <a:gd name="connsiteY12" fmla="*/ 401145 h 599018"/>
              <a:gd name="connsiteX13" fmla="*/ 529486 w 599601"/>
              <a:gd name="connsiteY13" fmla="*/ 372723 h 599018"/>
              <a:gd name="connsiteX14" fmla="*/ 490935 w 599601"/>
              <a:gd name="connsiteY14" fmla="*/ 314440 h 599018"/>
              <a:gd name="connsiteX15" fmla="*/ 109027 w 599601"/>
              <a:gd name="connsiteY15" fmla="*/ 314440 h 599018"/>
              <a:gd name="connsiteX16" fmla="*/ 43454 w 599601"/>
              <a:gd name="connsiteY16" fmla="*/ 423451 h 599018"/>
              <a:gd name="connsiteX17" fmla="*/ 34086 w 599601"/>
              <a:gd name="connsiteY17" fmla="*/ 564840 h 599018"/>
              <a:gd name="connsiteX18" fmla="*/ 175681 w 599601"/>
              <a:gd name="connsiteY18" fmla="*/ 555486 h 599018"/>
              <a:gd name="connsiteX19" fmla="*/ 284849 w 599601"/>
              <a:gd name="connsiteY19" fmla="*/ 490368 h 599018"/>
              <a:gd name="connsiteX20" fmla="*/ 191173 w 599601"/>
              <a:gd name="connsiteY20" fmla="*/ 407980 h 599018"/>
              <a:gd name="connsiteX21" fmla="*/ 109027 w 599601"/>
              <a:gd name="connsiteY21" fmla="*/ 314440 h 599018"/>
              <a:gd name="connsiteX22" fmla="*/ 242860 w 599601"/>
              <a:gd name="connsiteY22" fmla="*/ 213311 h 599018"/>
              <a:gd name="connsiteX23" fmla="*/ 255796 w 599601"/>
              <a:gd name="connsiteY23" fmla="*/ 215821 h 599018"/>
              <a:gd name="connsiteX24" fmla="*/ 253281 w 599601"/>
              <a:gd name="connsiteY24" fmla="*/ 228375 h 599018"/>
              <a:gd name="connsiteX25" fmla="*/ 216990 w 599601"/>
              <a:gd name="connsiteY25" fmla="*/ 298674 h 599018"/>
              <a:gd name="connsiteX26" fmla="*/ 276636 w 599601"/>
              <a:gd name="connsiteY26" fmla="*/ 374711 h 599018"/>
              <a:gd name="connsiteX27" fmla="*/ 283104 w 599601"/>
              <a:gd name="connsiteY27" fmla="*/ 385830 h 599018"/>
              <a:gd name="connsiteX28" fmla="*/ 274121 w 599601"/>
              <a:gd name="connsiteY28" fmla="*/ 392645 h 599018"/>
              <a:gd name="connsiteX29" fmla="*/ 271965 w 599601"/>
              <a:gd name="connsiteY29" fmla="*/ 392286 h 599018"/>
              <a:gd name="connsiteX30" fmla="*/ 198665 w 599601"/>
              <a:gd name="connsiteY30" fmla="*/ 299032 h 599018"/>
              <a:gd name="connsiteX31" fmla="*/ 242860 w 599601"/>
              <a:gd name="connsiteY31" fmla="*/ 213311 h 599018"/>
              <a:gd name="connsiteX32" fmla="*/ 326464 w 599601"/>
              <a:gd name="connsiteY32" fmla="*/ 200405 h 599018"/>
              <a:gd name="connsiteX33" fmla="*/ 399344 w 599601"/>
              <a:gd name="connsiteY33" fmla="*/ 293378 h 599018"/>
              <a:gd name="connsiteX34" fmla="*/ 350276 w 599601"/>
              <a:gd name="connsiteY34" fmla="*/ 382042 h 599018"/>
              <a:gd name="connsiteX35" fmla="*/ 345586 w 599601"/>
              <a:gd name="connsiteY35" fmla="*/ 383119 h 599018"/>
              <a:gd name="connsiteX36" fmla="*/ 337648 w 599601"/>
              <a:gd name="connsiteY36" fmla="*/ 378812 h 599018"/>
              <a:gd name="connsiteX37" fmla="*/ 340896 w 599601"/>
              <a:gd name="connsiteY37" fmla="*/ 366248 h 599018"/>
              <a:gd name="connsiteX38" fmla="*/ 380944 w 599601"/>
              <a:gd name="connsiteY38" fmla="*/ 294095 h 599018"/>
              <a:gd name="connsiteX39" fmla="*/ 321413 w 599601"/>
              <a:gd name="connsiteY39" fmla="*/ 217995 h 599018"/>
              <a:gd name="connsiteX40" fmla="*/ 314918 w 599601"/>
              <a:gd name="connsiteY40" fmla="*/ 206867 h 599018"/>
              <a:gd name="connsiteX41" fmla="*/ 326464 w 599601"/>
              <a:gd name="connsiteY41" fmla="*/ 200405 h 599018"/>
              <a:gd name="connsiteX42" fmla="*/ 304223 w 599601"/>
              <a:gd name="connsiteY42" fmla="*/ 151552 h 599018"/>
              <a:gd name="connsiteX43" fmla="*/ 310697 w 599601"/>
              <a:gd name="connsiteY43" fmla="*/ 162323 h 599018"/>
              <a:gd name="connsiteX44" fmla="*/ 275450 w 599601"/>
              <a:gd name="connsiteY44" fmla="*/ 294447 h 599018"/>
              <a:gd name="connsiteX45" fmla="*/ 333356 w 599601"/>
              <a:gd name="connsiteY45" fmla="*/ 282239 h 599018"/>
              <a:gd name="connsiteX46" fmla="*/ 341988 w 599601"/>
              <a:gd name="connsiteY46" fmla="*/ 285112 h 599018"/>
              <a:gd name="connsiteX47" fmla="*/ 344146 w 599601"/>
              <a:gd name="connsiteY47" fmla="*/ 293728 h 599018"/>
              <a:gd name="connsiteX48" fmla="*/ 304583 w 599601"/>
              <a:gd name="connsiteY48" fmla="*/ 436982 h 599018"/>
              <a:gd name="connsiteX49" fmla="*/ 295951 w 599601"/>
              <a:gd name="connsiteY49" fmla="*/ 443444 h 599018"/>
              <a:gd name="connsiteX50" fmla="*/ 293433 w 599601"/>
              <a:gd name="connsiteY50" fmla="*/ 443444 h 599018"/>
              <a:gd name="connsiteX51" fmla="*/ 286959 w 599601"/>
              <a:gd name="connsiteY51" fmla="*/ 432314 h 599018"/>
              <a:gd name="connsiteX52" fmla="*/ 322566 w 599601"/>
              <a:gd name="connsiteY52" fmla="*/ 303063 h 599018"/>
              <a:gd name="connsiteX53" fmla="*/ 264660 w 599601"/>
              <a:gd name="connsiteY53" fmla="*/ 315270 h 599018"/>
              <a:gd name="connsiteX54" fmla="*/ 256028 w 599601"/>
              <a:gd name="connsiteY54" fmla="*/ 312757 h 599018"/>
              <a:gd name="connsiteX55" fmla="*/ 253870 w 599601"/>
              <a:gd name="connsiteY55" fmla="*/ 304140 h 599018"/>
              <a:gd name="connsiteX56" fmla="*/ 293433 w 599601"/>
              <a:gd name="connsiteY56" fmla="*/ 157656 h 599018"/>
              <a:gd name="connsiteX57" fmla="*/ 304223 w 599601"/>
              <a:gd name="connsiteY57" fmla="*/ 151552 h 599018"/>
              <a:gd name="connsiteX58" fmla="*/ 299981 w 599601"/>
              <a:gd name="connsiteY58" fmla="*/ 120164 h 599018"/>
              <a:gd name="connsiteX59" fmla="*/ 204143 w 599601"/>
              <a:gd name="connsiteY59" fmla="*/ 203991 h 599018"/>
              <a:gd name="connsiteX60" fmla="*/ 120196 w 599601"/>
              <a:gd name="connsiteY60" fmla="*/ 299330 h 599018"/>
              <a:gd name="connsiteX61" fmla="*/ 204143 w 599601"/>
              <a:gd name="connsiteY61" fmla="*/ 395029 h 599018"/>
              <a:gd name="connsiteX62" fmla="*/ 299981 w 599601"/>
              <a:gd name="connsiteY62" fmla="*/ 479215 h 599018"/>
              <a:gd name="connsiteX63" fmla="*/ 395458 w 599601"/>
              <a:gd name="connsiteY63" fmla="*/ 395029 h 599018"/>
              <a:gd name="connsiteX64" fmla="*/ 479406 w 599601"/>
              <a:gd name="connsiteY64" fmla="*/ 299330 h 599018"/>
              <a:gd name="connsiteX65" fmla="*/ 395458 w 599601"/>
              <a:gd name="connsiteY65" fmla="*/ 203991 h 599018"/>
              <a:gd name="connsiteX66" fmla="*/ 299981 w 599601"/>
              <a:gd name="connsiteY66" fmla="*/ 120164 h 599018"/>
              <a:gd name="connsiteX67" fmla="*/ 518678 w 599601"/>
              <a:gd name="connsiteY67" fmla="*/ 18349 h 599018"/>
              <a:gd name="connsiteX68" fmla="*/ 431487 w 599601"/>
              <a:gd name="connsiteY68" fmla="*/ 40295 h 599018"/>
              <a:gd name="connsiteX69" fmla="*/ 431487 w 599601"/>
              <a:gd name="connsiteY69" fmla="*/ 41014 h 599018"/>
              <a:gd name="connsiteX70" fmla="*/ 390774 w 599601"/>
              <a:gd name="connsiteY70" fmla="*/ 82028 h 599018"/>
              <a:gd name="connsiteX71" fmla="*/ 366635 w 599601"/>
              <a:gd name="connsiteY71" fmla="*/ 74113 h 599018"/>
              <a:gd name="connsiteX72" fmla="*/ 314753 w 599601"/>
              <a:gd name="connsiteY72" fmla="*/ 108651 h 599018"/>
              <a:gd name="connsiteX73" fmla="*/ 408429 w 599601"/>
              <a:gd name="connsiteY73" fmla="*/ 191399 h 599018"/>
              <a:gd name="connsiteX74" fmla="*/ 490935 w 599601"/>
              <a:gd name="connsiteY74" fmla="*/ 284579 h 599018"/>
              <a:gd name="connsiteX75" fmla="*/ 556148 w 599601"/>
              <a:gd name="connsiteY75" fmla="*/ 175569 h 599018"/>
              <a:gd name="connsiteX76" fmla="*/ 565515 w 599601"/>
              <a:gd name="connsiteY76" fmla="*/ 34178 h 599018"/>
              <a:gd name="connsiteX77" fmla="*/ 518678 w 599601"/>
              <a:gd name="connsiteY77" fmla="*/ 18349 h 599018"/>
              <a:gd name="connsiteX78" fmla="*/ 390774 w 599601"/>
              <a:gd name="connsiteY78" fmla="*/ 18349 h 599018"/>
              <a:gd name="connsiteX79" fmla="*/ 367716 w 599601"/>
              <a:gd name="connsiteY79" fmla="*/ 41014 h 599018"/>
              <a:gd name="connsiteX80" fmla="*/ 390774 w 599601"/>
              <a:gd name="connsiteY80" fmla="*/ 63680 h 599018"/>
              <a:gd name="connsiteX81" fmla="*/ 413112 w 599601"/>
              <a:gd name="connsiteY81" fmla="*/ 41014 h 599018"/>
              <a:gd name="connsiteX82" fmla="*/ 390774 w 599601"/>
              <a:gd name="connsiteY82" fmla="*/ 18349 h 599018"/>
              <a:gd name="connsiteX83" fmla="*/ 80924 w 599601"/>
              <a:gd name="connsiteY83" fmla="*/ 18349 h 599018"/>
              <a:gd name="connsiteX84" fmla="*/ 34086 w 599601"/>
              <a:gd name="connsiteY84" fmla="*/ 34178 h 599018"/>
              <a:gd name="connsiteX85" fmla="*/ 43454 w 599601"/>
              <a:gd name="connsiteY85" fmla="*/ 175569 h 599018"/>
              <a:gd name="connsiteX86" fmla="*/ 109027 w 599601"/>
              <a:gd name="connsiteY86" fmla="*/ 284579 h 599018"/>
              <a:gd name="connsiteX87" fmla="*/ 191173 w 599601"/>
              <a:gd name="connsiteY87" fmla="*/ 191399 h 599018"/>
              <a:gd name="connsiteX88" fmla="*/ 284849 w 599601"/>
              <a:gd name="connsiteY88" fmla="*/ 108651 h 599018"/>
              <a:gd name="connsiteX89" fmla="*/ 175681 w 599601"/>
              <a:gd name="connsiteY89" fmla="*/ 43532 h 599018"/>
              <a:gd name="connsiteX90" fmla="*/ 80924 w 599601"/>
              <a:gd name="connsiteY90" fmla="*/ 18349 h 599018"/>
              <a:gd name="connsiteX91" fmla="*/ 390774 w 599601"/>
              <a:gd name="connsiteY91" fmla="*/ 0 h 599018"/>
              <a:gd name="connsiteX92" fmla="*/ 426804 w 599601"/>
              <a:gd name="connsiteY92" fmla="*/ 22306 h 599018"/>
              <a:gd name="connsiteX93" fmla="*/ 578486 w 599601"/>
              <a:gd name="connsiteY93" fmla="*/ 21586 h 599018"/>
              <a:gd name="connsiteX94" fmla="*/ 572721 w 599601"/>
              <a:gd name="connsiteY94" fmla="*/ 183124 h 599018"/>
              <a:gd name="connsiteX95" fmla="*/ 502104 w 599601"/>
              <a:gd name="connsiteY95" fmla="*/ 299330 h 599018"/>
              <a:gd name="connsiteX96" fmla="*/ 544619 w 599601"/>
              <a:gd name="connsiteY96" fmla="*/ 363009 h 599018"/>
              <a:gd name="connsiteX97" fmla="*/ 558670 w 599601"/>
              <a:gd name="connsiteY97" fmla="*/ 360491 h 599018"/>
              <a:gd name="connsiteX98" fmla="*/ 599383 w 599601"/>
              <a:gd name="connsiteY98" fmla="*/ 401145 h 599018"/>
              <a:gd name="connsiteX99" fmla="*/ 581008 w 599601"/>
              <a:gd name="connsiteY99" fmla="*/ 435323 h 599018"/>
              <a:gd name="connsiteX100" fmla="*/ 578486 w 599601"/>
              <a:gd name="connsiteY100" fmla="*/ 577792 h 599018"/>
              <a:gd name="connsiteX101" fmla="*/ 519038 w 599601"/>
              <a:gd name="connsiteY101" fmla="*/ 599018 h 599018"/>
              <a:gd name="connsiteX102" fmla="*/ 416355 w 599601"/>
              <a:gd name="connsiteY102" fmla="*/ 572036 h 599018"/>
              <a:gd name="connsiteX103" fmla="*/ 299981 w 599601"/>
              <a:gd name="connsiteY103" fmla="*/ 501880 h 599018"/>
              <a:gd name="connsiteX104" fmla="*/ 183247 w 599601"/>
              <a:gd name="connsiteY104" fmla="*/ 572036 h 599018"/>
              <a:gd name="connsiteX105" fmla="*/ 80924 w 599601"/>
              <a:gd name="connsiteY105" fmla="*/ 599018 h 599018"/>
              <a:gd name="connsiteX106" fmla="*/ 21116 w 599601"/>
              <a:gd name="connsiteY106" fmla="*/ 577792 h 599018"/>
              <a:gd name="connsiteX107" fmla="*/ 26881 w 599601"/>
              <a:gd name="connsiteY107" fmla="*/ 415895 h 599018"/>
              <a:gd name="connsiteX108" fmla="*/ 97497 w 599601"/>
              <a:gd name="connsiteY108" fmla="*/ 299330 h 599018"/>
              <a:gd name="connsiteX109" fmla="*/ 26881 w 599601"/>
              <a:gd name="connsiteY109" fmla="*/ 183124 h 599018"/>
              <a:gd name="connsiteX110" fmla="*/ 21116 w 599601"/>
              <a:gd name="connsiteY110" fmla="*/ 21586 h 599018"/>
              <a:gd name="connsiteX111" fmla="*/ 183247 w 599601"/>
              <a:gd name="connsiteY111" fmla="*/ 26983 h 599018"/>
              <a:gd name="connsiteX112" fmla="*/ 299981 w 599601"/>
              <a:gd name="connsiteY112" fmla="*/ 97498 h 599018"/>
              <a:gd name="connsiteX113" fmla="*/ 354745 w 599601"/>
              <a:gd name="connsiteY113" fmla="*/ 60442 h 599018"/>
              <a:gd name="connsiteX114" fmla="*/ 349701 w 599601"/>
              <a:gd name="connsiteY114" fmla="*/ 41014 h 599018"/>
              <a:gd name="connsiteX115" fmla="*/ 390774 w 599601"/>
              <a:gd name="connsiteY115" fmla="*/ 0 h 59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99601" h="599018">
                <a:moveTo>
                  <a:pt x="558670" y="378479"/>
                </a:moveTo>
                <a:cubicBezTo>
                  <a:pt x="546420" y="378479"/>
                  <a:pt x="535972" y="388913"/>
                  <a:pt x="535972" y="401145"/>
                </a:cubicBezTo>
                <a:cubicBezTo>
                  <a:pt x="535972" y="413737"/>
                  <a:pt x="546420" y="423810"/>
                  <a:pt x="558670" y="423810"/>
                </a:cubicBezTo>
                <a:cubicBezTo>
                  <a:pt x="571280" y="423810"/>
                  <a:pt x="581368" y="413737"/>
                  <a:pt x="581368" y="401145"/>
                </a:cubicBezTo>
                <a:cubicBezTo>
                  <a:pt x="581368" y="388913"/>
                  <a:pt x="571280" y="378479"/>
                  <a:pt x="558670" y="378479"/>
                </a:cubicBezTo>
                <a:close/>
                <a:moveTo>
                  <a:pt x="490935" y="314440"/>
                </a:moveTo>
                <a:cubicBezTo>
                  <a:pt x="466435" y="346100"/>
                  <a:pt x="438693" y="377400"/>
                  <a:pt x="408429" y="407980"/>
                </a:cubicBezTo>
                <a:cubicBezTo>
                  <a:pt x="378164" y="438201"/>
                  <a:pt x="346459" y="465903"/>
                  <a:pt x="314753" y="490368"/>
                </a:cubicBezTo>
                <a:cubicBezTo>
                  <a:pt x="352223" y="517710"/>
                  <a:pt x="388973" y="539656"/>
                  <a:pt x="423921" y="555486"/>
                </a:cubicBezTo>
                <a:cubicBezTo>
                  <a:pt x="489854" y="585347"/>
                  <a:pt x="541376" y="588945"/>
                  <a:pt x="565515" y="564840"/>
                </a:cubicBezTo>
                <a:cubicBezTo>
                  <a:pt x="587133" y="543254"/>
                  <a:pt x="586412" y="498643"/>
                  <a:pt x="563714" y="441439"/>
                </a:cubicBezTo>
                <a:cubicBezTo>
                  <a:pt x="561912" y="441799"/>
                  <a:pt x="560471" y="441799"/>
                  <a:pt x="558670" y="441799"/>
                </a:cubicBezTo>
                <a:cubicBezTo>
                  <a:pt x="536332" y="441799"/>
                  <a:pt x="517957" y="423810"/>
                  <a:pt x="517957" y="401145"/>
                </a:cubicBezTo>
                <a:cubicBezTo>
                  <a:pt x="517957" y="389992"/>
                  <a:pt x="522280" y="380278"/>
                  <a:pt x="529486" y="372723"/>
                </a:cubicBezTo>
                <a:cubicBezTo>
                  <a:pt x="517957" y="353655"/>
                  <a:pt x="504987" y="334227"/>
                  <a:pt x="490935" y="314440"/>
                </a:cubicBezTo>
                <a:close/>
                <a:moveTo>
                  <a:pt x="109027" y="314440"/>
                </a:moveTo>
                <a:cubicBezTo>
                  <a:pt x="81645" y="351856"/>
                  <a:pt x="59307" y="388913"/>
                  <a:pt x="43454" y="423451"/>
                </a:cubicBezTo>
                <a:cubicBezTo>
                  <a:pt x="13550" y="489288"/>
                  <a:pt x="9947" y="540736"/>
                  <a:pt x="34086" y="564840"/>
                </a:cubicBezTo>
                <a:cubicBezTo>
                  <a:pt x="58226" y="588945"/>
                  <a:pt x="109747" y="585347"/>
                  <a:pt x="175681" y="555486"/>
                </a:cubicBezTo>
                <a:cubicBezTo>
                  <a:pt x="210629" y="539656"/>
                  <a:pt x="247739" y="517710"/>
                  <a:pt x="284849" y="490368"/>
                </a:cubicBezTo>
                <a:cubicBezTo>
                  <a:pt x="253143" y="465903"/>
                  <a:pt x="221798" y="438201"/>
                  <a:pt x="191173" y="407980"/>
                </a:cubicBezTo>
                <a:cubicBezTo>
                  <a:pt x="160909" y="377400"/>
                  <a:pt x="133166" y="346100"/>
                  <a:pt x="109027" y="314440"/>
                </a:cubicBezTo>
                <a:close/>
                <a:moveTo>
                  <a:pt x="242860" y="213311"/>
                </a:moveTo>
                <a:cubicBezTo>
                  <a:pt x="247172" y="210441"/>
                  <a:pt x="252921" y="211876"/>
                  <a:pt x="255796" y="215821"/>
                </a:cubicBezTo>
                <a:cubicBezTo>
                  <a:pt x="258311" y="220125"/>
                  <a:pt x="257233" y="225864"/>
                  <a:pt x="253281" y="228375"/>
                </a:cubicBezTo>
                <a:cubicBezTo>
                  <a:pt x="229566" y="244156"/>
                  <a:pt x="215912" y="270339"/>
                  <a:pt x="216990" y="298674"/>
                </a:cubicBezTo>
                <a:cubicBezTo>
                  <a:pt x="217708" y="334540"/>
                  <a:pt x="242142" y="365027"/>
                  <a:pt x="276636" y="374711"/>
                </a:cubicBezTo>
                <a:cubicBezTo>
                  <a:pt x="281666" y="376146"/>
                  <a:pt x="284541" y="381167"/>
                  <a:pt x="283104" y="385830"/>
                </a:cubicBezTo>
                <a:cubicBezTo>
                  <a:pt x="282026" y="389775"/>
                  <a:pt x="278433" y="392645"/>
                  <a:pt x="274121" y="392645"/>
                </a:cubicBezTo>
                <a:cubicBezTo>
                  <a:pt x="273762" y="392645"/>
                  <a:pt x="272684" y="392286"/>
                  <a:pt x="271965" y="392286"/>
                </a:cubicBezTo>
                <a:cubicBezTo>
                  <a:pt x="229206" y="380450"/>
                  <a:pt x="200102" y="343148"/>
                  <a:pt x="198665" y="299032"/>
                </a:cubicBezTo>
                <a:cubicBezTo>
                  <a:pt x="197587" y="264600"/>
                  <a:pt x="214474" y="232320"/>
                  <a:pt x="242860" y="213311"/>
                </a:cubicBezTo>
                <a:close/>
                <a:moveTo>
                  <a:pt x="326464" y="200405"/>
                </a:moveTo>
                <a:cubicBezTo>
                  <a:pt x="368677" y="212251"/>
                  <a:pt x="397901" y="249943"/>
                  <a:pt x="399344" y="293378"/>
                </a:cubicBezTo>
                <a:cubicBezTo>
                  <a:pt x="400426" y="329633"/>
                  <a:pt x="381304" y="363376"/>
                  <a:pt x="350276" y="382042"/>
                </a:cubicBezTo>
                <a:cubicBezTo>
                  <a:pt x="348833" y="382760"/>
                  <a:pt x="347390" y="383119"/>
                  <a:pt x="345586" y="383119"/>
                </a:cubicBezTo>
                <a:cubicBezTo>
                  <a:pt x="342339" y="383119"/>
                  <a:pt x="339452" y="381683"/>
                  <a:pt x="337648" y="378812"/>
                </a:cubicBezTo>
                <a:cubicBezTo>
                  <a:pt x="335123" y="374504"/>
                  <a:pt x="336566" y="368761"/>
                  <a:pt x="340896" y="366248"/>
                </a:cubicBezTo>
                <a:cubicBezTo>
                  <a:pt x="366512" y="351171"/>
                  <a:pt x="382026" y="323531"/>
                  <a:pt x="380944" y="294095"/>
                </a:cubicBezTo>
                <a:cubicBezTo>
                  <a:pt x="379861" y="258199"/>
                  <a:pt x="356049" y="227687"/>
                  <a:pt x="321413" y="217995"/>
                </a:cubicBezTo>
                <a:cubicBezTo>
                  <a:pt x="316722" y="216559"/>
                  <a:pt x="313475" y="211533"/>
                  <a:pt x="314918" y="206867"/>
                </a:cubicBezTo>
                <a:cubicBezTo>
                  <a:pt x="316362" y="201841"/>
                  <a:pt x="321413" y="199328"/>
                  <a:pt x="326464" y="200405"/>
                </a:cubicBezTo>
                <a:close/>
                <a:moveTo>
                  <a:pt x="304223" y="151552"/>
                </a:moveTo>
                <a:cubicBezTo>
                  <a:pt x="309258" y="152988"/>
                  <a:pt x="312136" y="157656"/>
                  <a:pt x="310697" y="162323"/>
                </a:cubicBezTo>
                <a:lnTo>
                  <a:pt x="275450" y="294447"/>
                </a:lnTo>
                <a:lnTo>
                  <a:pt x="333356" y="282239"/>
                </a:lnTo>
                <a:cubicBezTo>
                  <a:pt x="336234" y="281521"/>
                  <a:pt x="339471" y="282599"/>
                  <a:pt x="341988" y="285112"/>
                </a:cubicBezTo>
                <a:cubicBezTo>
                  <a:pt x="344146" y="287266"/>
                  <a:pt x="344866" y="290497"/>
                  <a:pt x="344146" y="293728"/>
                </a:cubicBezTo>
                <a:lnTo>
                  <a:pt x="304583" y="436982"/>
                </a:lnTo>
                <a:cubicBezTo>
                  <a:pt x="303504" y="440931"/>
                  <a:pt x="299907" y="443444"/>
                  <a:pt x="295951" y="443444"/>
                </a:cubicBezTo>
                <a:cubicBezTo>
                  <a:pt x="295231" y="443444"/>
                  <a:pt x="294152" y="443444"/>
                  <a:pt x="293433" y="443444"/>
                </a:cubicBezTo>
                <a:cubicBezTo>
                  <a:pt x="288757" y="442008"/>
                  <a:pt x="285880" y="436982"/>
                  <a:pt x="286959" y="432314"/>
                </a:cubicBezTo>
                <a:lnTo>
                  <a:pt x="322566" y="303063"/>
                </a:lnTo>
                <a:lnTo>
                  <a:pt x="264660" y="315270"/>
                </a:lnTo>
                <a:cubicBezTo>
                  <a:pt x="261423" y="315988"/>
                  <a:pt x="258186" y="314911"/>
                  <a:pt x="256028" y="312757"/>
                </a:cubicBezTo>
                <a:cubicBezTo>
                  <a:pt x="253870" y="310603"/>
                  <a:pt x="253150" y="307013"/>
                  <a:pt x="253870" y="304140"/>
                </a:cubicBezTo>
                <a:lnTo>
                  <a:pt x="293433" y="157656"/>
                </a:lnTo>
                <a:cubicBezTo>
                  <a:pt x="294512" y="152988"/>
                  <a:pt x="299188" y="150116"/>
                  <a:pt x="304223" y="151552"/>
                </a:cubicBezTo>
                <a:close/>
                <a:moveTo>
                  <a:pt x="299981" y="120164"/>
                </a:moveTo>
                <a:cubicBezTo>
                  <a:pt x="267555" y="144628"/>
                  <a:pt x="235489" y="173050"/>
                  <a:pt x="204143" y="203991"/>
                </a:cubicBezTo>
                <a:cubicBezTo>
                  <a:pt x="173158" y="234931"/>
                  <a:pt x="144696" y="267310"/>
                  <a:pt x="120196" y="299330"/>
                </a:cubicBezTo>
                <a:cubicBezTo>
                  <a:pt x="144696" y="331709"/>
                  <a:pt x="173158" y="364088"/>
                  <a:pt x="204143" y="395029"/>
                </a:cubicBezTo>
                <a:cubicBezTo>
                  <a:pt x="235489" y="425969"/>
                  <a:pt x="267555" y="454391"/>
                  <a:pt x="299981" y="479215"/>
                </a:cubicBezTo>
                <a:cubicBezTo>
                  <a:pt x="332047" y="454391"/>
                  <a:pt x="364113" y="425969"/>
                  <a:pt x="395458" y="395029"/>
                </a:cubicBezTo>
                <a:cubicBezTo>
                  <a:pt x="426804" y="364088"/>
                  <a:pt x="454906" y="331709"/>
                  <a:pt x="479406" y="299330"/>
                </a:cubicBezTo>
                <a:cubicBezTo>
                  <a:pt x="454906" y="267310"/>
                  <a:pt x="426804" y="234931"/>
                  <a:pt x="395458" y="203991"/>
                </a:cubicBezTo>
                <a:cubicBezTo>
                  <a:pt x="364113" y="173050"/>
                  <a:pt x="332047" y="144628"/>
                  <a:pt x="299981" y="120164"/>
                </a:cubicBezTo>
                <a:close/>
                <a:moveTo>
                  <a:pt x="518678" y="18349"/>
                </a:moveTo>
                <a:cubicBezTo>
                  <a:pt x="494898" y="18349"/>
                  <a:pt x="464994" y="25904"/>
                  <a:pt x="431487" y="40295"/>
                </a:cubicBezTo>
                <a:cubicBezTo>
                  <a:pt x="431487" y="40295"/>
                  <a:pt x="431487" y="40654"/>
                  <a:pt x="431487" y="41014"/>
                </a:cubicBezTo>
                <a:cubicBezTo>
                  <a:pt x="431487" y="63320"/>
                  <a:pt x="413112" y="82028"/>
                  <a:pt x="390774" y="82028"/>
                </a:cubicBezTo>
                <a:cubicBezTo>
                  <a:pt x="381767" y="82028"/>
                  <a:pt x="373481" y="78790"/>
                  <a:pt x="366635" y="74113"/>
                </a:cubicBezTo>
                <a:cubicBezTo>
                  <a:pt x="349701" y="84546"/>
                  <a:pt x="332407" y="96059"/>
                  <a:pt x="314753" y="108651"/>
                </a:cubicBezTo>
                <a:cubicBezTo>
                  <a:pt x="346459" y="133115"/>
                  <a:pt x="378164" y="160818"/>
                  <a:pt x="408429" y="191399"/>
                </a:cubicBezTo>
                <a:cubicBezTo>
                  <a:pt x="438693" y="221619"/>
                  <a:pt x="466435" y="252919"/>
                  <a:pt x="490935" y="284579"/>
                </a:cubicBezTo>
                <a:cubicBezTo>
                  <a:pt x="517957" y="247163"/>
                  <a:pt x="540295" y="210466"/>
                  <a:pt x="556148" y="175569"/>
                </a:cubicBezTo>
                <a:cubicBezTo>
                  <a:pt x="586412" y="109730"/>
                  <a:pt x="589655" y="58283"/>
                  <a:pt x="565515" y="34178"/>
                </a:cubicBezTo>
                <a:cubicBezTo>
                  <a:pt x="554707" y="23745"/>
                  <a:pt x="539214" y="18349"/>
                  <a:pt x="518678" y="18349"/>
                </a:cubicBezTo>
                <a:close/>
                <a:moveTo>
                  <a:pt x="390774" y="18349"/>
                </a:moveTo>
                <a:cubicBezTo>
                  <a:pt x="378164" y="18349"/>
                  <a:pt x="367716" y="28422"/>
                  <a:pt x="367716" y="41014"/>
                </a:cubicBezTo>
                <a:cubicBezTo>
                  <a:pt x="367716" y="53606"/>
                  <a:pt x="378164" y="63680"/>
                  <a:pt x="390774" y="63680"/>
                </a:cubicBezTo>
                <a:cubicBezTo>
                  <a:pt x="403024" y="63680"/>
                  <a:pt x="413112" y="53606"/>
                  <a:pt x="413112" y="41014"/>
                </a:cubicBezTo>
                <a:cubicBezTo>
                  <a:pt x="413112" y="28422"/>
                  <a:pt x="403024" y="18349"/>
                  <a:pt x="390774" y="18349"/>
                </a:cubicBezTo>
                <a:close/>
                <a:moveTo>
                  <a:pt x="80924" y="18349"/>
                </a:moveTo>
                <a:cubicBezTo>
                  <a:pt x="60748" y="18349"/>
                  <a:pt x="44535" y="23745"/>
                  <a:pt x="34086" y="34178"/>
                </a:cubicBezTo>
                <a:cubicBezTo>
                  <a:pt x="9947" y="58283"/>
                  <a:pt x="13550" y="109730"/>
                  <a:pt x="43454" y="175569"/>
                </a:cubicBezTo>
                <a:cubicBezTo>
                  <a:pt x="59307" y="210466"/>
                  <a:pt x="81645" y="247163"/>
                  <a:pt x="109027" y="284579"/>
                </a:cubicBezTo>
                <a:cubicBezTo>
                  <a:pt x="133166" y="252919"/>
                  <a:pt x="160909" y="221619"/>
                  <a:pt x="191173" y="191399"/>
                </a:cubicBezTo>
                <a:cubicBezTo>
                  <a:pt x="221798" y="160818"/>
                  <a:pt x="253143" y="133115"/>
                  <a:pt x="284849" y="108651"/>
                </a:cubicBezTo>
                <a:cubicBezTo>
                  <a:pt x="247739" y="81668"/>
                  <a:pt x="210629" y="59362"/>
                  <a:pt x="175681" y="43532"/>
                </a:cubicBezTo>
                <a:cubicBezTo>
                  <a:pt x="138931" y="26983"/>
                  <a:pt x="106505" y="18349"/>
                  <a:pt x="80924" y="18349"/>
                </a:cubicBezTo>
                <a:close/>
                <a:moveTo>
                  <a:pt x="390774" y="0"/>
                </a:moveTo>
                <a:cubicBezTo>
                  <a:pt x="406627" y="0"/>
                  <a:pt x="419958" y="9354"/>
                  <a:pt x="426804" y="22306"/>
                </a:cubicBezTo>
                <a:cubicBezTo>
                  <a:pt x="495979" y="-6835"/>
                  <a:pt x="549663" y="-7195"/>
                  <a:pt x="578486" y="21586"/>
                </a:cubicBezTo>
                <a:cubicBezTo>
                  <a:pt x="608390" y="51447"/>
                  <a:pt x="606588" y="109011"/>
                  <a:pt x="572721" y="183124"/>
                </a:cubicBezTo>
                <a:cubicBezTo>
                  <a:pt x="555788" y="220540"/>
                  <a:pt x="531648" y="260115"/>
                  <a:pt x="502104" y="299330"/>
                </a:cubicBezTo>
                <a:cubicBezTo>
                  <a:pt x="517957" y="320916"/>
                  <a:pt x="532369" y="342142"/>
                  <a:pt x="544619" y="363009"/>
                </a:cubicBezTo>
                <a:cubicBezTo>
                  <a:pt x="549302" y="361210"/>
                  <a:pt x="553986" y="360491"/>
                  <a:pt x="558670" y="360491"/>
                </a:cubicBezTo>
                <a:cubicBezTo>
                  <a:pt x="581368" y="360491"/>
                  <a:pt x="599383" y="378839"/>
                  <a:pt x="599383" y="401145"/>
                </a:cubicBezTo>
                <a:cubicBezTo>
                  <a:pt x="599383" y="415536"/>
                  <a:pt x="592177" y="428128"/>
                  <a:pt x="581008" y="435323"/>
                </a:cubicBezTo>
                <a:cubicBezTo>
                  <a:pt x="606588" y="500082"/>
                  <a:pt x="605508" y="550449"/>
                  <a:pt x="578486" y="577792"/>
                </a:cubicBezTo>
                <a:cubicBezTo>
                  <a:pt x="564074" y="591823"/>
                  <a:pt x="543898" y="599018"/>
                  <a:pt x="519038" y="599018"/>
                </a:cubicBezTo>
                <a:cubicBezTo>
                  <a:pt x="490215" y="599018"/>
                  <a:pt x="455627" y="590024"/>
                  <a:pt x="416355" y="572036"/>
                </a:cubicBezTo>
                <a:cubicBezTo>
                  <a:pt x="379245" y="555126"/>
                  <a:pt x="339613" y="531022"/>
                  <a:pt x="299981" y="501880"/>
                </a:cubicBezTo>
                <a:cubicBezTo>
                  <a:pt x="259989" y="531022"/>
                  <a:pt x="220357" y="555126"/>
                  <a:pt x="183247" y="572036"/>
                </a:cubicBezTo>
                <a:cubicBezTo>
                  <a:pt x="143975" y="590024"/>
                  <a:pt x="109387" y="599018"/>
                  <a:pt x="80924" y="599018"/>
                </a:cubicBezTo>
                <a:cubicBezTo>
                  <a:pt x="55704" y="599018"/>
                  <a:pt x="35527" y="591823"/>
                  <a:pt x="21116" y="577792"/>
                </a:cubicBezTo>
                <a:cubicBezTo>
                  <a:pt x="-8788" y="547571"/>
                  <a:pt x="-6987" y="490008"/>
                  <a:pt x="26881" y="415895"/>
                </a:cubicBezTo>
                <a:cubicBezTo>
                  <a:pt x="43814" y="378479"/>
                  <a:pt x="67954" y="339264"/>
                  <a:pt x="97497" y="299330"/>
                </a:cubicBezTo>
                <a:cubicBezTo>
                  <a:pt x="67954" y="260115"/>
                  <a:pt x="43814" y="220540"/>
                  <a:pt x="26881" y="183124"/>
                </a:cubicBezTo>
                <a:cubicBezTo>
                  <a:pt x="-6987" y="109011"/>
                  <a:pt x="-8788" y="51447"/>
                  <a:pt x="21116" y="21586"/>
                </a:cubicBezTo>
                <a:cubicBezTo>
                  <a:pt x="51380" y="-8634"/>
                  <a:pt x="109027" y="-6835"/>
                  <a:pt x="183247" y="26983"/>
                </a:cubicBezTo>
                <a:cubicBezTo>
                  <a:pt x="220357" y="43892"/>
                  <a:pt x="259989" y="67997"/>
                  <a:pt x="299981" y="97498"/>
                </a:cubicBezTo>
                <a:cubicBezTo>
                  <a:pt x="318356" y="83827"/>
                  <a:pt x="336731" y="71235"/>
                  <a:pt x="354745" y="60442"/>
                </a:cubicBezTo>
                <a:cubicBezTo>
                  <a:pt x="351863" y="54326"/>
                  <a:pt x="349701" y="47850"/>
                  <a:pt x="349701" y="41014"/>
                </a:cubicBezTo>
                <a:cubicBezTo>
                  <a:pt x="349701" y="18349"/>
                  <a:pt x="368076" y="0"/>
                  <a:pt x="3907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84848"/>
              </a:solidFill>
              <a:latin typeface="Lato Light" panose="020F05020202040302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949F237-D35E-6247-893B-21CE0CBBCF1C}"/>
              </a:ext>
            </a:extLst>
          </p:cNvPr>
          <p:cNvSpPr txBox="1"/>
          <p:nvPr/>
        </p:nvSpPr>
        <p:spPr>
          <a:xfrm>
            <a:off x="1265774" y="5179300"/>
            <a:ext cx="97238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STRUJA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9BECB20-88B4-D34E-9E29-BAE6B6161B7E}"/>
              </a:ext>
            </a:extLst>
          </p:cNvPr>
          <p:cNvSpPr txBox="1"/>
          <p:nvPr/>
        </p:nvSpPr>
        <p:spPr>
          <a:xfrm>
            <a:off x="3595545" y="5179300"/>
            <a:ext cx="667170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PLIN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5EC6400-B4EE-1A43-823C-48B96F0542BE}"/>
              </a:ext>
            </a:extLst>
          </p:cNvPr>
          <p:cNvSpPr txBox="1"/>
          <p:nvPr/>
        </p:nvSpPr>
        <p:spPr>
          <a:xfrm>
            <a:off x="7838826" y="5179300"/>
            <a:ext cx="816442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VODA</a:t>
            </a:r>
            <a:endParaRPr lang="en-US" sz="16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828FE3-4B0A-CE4E-97B6-B6767EE0F3D3}"/>
              </a:ext>
            </a:extLst>
          </p:cNvPr>
          <p:cNvSpPr txBox="1"/>
          <p:nvPr/>
        </p:nvSpPr>
        <p:spPr>
          <a:xfrm>
            <a:off x="9554542" y="5179300"/>
            <a:ext cx="177099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14217"/>
            <a:r>
              <a:rPr lang="hr-HR" sz="2000" b="1" dirty="0">
                <a:solidFill>
                  <a:srgbClr val="000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ODVOZ SMEĆA</a:t>
            </a:r>
            <a:endParaRPr lang="en-US" sz="2000" b="1" dirty="0">
              <a:solidFill>
                <a:srgbClr val="000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5" name="Subtitle 2">
            <a:extLst>
              <a:ext uri="{FF2B5EF4-FFF2-40B4-BE49-F238E27FC236}">
                <a16:creationId xmlns:a16="http://schemas.microsoft.com/office/drawing/2014/main" id="{2128B459-CC14-FE49-BAA5-164269382DE9}"/>
              </a:ext>
            </a:extLst>
          </p:cNvPr>
          <p:cNvSpPr txBox="1">
            <a:spLocks/>
          </p:cNvSpPr>
          <p:nvPr/>
        </p:nvSpPr>
        <p:spPr>
          <a:xfrm>
            <a:off x="5274894" y="5760159"/>
            <a:ext cx="1563967" cy="70128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>
              <a:lnSpc>
                <a:spcPts val="1750"/>
              </a:lnSpc>
            </a:pPr>
            <a:r>
              <a:rPr lang="hr-HR" sz="16600" dirty="0">
                <a:solidFill>
                  <a:srgbClr val="484848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?</a:t>
            </a:r>
            <a:endParaRPr lang="en-US" sz="16600" dirty="0">
              <a:solidFill>
                <a:srgbClr val="484848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D0BA230F-39F6-364F-8D0B-958A8D743205}"/>
              </a:ext>
            </a:extLst>
          </p:cNvPr>
          <p:cNvCxnSpPr>
            <a:stCxn id="19" idx="0"/>
            <a:endCxn id="28" idx="2"/>
          </p:cNvCxnSpPr>
          <p:nvPr/>
        </p:nvCxnSpPr>
        <p:spPr>
          <a:xfrm rot="5400000" flipH="1" flipV="1">
            <a:off x="679583" y="3615619"/>
            <a:ext cx="2448555" cy="293356"/>
          </a:xfrm>
          <a:prstGeom prst="bentConnector2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5AD4349F-1704-334B-AB53-E0A297EBDEBA}"/>
              </a:ext>
            </a:extLst>
          </p:cNvPr>
          <p:cNvCxnSpPr>
            <a:stCxn id="21" idx="0"/>
            <a:endCxn id="29" idx="2"/>
          </p:cNvCxnSpPr>
          <p:nvPr/>
        </p:nvCxnSpPr>
        <p:spPr>
          <a:xfrm rot="16200000" flipV="1">
            <a:off x="2698710" y="3756154"/>
            <a:ext cx="1383762" cy="1077080"/>
          </a:xfrm>
          <a:prstGeom prst="bentConnector4">
            <a:avLst>
              <a:gd name="adj1" fmla="val 38822"/>
              <a:gd name="adj2" fmla="val 110612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>
            <a:extLst>
              <a:ext uri="{FF2B5EF4-FFF2-40B4-BE49-F238E27FC236}">
                <a16:creationId xmlns:a16="http://schemas.microsoft.com/office/drawing/2014/main" id="{BE098A12-B1CB-7249-9443-837F4E8DCD2F}"/>
              </a:ext>
            </a:extLst>
          </p:cNvPr>
          <p:cNvCxnSpPr>
            <a:cxnSpLocks/>
            <a:stCxn id="16" idx="0"/>
            <a:endCxn id="25" idx="6"/>
          </p:cNvCxnSpPr>
          <p:nvPr/>
        </p:nvCxnSpPr>
        <p:spPr>
          <a:xfrm rot="5400000" flipH="1" flipV="1">
            <a:off x="8094748" y="3755112"/>
            <a:ext cx="1383762" cy="1079163"/>
          </a:xfrm>
          <a:prstGeom prst="bentConnector4">
            <a:avLst>
              <a:gd name="adj1" fmla="val 38822"/>
              <a:gd name="adj2" fmla="val 110592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19F5B0A3-13C4-874E-BA9C-D9A32FE78FF6}"/>
              </a:ext>
            </a:extLst>
          </p:cNvPr>
          <p:cNvCxnSpPr>
            <a:stCxn id="14" idx="0"/>
            <a:endCxn id="24" idx="6"/>
          </p:cNvCxnSpPr>
          <p:nvPr/>
        </p:nvCxnSpPr>
        <p:spPr>
          <a:xfrm rot="16200000" flipV="1">
            <a:off x="9066472" y="3613009"/>
            <a:ext cx="2448555" cy="298576"/>
          </a:xfrm>
          <a:prstGeom prst="bentConnector2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avokutnik 1">
            <a:extLst>
              <a:ext uri="{FF2B5EF4-FFF2-40B4-BE49-F238E27FC236}">
                <a16:creationId xmlns:a16="http://schemas.microsoft.com/office/drawing/2014/main" id="{1F087C5D-2136-4FE3-9E4B-CD04134714D2}"/>
              </a:ext>
            </a:extLst>
          </p:cNvPr>
          <p:cNvSpPr/>
          <p:nvPr/>
        </p:nvSpPr>
        <p:spPr>
          <a:xfrm>
            <a:off x="3627357" y="5937199"/>
            <a:ext cx="4713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</a:t>
            </a:r>
            <a:r>
              <a:rPr lang="hr-HR" sz="54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Brainstorming</a:t>
            </a:r>
            <a:r>
              <a:rPr lang="hr-HR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3449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op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PTIFY - Ecology - Light">
      <a:dk1>
        <a:srgbClr val="484848"/>
      </a:dk1>
      <a:lt1>
        <a:srgbClr val="FFFFFF"/>
      </a:lt1>
      <a:dk2>
        <a:srgbClr val="000000"/>
      </a:dk2>
      <a:lt2>
        <a:srgbClr val="FFFFFF"/>
      </a:lt2>
      <a:accent1>
        <a:srgbClr val="335F35"/>
      </a:accent1>
      <a:accent2>
        <a:srgbClr val="467643"/>
      </a:accent2>
      <a:accent3>
        <a:srgbClr val="5B944E"/>
      </a:accent3>
      <a:accent4>
        <a:srgbClr val="81B04C"/>
      </a:accent4>
      <a:accent5>
        <a:srgbClr val="97BF53"/>
      </a:accent5>
      <a:accent6>
        <a:srgbClr val="8B8B8B"/>
      </a:accent6>
      <a:hlink>
        <a:srgbClr val="6BB5BE"/>
      </a:hlink>
      <a:folHlink>
        <a:srgbClr val="2F6DE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E9F5BB-97DB-4160-B47A-8FCEBC4F46E5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dcmitype/"/>
    <ds:schemaRef ds:uri="71af3243-3dd4-4a8d-8c0d-dd76da1f02a5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Moderni dizajn</Template>
  <TotalTime>0</TotalTime>
  <Words>326</Words>
  <Application>Microsoft Office PowerPoint</Application>
  <PresentationFormat>Widescreen</PresentationFormat>
  <Paragraphs>81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Lato Light</vt:lpstr>
      <vt:lpstr>Poppins</vt:lpstr>
      <vt:lpstr>Poppins Light</vt:lpstr>
      <vt:lpstr>Poppins Medium</vt:lpstr>
      <vt:lpstr>Tw Cen MT</vt:lpstr>
      <vt:lpstr>Sklop</vt:lpstr>
      <vt:lpstr>Office Theme</vt:lpstr>
      <vt:lpstr>Zip škola –  zelena i pametna škola  u srcu zagorja</vt:lpstr>
      <vt:lpstr>Može li jedna štedna žarulja promijeniti svijet?</vt:lpstr>
      <vt:lpstr>PowerPoint Presentation</vt:lpstr>
      <vt:lpstr>PowerPoint Presentation</vt:lpstr>
      <vt:lpstr>Zašto želimo mijenjati svijet?</vt:lpstr>
      <vt:lpstr>Ekonomski razlozi</vt:lpstr>
      <vt:lpstr>Decentralizirana sredstva i  sredstva za investicijsko održavanje škole </vt:lpstr>
      <vt:lpstr>Unutarnji prostori škole</vt:lpstr>
      <vt:lpstr>PowerPoint Presentation</vt:lpstr>
      <vt:lpstr>voda</vt:lpstr>
      <vt:lpstr>voda</vt:lpstr>
      <vt:lpstr>PowerPoint Presentation</vt:lpstr>
      <vt:lpstr>plin</vt:lpstr>
      <vt:lpstr>plin</vt:lpstr>
      <vt:lpstr>PowerPoint Presentation</vt:lpstr>
      <vt:lpstr>STRUJA</vt:lpstr>
      <vt:lpstr>struja</vt:lpstr>
      <vt:lpstr>PowerPoint Presentation</vt:lpstr>
      <vt:lpstr>Ekološki razlozi</vt:lpstr>
      <vt:lpstr>Jeste li čuli…   za Europski zeleni plan - EU Green deal?</vt:lpstr>
      <vt:lpstr>Što želimo? Europski zeleni plan (#EUGReendeal)</vt:lpstr>
      <vt:lpstr>Jeste li čuli za pametne gradove?</vt:lpstr>
      <vt:lpstr>A za pametna sela?</vt:lpstr>
      <vt:lpstr>što može škola?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Što mogu učenici i djelatnici</vt:lpstr>
      <vt:lpstr>PowerPoint Presentation</vt:lpstr>
      <vt:lpstr>Eko uzgoj</vt:lpstr>
      <vt:lpstr>Koristiti nove tehnologije</vt:lpstr>
      <vt:lpstr>Informirati druge</vt:lpstr>
      <vt:lpstr>Dati novu svrhu starim stvarima</vt:lpstr>
      <vt:lpstr>Koliko vrijedi plastična boca?</vt:lpstr>
      <vt:lpstr>PowerPoint Presentation</vt:lpstr>
      <vt:lpstr>PowerPoint Presentation</vt:lpstr>
      <vt:lpstr>Što ćemo učiniti?</vt:lpstr>
      <vt:lpstr>PowerPoint Presentation</vt:lpstr>
      <vt:lpstr>Može li jedna osnovna škola promijeniti svijet?</vt:lpstr>
      <vt:lpstr>Može probati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2021-10-08T15:49:46Z</dcterms:created>
  <dcterms:modified xsi:type="dcterms:W3CDTF">2021-11-03T10:20:06Z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