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9" r:id="rId2"/>
    <p:sldId id="291" r:id="rId3"/>
    <p:sldId id="257" r:id="rId4"/>
    <p:sldId id="286" r:id="rId5"/>
    <p:sldId id="292" r:id="rId6"/>
    <p:sldId id="260" r:id="rId7"/>
    <p:sldId id="261" r:id="rId8"/>
    <p:sldId id="263" r:id="rId9"/>
    <p:sldId id="264" r:id="rId10"/>
    <p:sldId id="265" r:id="rId11"/>
    <p:sldId id="284" r:id="rId12"/>
    <p:sldId id="266" r:id="rId13"/>
    <p:sldId id="297" r:id="rId14"/>
    <p:sldId id="299" r:id="rId15"/>
    <p:sldId id="295" r:id="rId16"/>
    <p:sldId id="262" r:id="rId17"/>
    <p:sldId id="296" r:id="rId18"/>
    <p:sldId id="270" r:id="rId19"/>
    <p:sldId id="302" r:id="rId20"/>
    <p:sldId id="300" r:id="rId21"/>
    <p:sldId id="283" r:id="rId22"/>
    <p:sldId id="294" r:id="rId23"/>
    <p:sldId id="293" r:id="rId24"/>
    <p:sldId id="303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E246"/>
    <a:srgbClr val="7BE9AF"/>
    <a:srgbClr val="FB6333"/>
    <a:srgbClr val="1DB921"/>
    <a:srgbClr val="AC74D6"/>
    <a:srgbClr val="9A5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Srednji stil 4 - Isticanj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 autoAdjust="0"/>
    <p:restoredTop sz="93402" autoAdjust="0"/>
  </p:normalViewPr>
  <p:slideViewPr>
    <p:cSldViewPr snapToGrid="0">
      <p:cViewPr varScale="1">
        <p:scale>
          <a:sx n="85" d="100"/>
          <a:sy n="85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21BA2-A8B1-4E18-84DA-821FE3489394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266D7B1C-45D6-4511-8624-BBC14B494A13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Warm-up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21007861-3DE2-4782-B582-20D4C9BB91B4}" type="parTrans" cxnId="{9034FC6C-CDE9-4062-8390-873B18FDA6AB}">
      <dgm:prSet/>
      <dgm:spPr/>
      <dgm:t>
        <a:bodyPr/>
        <a:lstStyle/>
        <a:p>
          <a:endParaRPr lang="hr-HR"/>
        </a:p>
      </dgm:t>
    </dgm:pt>
    <dgm:pt modelId="{7DACBB0D-8311-498E-9764-8BA3981791CB}" type="sibTrans" cxnId="{9034FC6C-CDE9-4062-8390-873B18FDA6AB}">
      <dgm:prSet/>
      <dgm:spPr/>
      <dgm:t>
        <a:bodyPr/>
        <a:lstStyle/>
        <a:p>
          <a:endParaRPr lang="hr-HR"/>
        </a:p>
      </dgm:t>
    </dgm:pt>
    <dgm:pt modelId="{97F8FC5E-206D-4F95-99BB-BBD430A641BC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WordArt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6E185150-B97F-4B0E-A556-929295E669FD}" type="parTrans" cxnId="{12D146FD-ADDF-49CC-B3B9-DE704252F742}">
      <dgm:prSet/>
      <dgm:spPr/>
      <dgm:t>
        <a:bodyPr/>
        <a:lstStyle/>
        <a:p>
          <a:endParaRPr lang="hr-HR"/>
        </a:p>
      </dgm:t>
    </dgm:pt>
    <dgm:pt modelId="{BB1FB092-4EAA-4BE9-B776-EB36AAC6FB4E}" type="sibTrans" cxnId="{12D146FD-ADDF-49CC-B3B9-DE704252F742}">
      <dgm:prSet/>
      <dgm:spPr/>
      <dgm:t>
        <a:bodyPr/>
        <a:lstStyle/>
        <a:p>
          <a:endParaRPr lang="hr-HR"/>
        </a:p>
      </dgm:t>
    </dgm:pt>
    <dgm:pt modelId="{7E2C4DD8-E6B9-40FB-8D53-43C7A1DA3CE0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Uočavanje eko problema u školi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0C37372F-7BD6-49AC-9DDA-7879CEA37ACF}" type="parTrans" cxnId="{AB213B5A-BC81-4AD4-B097-FD5E3350CE68}">
      <dgm:prSet/>
      <dgm:spPr/>
      <dgm:t>
        <a:bodyPr/>
        <a:lstStyle/>
        <a:p>
          <a:endParaRPr lang="hr-HR"/>
        </a:p>
      </dgm:t>
    </dgm:pt>
    <dgm:pt modelId="{9DF9F868-4626-48BB-805E-418608F2CAD4}" type="sibTrans" cxnId="{AB213B5A-BC81-4AD4-B097-FD5E3350CE68}">
      <dgm:prSet/>
      <dgm:spPr/>
      <dgm:t>
        <a:bodyPr/>
        <a:lstStyle/>
        <a:p>
          <a:endParaRPr lang="hr-HR"/>
        </a:p>
      </dgm:t>
    </dgm:pt>
    <dgm:pt modelId="{B269AA34-EA4D-4960-A674-43C506325455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Padlet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C56852EC-FEFC-4FD9-B026-755B81ED9049}" type="parTrans" cxnId="{F84E1347-3899-4658-BB01-6B287317BD6D}">
      <dgm:prSet/>
      <dgm:spPr/>
      <dgm:t>
        <a:bodyPr/>
        <a:lstStyle/>
        <a:p>
          <a:endParaRPr lang="hr-HR"/>
        </a:p>
      </dgm:t>
    </dgm:pt>
    <dgm:pt modelId="{BEFDD074-B90E-445B-B850-F9EC1ABDDCC4}" type="sibTrans" cxnId="{F84E1347-3899-4658-BB01-6B287317BD6D}">
      <dgm:prSet/>
      <dgm:spPr/>
      <dgm:t>
        <a:bodyPr/>
        <a:lstStyle/>
        <a:p>
          <a:endParaRPr lang="hr-HR"/>
        </a:p>
      </dgm:t>
    </dgm:pt>
    <dgm:pt modelId="{F51BAEB3-CC33-40A8-8BC3-670969797060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Adobe </a:t>
          </a:r>
          <a:r>
            <a:rPr lang="hr-HR" sz="2000" dirty="0" err="1" smtClean="0">
              <a:latin typeface="Californian FB" panose="0207040306080B030204" pitchFamily="18" charset="0"/>
            </a:rPr>
            <a:t>Spark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1F33E34C-A5EF-4B8E-8561-1B4B39D4F541}" type="parTrans" cxnId="{058720AB-C1D8-4692-84E7-68700F78FD36}">
      <dgm:prSet/>
      <dgm:spPr/>
      <dgm:t>
        <a:bodyPr/>
        <a:lstStyle/>
        <a:p>
          <a:endParaRPr lang="hr-HR"/>
        </a:p>
      </dgm:t>
    </dgm:pt>
    <dgm:pt modelId="{B0DC4ABC-3F8E-4910-B4FA-60D2E58B709E}" type="sibTrans" cxnId="{058720AB-C1D8-4692-84E7-68700F78FD36}">
      <dgm:prSet/>
      <dgm:spPr/>
      <dgm:t>
        <a:bodyPr/>
        <a:lstStyle/>
        <a:p>
          <a:endParaRPr lang="hr-HR"/>
        </a:p>
      </dgm:t>
    </dgm:pt>
    <dgm:pt modelId="{85686932-8230-414F-82B4-1DCBCB6D14E3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Opis i izbor vještina i problema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5C6E8CD5-C1B9-477F-91D1-6B95049BA03F}" type="parTrans" cxnId="{E550180B-2CA1-4B25-9C81-2587C80508D1}">
      <dgm:prSet/>
      <dgm:spPr/>
      <dgm:t>
        <a:bodyPr/>
        <a:lstStyle/>
        <a:p>
          <a:endParaRPr lang="hr-HR"/>
        </a:p>
      </dgm:t>
    </dgm:pt>
    <dgm:pt modelId="{A4913E9B-1BD4-40B5-86C9-8528DD4AD009}" type="sibTrans" cxnId="{E550180B-2CA1-4B25-9C81-2587C80508D1}">
      <dgm:prSet/>
      <dgm:spPr/>
      <dgm:t>
        <a:bodyPr/>
        <a:lstStyle/>
        <a:p>
          <a:endParaRPr lang="hr-HR"/>
        </a:p>
      </dgm:t>
    </dgm:pt>
    <dgm:pt modelId="{56299362-FE6F-4623-8988-D3E6725B1B04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Padlet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267FBAB6-3153-4CC0-AF9E-D0FF660B86F6}" type="parTrans" cxnId="{88CD3487-5951-41A1-8C7E-E3705E8BE33E}">
      <dgm:prSet/>
      <dgm:spPr/>
      <dgm:t>
        <a:bodyPr/>
        <a:lstStyle/>
        <a:p>
          <a:endParaRPr lang="hr-HR"/>
        </a:p>
      </dgm:t>
    </dgm:pt>
    <dgm:pt modelId="{C7E6B7B1-7661-43DD-9840-F78614943287}" type="sibTrans" cxnId="{88CD3487-5951-41A1-8C7E-E3705E8BE33E}">
      <dgm:prSet/>
      <dgm:spPr/>
      <dgm:t>
        <a:bodyPr/>
        <a:lstStyle/>
        <a:p>
          <a:endParaRPr lang="hr-HR"/>
        </a:p>
      </dgm:t>
    </dgm:pt>
    <dgm:pt modelId="{A8E9191A-EEEE-450C-BCAA-82110CB46D28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Wordwall,Wizer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888A82ED-965D-4035-B6AE-BEBB199644E5}" type="parTrans" cxnId="{9F225C57-C838-49D0-BB81-B360F6F5CB23}">
      <dgm:prSet/>
      <dgm:spPr/>
      <dgm:t>
        <a:bodyPr/>
        <a:lstStyle/>
        <a:p>
          <a:endParaRPr lang="hr-HR"/>
        </a:p>
      </dgm:t>
    </dgm:pt>
    <dgm:pt modelId="{8EE86E42-8CFC-4FDA-87B2-6CD8675FAD50}" type="sibTrans" cxnId="{9F225C57-C838-49D0-BB81-B360F6F5CB23}">
      <dgm:prSet/>
      <dgm:spPr/>
      <dgm:t>
        <a:bodyPr/>
        <a:lstStyle/>
        <a:p>
          <a:endParaRPr lang="hr-HR"/>
        </a:p>
      </dgm:t>
    </dgm:pt>
    <dgm:pt modelId="{426897B2-5581-4024-ABEA-EB8D4B3AFD39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E-maze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B4F5ED0A-7A16-4747-95C8-CF823A77D62B}" type="parTrans" cxnId="{9CBDE076-65AC-4B8C-B3FA-EEC89948E122}">
      <dgm:prSet/>
      <dgm:spPr/>
      <dgm:t>
        <a:bodyPr/>
        <a:lstStyle/>
        <a:p>
          <a:endParaRPr lang="hr-HR"/>
        </a:p>
      </dgm:t>
    </dgm:pt>
    <dgm:pt modelId="{64CEA4E2-C8F9-41C2-BF37-5FDF2FDBBE8B}" type="sibTrans" cxnId="{9CBDE076-65AC-4B8C-B3FA-EEC89948E122}">
      <dgm:prSet/>
      <dgm:spPr/>
      <dgm:t>
        <a:bodyPr/>
        <a:lstStyle/>
        <a:p>
          <a:endParaRPr lang="hr-HR"/>
        </a:p>
      </dgm:t>
    </dgm:pt>
    <dgm:pt modelId="{650A9963-D7F6-4122-830E-974C1917332E}" type="pres">
      <dgm:prSet presAssocID="{E7C21BA2-A8B1-4E18-84DA-821FE34893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4FF3C11-C7F6-44D4-A40D-3C98FD5A06CD}" type="pres">
      <dgm:prSet presAssocID="{266D7B1C-45D6-4511-8624-BBC14B494A13}" presName="linNode" presStyleCnt="0"/>
      <dgm:spPr/>
    </dgm:pt>
    <dgm:pt modelId="{20A8E797-E110-4455-9D6B-946F057E19AB}" type="pres">
      <dgm:prSet presAssocID="{266D7B1C-45D6-4511-8624-BBC14B494A1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8502114-F450-4378-BE72-0CB8BB6895CF}" type="pres">
      <dgm:prSet presAssocID="{266D7B1C-45D6-4511-8624-BBC14B494A1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F746098-5E14-4FEC-98C6-9897B8CB7158}" type="pres">
      <dgm:prSet presAssocID="{7DACBB0D-8311-498E-9764-8BA3981791CB}" presName="sp" presStyleCnt="0"/>
      <dgm:spPr/>
    </dgm:pt>
    <dgm:pt modelId="{9FBD60B1-AE18-47F0-A324-7C478011B85E}" type="pres">
      <dgm:prSet presAssocID="{7E2C4DD8-E6B9-40FB-8D53-43C7A1DA3CE0}" presName="linNode" presStyleCnt="0"/>
      <dgm:spPr/>
    </dgm:pt>
    <dgm:pt modelId="{561EEDED-4EC0-468B-80CE-83F152C13387}" type="pres">
      <dgm:prSet presAssocID="{7E2C4DD8-E6B9-40FB-8D53-43C7A1DA3CE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995FF03-1E8F-4B25-9455-9198E174E852}" type="pres">
      <dgm:prSet presAssocID="{7E2C4DD8-E6B9-40FB-8D53-43C7A1DA3CE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365BEB3-8A48-4E9F-8E86-B6F780FB0126}" type="pres">
      <dgm:prSet presAssocID="{9DF9F868-4626-48BB-805E-418608F2CAD4}" presName="sp" presStyleCnt="0"/>
      <dgm:spPr/>
    </dgm:pt>
    <dgm:pt modelId="{EA7785D4-F5BE-4442-BD77-119D58F92A92}" type="pres">
      <dgm:prSet presAssocID="{85686932-8230-414F-82B4-1DCBCB6D14E3}" presName="linNode" presStyleCnt="0"/>
      <dgm:spPr/>
    </dgm:pt>
    <dgm:pt modelId="{7CD45E22-A9FE-434C-9D89-EB05B17AA6EB}" type="pres">
      <dgm:prSet presAssocID="{85686932-8230-414F-82B4-1DCBCB6D14E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869CD17-EF7A-4E31-A5BF-5EAC528A61E5}" type="pres">
      <dgm:prSet presAssocID="{85686932-8230-414F-82B4-1DCBCB6D14E3}" presName="descendantText" presStyleLbl="alignAccFollowNode1" presStyleIdx="2" presStyleCnt="3" custLinFactNeighborX="-865" custLinFactNeighborY="709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0735452-ADCE-483A-BB0E-F6A70D2E57A5}" type="presOf" srcId="{A8E9191A-EEEE-450C-BCAA-82110CB46D28}" destId="{4869CD17-EF7A-4E31-A5BF-5EAC528A61E5}" srcOrd="0" destOrd="1" presId="urn:microsoft.com/office/officeart/2005/8/layout/vList5"/>
    <dgm:cxn modelId="{67DB6D27-B3BE-4A38-8B7D-DC941D2C84CC}" type="presOf" srcId="{85686932-8230-414F-82B4-1DCBCB6D14E3}" destId="{7CD45E22-A9FE-434C-9D89-EB05B17AA6EB}" srcOrd="0" destOrd="0" presId="urn:microsoft.com/office/officeart/2005/8/layout/vList5"/>
    <dgm:cxn modelId="{058720AB-C1D8-4692-84E7-68700F78FD36}" srcId="{7E2C4DD8-E6B9-40FB-8D53-43C7A1DA3CE0}" destId="{F51BAEB3-CC33-40A8-8BC3-670969797060}" srcOrd="1" destOrd="0" parTransId="{1F33E34C-A5EF-4B8E-8561-1B4B39D4F541}" sibTransId="{B0DC4ABC-3F8E-4910-B4FA-60D2E58B709E}"/>
    <dgm:cxn modelId="{1CD9E1CB-EB20-49C3-8EE5-4E28003A182E}" type="presOf" srcId="{E7C21BA2-A8B1-4E18-84DA-821FE3489394}" destId="{650A9963-D7F6-4122-830E-974C1917332E}" srcOrd="0" destOrd="0" presId="urn:microsoft.com/office/officeart/2005/8/layout/vList5"/>
    <dgm:cxn modelId="{929E30AA-23D4-4464-AA4A-66F61A7C9425}" type="presOf" srcId="{56299362-FE6F-4623-8988-D3E6725B1B04}" destId="{4869CD17-EF7A-4E31-A5BF-5EAC528A61E5}" srcOrd="0" destOrd="0" presId="urn:microsoft.com/office/officeart/2005/8/layout/vList5"/>
    <dgm:cxn modelId="{9F225C57-C838-49D0-BB81-B360F6F5CB23}" srcId="{85686932-8230-414F-82B4-1DCBCB6D14E3}" destId="{A8E9191A-EEEE-450C-BCAA-82110CB46D28}" srcOrd="1" destOrd="0" parTransId="{888A82ED-965D-4035-B6AE-BEBB199644E5}" sibTransId="{8EE86E42-8CFC-4FDA-87B2-6CD8675FAD50}"/>
    <dgm:cxn modelId="{88CD3487-5951-41A1-8C7E-E3705E8BE33E}" srcId="{85686932-8230-414F-82B4-1DCBCB6D14E3}" destId="{56299362-FE6F-4623-8988-D3E6725B1B04}" srcOrd="0" destOrd="0" parTransId="{267FBAB6-3153-4CC0-AF9E-D0FF660B86F6}" sibTransId="{C7E6B7B1-7661-43DD-9840-F78614943287}"/>
    <dgm:cxn modelId="{56E75501-D684-42B2-9904-30000E85E025}" type="presOf" srcId="{97F8FC5E-206D-4F95-99BB-BBD430A641BC}" destId="{F8502114-F450-4378-BE72-0CB8BB6895CF}" srcOrd="0" destOrd="0" presId="urn:microsoft.com/office/officeart/2005/8/layout/vList5"/>
    <dgm:cxn modelId="{AB213B5A-BC81-4AD4-B097-FD5E3350CE68}" srcId="{E7C21BA2-A8B1-4E18-84DA-821FE3489394}" destId="{7E2C4DD8-E6B9-40FB-8D53-43C7A1DA3CE0}" srcOrd="1" destOrd="0" parTransId="{0C37372F-7BD6-49AC-9DDA-7879CEA37ACF}" sibTransId="{9DF9F868-4626-48BB-805E-418608F2CAD4}"/>
    <dgm:cxn modelId="{43E7385F-7575-4374-A62D-788464203635}" type="presOf" srcId="{B269AA34-EA4D-4960-A674-43C506325455}" destId="{F995FF03-1E8F-4B25-9455-9198E174E852}" srcOrd="0" destOrd="0" presId="urn:microsoft.com/office/officeart/2005/8/layout/vList5"/>
    <dgm:cxn modelId="{12D146FD-ADDF-49CC-B3B9-DE704252F742}" srcId="{266D7B1C-45D6-4511-8624-BBC14B494A13}" destId="{97F8FC5E-206D-4F95-99BB-BBD430A641BC}" srcOrd="0" destOrd="0" parTransId="{6E185150-B97F-4B0E-A556-929295E669FD}" sibTransId="{BB1FB092-4EAA-4BE9-B776-EB36AAC6FB4E}"/>
    <dgm:cxn modelId="{843B5CB3-A8DE-471C-B087-196B20BBD393}" type="presOf" srcId="{F51BAEB3-CC33-40A8-8BC3-670969797060}" destId="{F995FF03-1E8F-4B25-9455-9198E174E852}" srcOrd="0" destOrd="1" presId="urn:microsoft.com/office/officeart/2005/8/layout/vList5"/>
    <dgm:cxn modelId="{15BCE7D7-8426-4642-89A2-BB444AB654A1}" type="presOf" srcId="{426897B2-5581-4024-ABEA-EB8D4B3AFD39}" destId="{F8502114-F450-4378-BE72-0CB8BB6895CF}" srcOrd="0" destOrd="1" presId="urn:microsoft.com/office/officeart/2005/8/layout/vList5"/>
    <dgm:cxn modelId="{9034FC6C-CDE9-4062-8390-873B18FDA6AB}" srcId="{E7C21BA2-A8B1-4E18-84DA-821FE3489394}" destId="{266D7B1C-45D6-4511-8624-BBC14B494A13}" srcOrd="0" destOrd="0" parTransId="{21007861-3DE2-4782-B582-20D4C9BB91B4}" sibTransId="{7DACBB0D-8311-498E-9764-8BA3981791CB}"/>
    <dgm:cxn modelId="{F84E1347-3899-4658-BB01-6B287317BD6D}" srcId="{7E2C4DD8-E6B9-40FB-8D53-43C7A1DA3CE0}" destId="{B269AA34-EA4D-4960-A674-43C506325455}" srcOrd="0" destOrd="0" parTransId="{C56852EC-FEFC-4FD9-B026-755B81ED9049}" sibTransId="{BEFDD074-B90E-445B-B850-F9EC1ABDDCC4}"/>
    <dgm:cxn modelId="{9CBDE076-65AC-4B8C-B3FA-EEC89948E122}" srcId="{266D7B1C-45D6-4511-8624-BBC14B494A13}" destId="{426897B2-5581-4024-ABEA-EB8D4B3AFD39}" srcOrd="1" destOrd="0" parTransId="{B4F5ED0A-7A16-4747-95C8-CF823A77D62B}" sibTransId="{64CEA4E2-C8F9-41C2-BF37-5FDF2FDBBE8B}"/>
    <dgm:cxn modelId="{4AE36CC4-509D-47A4-8863-B5EC2DE54B1A}" type="presOf" srcId="{266D7B1C-45D6-4511-8624-BBC14B494A13}" destId="{20A8E797-E110-4455-9D6B-946F057E19AB}" srcOrd="0" destOrd="0" presId="urn:microsoft.com/office/officeart/2005/8/layout/vList5"/>
    <dgm:cxn modelId="{75A3C549-3922-4C5A-BD47-BB55D212A0A4}" type="presOf" srcId="{7E2C4DD8-E6B9-40FB-8D53-43C7A1DA3CE0}" destId="{561EEDED-4EC0-468B-80CE-83F152C13387}" srcOrd="0" destOrd="0" presId="urn:microsoft.com/office/officeart/2005/8/layout/vList5"/>
    <dgm:cxn modelId="{E550180B-2CA1-4B25-9C81-2587C80508D1}" srcId="{E7C21BA2-A8B1-4E18-84DA-821FE3489394}" destId="{85686932-8230-414F-82B4-1DCBCB6D14E3}" srcOrd="2" destOrd="0" parTransId="{5C6E8CD5-C1B9-477F-91D1-6B95049BA03F}" sibTransId="{A4913E9B-1BD4-40B5-86C9-8528DD4AD009}"/>
    <dgm:cxn modelId="{5E418607-9BD6-4E4C-B571-83F1886763B7}" type="presParOf" srcId="{650A9963-D7F6-4122-830E-974C1917332E}" destId="{F4FF3C11-C7F6-44D4-A40D-3C98FD5A06CD}" srcOrd="0" destOrd="0" presId="urn:microsoft.com/office/officeart/2005/8/layout/vList5"/>
    <dgm:cxn modelId="{F5B9FBBF-2A27-48E8-92F4-31A5B38D13E5}" type="presParOf" srcId="{F4FF3C11-C7F6-44D4-A40D-3C98FD5A06CD}" destId="{20A8E797-E110-4455-9D6B-946F057E19AB}" srcOrd="0" destOrd="0" presId="urn:microsoft.com/office/officeart/2005/8/layout/vList5"/>
    <dgm:cxn modelId="{C440B076-30F4-4828-B14D-7F4701979A70}" type="presParOf" srcId="{F4FF3C11-C7F6-44D4-A40D-3C98FD5A06CD}" destId="{F8502114-F450-4378-BE72-0CB8BB6895CF}" srcOrd="1" destOrd="0" presId="urn:microsoft.com/office/officeart/2005/8/layout/vList5"/>
    <dgm:cxn modelId="{937515CC-1410-4347-B050-81AE644939E5}" type="presParOf" srcId="{650A9963-D7F6-4122-830E-974C1917332E}" destId="{8F746098-5E14-4FEC-98C6-9897B8CB7158}" srcOrd="1" destOrd="0" presId="urn:microsoft.com/office/officeart/2005/8/layout/vList5"/>
    <dgm:cxn modelId="{E8CD8DA1-1D90-4D3C-A495-50B1D911412B}" type="presParOf" srcId="{650A9963-D7F6-4122-830E-974C1917332E}" destId="{9FBD60B1-AE18-47F0-A324-7C478011B85E}" srcOrd="2" destOrd="0" presId="urn:microsoft.com/office/officeart/2005/8/layout/vList5"/>
    <dgm:cxn modelId="{7771A989-00B4-457D-AD2D-774C7D39244A}" type="presParOf" srcId="{9FBD60B1-AE18-47F0-A324-7C478011B85E}" destId="{561EEDED-4EC0-468B-80CE-83F152C13387}" srcOrd="0" destOrd="0" presId="urn:microsoft.com/office/officeart/2005/8/layout/vList5"/>
    <dgm:cxn modelId="{7FFCF3E4-8CB0-4ECD-A3C2-5E7873EAD94F}" type="presParOf" srcId="{9FBD60B1-AE18-47F0-A324-7C478011B85E}" destId="{F995FF03-1E8F-4B25-9455-9198E174E852}" srcOrd="1" destOrd="0" presId="urn:microsoft.com/office/officeart/2005/8/layout/vList5"/>
    <dgm:cxn modelId="{B84F65AE-5046-48C1-AAB5-FFAA88770DE8}" type="presParOf" srcId="{650A9963-D7F6-4122-830E-974C1917332E}" destId="{5365BEB3-8A48-4E9F-8E86-B6F780FB0126}" srcOrd="3" destOrd="0" presId="urn:microsoft.com/office/officeart/2005/8/layout/vList5"/>
    <dgm:cxn modelId="{5241A69F-1888-4580-B419-6F54ACC35754}" type="presParOf" srcId="{650A9963-D7F6-4122-830E-974C1917332E}" destId="{EA7785D4-F5BE-4442-BD77-119D58F92A92}" srcOrd="4" destOrd="0" presId="urn:microsoft.com/office/officeart/2005/8/layout/vList5"/>
    <dgm:cxn modelId="{ABBE13C2-AC11-441F-A4E9-AFFDA4479B98}" type="presParOf" srcId="{EA7785D4-F5BE-4442-BD77-119D58F92A92}" destId="{7CD45E22-A9FE-434C-9D89-EB05B17AA6EB}" srcOrd="0" destOrd="0" presId="urn:microsoft.com/office/officeart/2005/8/layout/vList5"/>
    <dgm:cxn modelId="{41A75043-B3BA-4B82-A0EE-C040E79A163E}" type="presParOf" srcId="{EA7785D4-F5BE-4442-BD77-119D58F92A92}" destId="{4869CD17-EF7A-4E31-A5BF-5EAC528A61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6FBFEF-E573-4E40-A343-6B7C624D5F24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92CE76B0-66A9-4BA5-BF2C-C4F5733D43A3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Suradnički ciljevi škole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F1BA030B-608A-4388-ABCB-78B5BC64A4FE}" type="parTrans" cxnId="{E9C8BACE-C23C-4E66-A25B-67E782F2A36D}">
      <dgm:prSet/>
      <dgm:spPr/>
      <dgm:t>
        <a:bodyPr/>
        <a:lstStyle/>
        <a:p>
          <a:endParaRPr lang="hr-HR"/>
        </a:p>
      </dgm:t>
    </dgm:pt>
    <dgm:pt modelId="{FB99752A-2BEA-4E63-B697-724D1FF657CB}" type="sibTrans" cxnId="{E9C8BACE-C23C-4E66-A25B-67E782F2A36D}">
      <dgm:prSet/>
      <dgm:spPr/>
      <dgm:t>
        <a:bodyPr/>
        <a:lstStyle/>
        <a:p>
          <a:endParaRPr lang="hr-HR"/>
        </a:p>
      </dgm:t>
    </dgm:pt>
    <dgm:pt modelId="{2096377F-B7C5-49DD-B641-F12245494F9D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Genially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D0992195-497D-4BB7-9C10-BBDE04A8FC12}" type="parTrans" cxnId="{74C53102-43F9-4D5A-AA5C-4F3506059782}">
      <dgm:prSet/>
      <dgm:spPr/>
      <dgm:t>
        <a:bodyPr/>
        <a:lstStyle/>
        <a:p>
          <a:endParaRPr lang="hr-HR"/>
        </a:p>
      </dgm:t>
    </dgm:pt>
    <dgm:pt modelId="{813FB5DA-10AC-4C8C-B394-26A69BFECD35}" type="sibTrans" cxnId="{74C53102-43F9-4D5A-AA5C-4F3506059782}">
      <dgm:prSet/>
      <dgm:spPr/>
      <dgm:t>
        <a:bodyPr/>
        <a:lstStyle/>
        <a:p>
          <a:endParaRPr lang="hr-HR"/>
        </a:p>
      </dgm:t>
    </dgm:pt>
    <dgm:pt modelId="{BEA9DFBF-211D-4BFF-99D7-9ED53CDD291B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Thinglink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33613BA8-2454-4FE9-8F1D-06590011E629}" type="parTrans" cxnId="{724AFD32-35A9-4835-8C53-FF8E1B6C8F76}">
      <dgm:prSet/>
      <dgm:spPr/>
      <dgm:t>
        <a:bodyPr/>
        <a:lstStyle/>
        <a:p>
          <a:endParaRPr lang="hr-HR"/>
        </a:p>
      </dgm:t>
    </dgm:pt>
    <dgm:pt modelId="{E004C475-D5EF-4B97-8E68-0DBA8020A0BD}" type="sibTrans" cxnId="{724AFD32-35A9-4835-8C53-FF8E1B6C8F76}">
      <dgm:prSet/>
      <dgm:spPr/>
      <dgm:t>
        <a:bodyPr/>
        <a:lstStyle/>
        <a:p>
          <a:endParaRPr lang="hr-HR"/>
        </a:p>
      </dgm:t>
    </dgm:pt>
    <dgm:pt modelId="{11927253-1DD7-447B-82AD-EAFC774468A6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Predstavljanje timova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182B6AB8-F01E-448A-823B-0AB9AFF4C982}" type="parTrans" cxnId="{CD6F015E-E51B-4C3D-B8A4-F7CD1AD6469F}">
      <dgm:prSet/>
      <dgm:spPr/>
      <dgm:t>
        <a:bodyPr/>
        <a:lstStyle/>
        <a:p>
          <a:endParaRPr lang="hr-HR"/>
        </a:p>
      </dgm:t>
    </dgm:pt>
    <dgm:pt modelId="{C805E918-DF84-457F-8A3F-A0C03ABEBBC0}" type="sibTrans" cxnId="{CD6F015E-E51B-4C3D-B8A4-F7CD1AD6469F}">
      <dgm:prSet/>
      <dgm:spPr/>
      <dgm:t>
        <a:bodyPr/>
        <a:lstStyle/>
        <a:p>
          <a:endParaRPr lang="hr-HR"/>
        </a:p>
      </dgm:t>
    </dgm:pt>
    <dgm:pt modelId="{B65DB56A-3606-40EB-A890-576682487242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Flipgrid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1C43239A-8C7B-4EAE-9C36-48B12D25AE5C}" type="parTrans" cxnId="{BC2C3A05-0BC4-4A4D-AD79-0A860AF00E5B}">
      <dgm:prSet/>
      <dgm:spPr/>
      <dgm:t>
        <a:bodyPr/>
        <a:lstStyle/>
        <a:p>
          <a:endParaRPr lang="hr-HR"/>
        </a:p>
      </dgm:t>
    </dgm:pt>
    <dgm:pt modelId="{8592ED6C-86D9-4A3B-A472-17007461F6E3}" type="sibTrans" cxnId="{BC2C3A05-0BC4-4A4D-AD79-0A860AF00E5B}">
      <dgm:prSet/>
      <dgm:spPr/>
      <dgm:t>
        <a:bodyPr/>
        <a:lstStyle/>
        <a:p>
          <a:endParaRPr lang="hr-HR"/>
        </a:p>
      </dgm:t>
    </dgm:pt>
    <dgm:pt modelId="{8E41BB6B-734B-4A2B-9BEB-9115E5197028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Suradničko pisanje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181004DE-CF98-4BF1-83C1-74BBFF613294}" type="parTrans" cxnId="{59601A10-49FD-4EDA-A453-89B052D5CF3B}">
      <dgm:prSet/>
      <dgm:spPr/>
      <dgm:t>
        <a:bodyPr/>
        <a:lstStyle/>
        <a:p>
          <a:endParaRPr lang="hr-HR"/>
        </a:p>
      </dgm:t>
    </dgm:pt>
    <dgm:pt modelId="{5508BD0E-E0C2-4723-8C9F-031E661FD90E}" type="sibTrans" cxnId="{59601A10-49FD-4EDA-A453-89B052D5CF3B}">
      <dgm:prSet/>
      <dgm:spPr/>
      <dgm:t>
        <a:bodyPr/>
        <a:lstStyle/>
        <a:p>
          <a:endParaRPr lang="hr-HR"/>
        </a:p>
      </dgm:t>
    </dgm:pt>
    <dgm:pt modelId="{F72EAB25-5E33-4F97-84B8-8575E35FB43E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Google doc.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0D16791F-0523-4B07-BDC9-C35A731F5D0C}" type="parTrans" cxnId="{4F2371C2-5B2F-4FE8-9BF1-FDBE7811B597}">
      <dgm:prSet/>
      <dgm:spPr/>
      <dgm:t>
        <a:bodyPr/>
        <a:lstStyle/>
        <a:p>
          <a:endParaRPr lang="hr-HR"/>
        </a:p>
      </dgm:t>
    </dgm:pt>
    <dgm:pt modelId="{6DF46808-4377-4B12-887F-81A98B561725}" type="sibTrans" cxnId="{4F2371C2-5B2F-4FE8-9BF1-FDBE7811B597}">
      <dgm:prSet/>
      <dgm:spPr/>
      <dgm:t>
        <a:bodyPr/>
        <a:lstStyle/>
        <a:p>
          <a:endParaRPr lang="hr-HR"/>
        </a:p>
      </dgm:t>
    </dgm:pt>
    <dgm:pt modelId="{36FEFDFD-5460-411D-A941-489D5B4D99F3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Twinspace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F0D9989B-B493-4A00-8FB2-EEC52A02EB97}" type="parTrans" cxnId="{D1115F34-1A00-4960-B46B-1D97FDAC2F30}">
      <dgm:prSet/>
      <dgm:spPr/>
      <dgm:t>
        <a:bodyPr/>
        <a:lstStyle/>
        <a:p>
          <a:endParaRPr lang="hr-HR"/>
        </a:p>
      </dgm:t>
    </dgm:pt>
    <dgm:pt modelId="{087E92BA-5CE6-442A-B095-D08063E5F5A9}" type="sibTrans" cxnId="{D1115F34-1A00-4960-B46B-1D97FDAC2F30}">
      <dgm:prSet/>
      <dgm:spPr/>
      <dgm:t>
        <a:bodyPr/>
        <a:lstStyle/>
        <a:p>
          <a:endParaRPr lang="hr-HR"/>
        </a:p>
      </dgm:t>
    </dgm:pt>
    <dgm:pt modelId="{32745ACB-98E4-49AF-B2BE-67160334E95A}" type="pres">
      <dgm:prSet presAssocID="{7F6FBFEF-E573-4E40-A343-6B7C624D5F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68DD920-4923-455F-B75C-8A44AB227345}" type="pres">
      <dgm:prSet presAssocID="{92CE76B0-66A9-4BA5-BF2C-C4F5733D43A3}" presName="linNode" presStyleCnt="0"/>
      <dgm:spPr/>
    </dgm:pt>
    <dgm:pt modelId="{08277706-3BB4-4E19-8D49-E3BB8178FAE8}" type="pres">
      <dgm:prSet presAssocID="{92CE76B0-66A9-4BA5-BF2C-C4F5733D43A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AAFA5C-4CB7-4840-B961-DB833E607A59}" type="pres">
      <dgm:prSet presAssocID="{92CE76B0-66A9-4BA5-BF2C-C4F5733D43A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F1ADADC-4A6D-40D5-B9CD-D6AC6605D60D}" type="pres">
      <dgm:prSet presAssocID="{FB99752A-2BEA-4E63-B697-724D1FF657CB}" presName="sp" presStyleCnt="0"/>
      <dgm:spPr/>
    </dgm:pt>
    <dgm:pt modelId="{FD67619A-9FF8-45EB-8493-AA400068EFEA}" type="pres">
      <dgm:prSet presAssocID="{11927253-1DD7-447B-82AD-EAFC774468A6}" presName="linNode" presStyleCnt="0"/>
      <dgm:spPr/>
    </dgm:pt>
    <dgm:pt modelId="{9A19FA1D-92D3-414A-B125-4A883124DAEF}" type="pres">
      <dgm:prSet presAssocID="{11927253-1DD7-447B-82AD-EAFC774468A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883C42F-FF05-455A-8988-BA137868E817}" type="pres">
      <dgm:prSet presAssocID="{11927253-1DD7-447B-82AD-EAFC774468A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B2E438C-A966-4510-8210-6B2D60E2B4E8}" type="pres">
      <dgm:prSet presAssocID="{C805E918-DF84-457F-8A3F-A0C03ABEBBC0}" presName="sp" presStyleCnt="0"/>
      <dgm:spPr/>
    </dgm:pt>
    <dgm:pt modelId="{164C0A03-3163-4A6A-AF48-41FE7818F619}" type="pres">
      <dgm:prSet presAssocID="{8E41BB6B-734B-4A2B-9BEB-9115E5197028}" presName="linNode" presStyleCnt="0"/>
      <dgm:spPr/>
    </dgm:pt>
    <dgm:pt modelId="{EB059DB1-C0C4-4804-BC92-98C13EC8FEA0}" type="pres">
      <dgm:prSet presAssocID="{8E41BB6B-734B-4A2B-9BEB-9115E519702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AA1747-1C57-4C2F-BA30-7A274702ACD4}" type="pres">
      <dgm:prSet presAssocID="{8E41BB6B-734B-4A2B-9BEB-9115E519702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24AFD32-35A9-4835-8C53-FF8E1B6C8F76}" srcId="{92CE76B0-66A9-4BA5-BF2C-C4F5733D43A3}" destId="{BEA9DFBF-211D-4BFF-99D7-9ED53CDD291B}" srcOrd="1" destOrd="0" parTransId="{33613BA8-2454-4FE9-8F1D-06590011E629}" sibTransId="{E004C475-D5EF-4B97-8E68-0DBA8020A0BD}"/>
    <dgm:cxn modelId="{DD7037A1-1780-4988-8AFE-079CFCC4FD43}" type="presOf" srcId="{92CE76B0-66A9-4BA5-BF2C-C4F5733D43A3}" destId="{08277706-3BB4-4E19-8D49-E3BB8178FAE8}" srcOrd="0" destOrd="0" presId="urn:microsoft.com/office/officeart/2005/8/layout/vList5"/>
    <dgm:cxn modelId="{D1115F34-1A00-4960-B46B-1D97FDAC2F30}" srcId="{8E41BB6B-734B-4A2B-9BEB-9115E5197028}" destId="{36FEFDFD-5460-411D-A941-489D5B4D99F3}" srcOrd="1" destOrd="0" parTransId="{F0D9989B-B493-4A00-8FB2-EEC52A02EB97}" sibTransId="{087E92BA-5CE6-442A-B095-D08063E5F5A9}"/>
    <dgm:cxn modelId="{E9C8BACE-C23C-4E66-A25B-67E782F2A36D}" srcId="{7F6FBFEF-E573-4E40-A343-6B7C624D5F24}" destId="{92CE76B0-66A9-4BA5-BF2C-C4F5733D43A3}" srcOrd="0" destOrd="0" parTransId="{F1BA030B-608A-4388-ABCB-78B5BC64A4FE}" sibTransId="{FB99752A-2BEA-4E63-B697-724D1FF657CB}"/>
    <dgm:cxn modelId="{EAFF27C3-FE1C-4A4A-A116-E81531DBFEB6}" type="presOf" srcId="{B65DB56A-3606-40EB-A890-576682487242}" destId="{2883C42F-FF05-455A-8988-BA137868E817}" srcOrd="0" destOrd="0" presId="urn:microsoft.com/office/officeart/2005/8/layout/vList5"/>
    <dgm:cxn modelId="{9ED9D24D-B811-4A57-8727-8987F6ADF581}" type="presOf" srcId="{7F6FBFEF-E573-4E40-A343-6B7C624D5F24}" destId="{32745ACB-98E4-49AF-B2BE-67160334E95A}" srcOrd="0" destOrd="0" presId="urn:microsoft.com/office/officeart/2005/8/layout/vList5"/>
    <dgm:cxn modelId="{74C53102-43F9-4D5A-AA5C-4F3506059782}" srcId="{92CE76B0-66A9-4BA5-BF2C-C4F5733D43A3}" destId="{2096377F-B7C5-49DD-B641-F12245494F9D}" srcOrd="0" destOrd="0" parTransId="{D0992195-497D-4BB7-9C10-BBDE04A8FC12}" sibTransId="{813FB5DA-10AC-4C8C-B394-26A69BFECD35}"/>
    <dgm:cxn modelId="{4F2371C2-5B2F-4FE8-9BF1-FDBE7811B597}" srcId="{8E41BB6B-734B-4A2B-9BEB-9115E5197028}" destId="{F72EAB25-5E33-4F97-84B8-8575E35FB43E}" srcOrd="0" destOrd="0" parTransId="{0D16791F-0523-4B07-BDC9-C35A731F5D0C}" sibTransId="{6DF46808-4377-4B12-887F-81A98B561725}"/>
    <dgm:cxn modelId="{59601A10-49FD-4EDA-A453-89B052D5CF3B}" srcId="{7F6FBFEF-E573-4E40-A343-6B7C624D5F24}" destId="{8E41BB6B-734B-4A2B-9BEB-9115E5197028}" srcOrd="2" destOrd="0" parTransId="{181004DE-CF98-4BF1-83C1-74BBFF613294}" sibTransId="{5508BD0E-E0C2-4723-8C9F-031E661FD90E}"/>
    <dgm:cxn modelId="{36A2BBB6-62B9-4E95-85D7-59DFAEF4A430}" type="presOf" srcId="{2096377F-B7C5-49DD-B641-F12245494F9D}" destId="{02AAFA5C-4CB7-4840-B961-DB833E607A59}" srcOrd="0" destOrd="0" presId="urn:microsoft.com/office/officeart/2005/8/layout/vList5"/>
    <dgm:cxn modelId="{CD6F015E-E51B-4C3D-B8A4-F7CD1AD6469F}" srcId="{7F6FBFEF-E573-4E40-A343-6B7C624D5F24}" destId="{11927253-1DD7-447B-82AD-EAFC774468A6}" srcOrd="1" destOrd="0" parTransId="{182B6AB8-F01E-448A-823B-0AB9AFF4C982}" sibTransId="{C805E918-DF84-457F-8A3F-A0C03ABEBBC0}"/>
    <dgm:cxn modelId="{B0B5705E-4437-4AE3-B1D5-887D8E4A5D4F}" type="presOf" srcId="{36FEFDFD-5460-411D-A941-489D5B4D99F3}" destId="{34AA1747-1C57-4C2F-BA30-7A274702ACD4}" srcOrd="0" destOrd="1" presId="urn:microsoft.com/office/officeart/2005/8/layout/vList5"/>
    <dgm:cxn modelId="{BC2C3A05-0BC4-4A4D-AD79-0A860AF00E5B}" srcId="{11927253-1DD7-447B-82AD-EAFC774468A6}" destId="{B65DB56A-3606-40EB-A890-576682487242}" srcOrd="0" destOrd="0" parTransId="{1C43239A-8C7B-4EAE-9C36-48B12D25AE5C}" sibTransId="{8592ED6C-86D9-4A3B-A472-17007461F6E3}"/>
    <dgm:cxn modelId="{323FCB89-E35F-4B00-825F-D465C30D9EBF}" type="presOf" srcId="{8E41BB6B-734B-4A2B-9BEB-9115E5197028}" destId="{EB059DB1-C0C4-4804-BC92-98C13EC8FEA0}" srcOrd="0" destOrd="0" presId="urn:microsoft.com/office/officeart/2005/8/layout/vList5"/>
    <dgm:cxn modelId="{D74ADAD6-BB9B-4F69-8940-E7A6436DBD6C}" type="presOf" srcId="{11927253-1DD7-447B-82AD-EAFC774468A6}" destId="{9A19FA1D-92D3-414A-B125-4A883124DAEF}" srcOrd="0" destOrd="0" presId="urn:microsoft.com/office/officeart/2005/8/layout/vList5"/>
    <dgm:cxn modelId="{794D849D-7741-493A-AEF2-7391AFD95654}" type="presOf" srcId="{BEA9DFBF-211D-4BFF-99D7-9ED53CDD291B}" destId="{02AAFA5C-4CB7-4840-B961-DB833E607A59}" srcOrd="0" destOrd="1" presId="urn:microsoft.com/office/officeart/2005/8/layout/vList5"/>
    <dgm:cxn modelId="{5488022B-E8A5-4689-8DA4-C44E0B787C75}" type="presOf" srcId="{F72EAB25-5E33-4F97-84B8-8575E35FB43E}" destId="{34AA1747-1C57-4C2F-BA30-7A274702ACD4}" srcOrd="0" destOrd="0" presId="urn:microsoft.com/office/officeart/2005/8/layout/vList5"/>
    <dgm:cxn modelId="{BD088113-9D4A-46F3-804F-973F0850500A}" type="presParOf" srcId="{32745ACB-98E4-49AF-B2BE-67160334E95A}" destId="{268DD920-4923-455F-B75C-8A44AB227345}" srcOrd="0" destOrd="0" presId="urn:microsoft.com/office/officeart/2005/8/layout/vList5"/>
    <dgm:cxn modelId="{DFEDB325-4DB3-439F-8777-E3A79EC2D286}" type="presParOf" srcId="{268DD920-4923-455F-B75C-8A44AB227345}" destId="{08277706-3BB4-4E19-8D49-E3BB8178FAE8}" srcOrd="0" destOrd="0" presId="urn:microsoft.com/office/officeart/2005/8/layout/vList5"/>
    <dgm:cxn modelId="{119FF601-CB26-4722-B242-02A242A2F0F8}" type="presParOf" srcId="{268DD920-4923-455F-B75C-8A44AB227345}" destId="{02AAFA5C-4CB7-4840-B961-DB833E607A59}" srcOrd="1" destOrd="0" presId="urn:microsoft.com/office/officeart/2005/8/layout/vList5"/>
    <dgm:cxn modelId="{F5F4EA36-5FD2-47C6-9028-036813641EEA}" type="presParOf" srcId="{32745ACB-98E4-49AF-B2BE-67160334E95A}" destId="{7F1ADADC-4A6D-40D5-B9CD-D6AC6605D60D}" srcOrd="1" destOrd="0" presId="urn:microsoft.com/office/officeart/2005/8/layout/vList5"/>
    <dgm:cxn modelId="{D223B5D2-021B-49B3-9951-8325A542873B}" type="presParOf" srcId="{32745ACB-98E4-49AF-B2BE-67160334E95A}" destId="{FD67619A-9FF8-45EB-8493-AA400068EFEA}" srcOrd="2" destOrd="0" presId="urn:microsoft.com/office/officeart/2005/8/layout/vList5"/>
    <dgm:cxn modelId="{61F7FAE4-8AC3-4052-87F7-676F28B2BDED}" type="presParOf" srcId="{FD67619A-9FF8-45EB-8493-AA400068EFEA}" destId="{9A19FA1D-92D3-414A-B125-4A883124DAEF}" srcOrd="0" destOrd="0" presId="urn:microsoft.com/office/officeart/2005/8/layout/vList5"/>
    <dgm:cxn modelId="{11DB338D-0131-4FDC-B54A-975BA2EEA0D2}" type="presParOf" srcId="{FD67619A-9FF8-45EB-8493-AA400068EFEA}" destId="{2883C42F-FF05-455A-8988-BA137868E817}" srcOrd="1" destOrd="0" presId="urn:microsoft.com/office/officeart/2005/8/layout/vList5"/>
    <dgm:cxn modelId="{16189A63-323F-4F4B-A260-78E71BFDC5D0}" type="presParOf" srcId="{32745ACB-98E4-49AF-B2BE-67160334E95A}" destId="{AB2E438C-A966-4510-8210-6B2D60E2B4E8}" srcOrd="3" destOrd="0" presId="urn:microsoft.com/office/officeart/2005/8/layout/vList5"/>
    <dgm:cxn modelId="{D7091298-4F5D-448D-AF45-79E677C29C2A}" type="presParOf" srcId="{32745ACB-98E4-49AF-B2BE-67160334E95A}" destId="{164C0A03-3163-4A6A-AF48-41FE7818F619}" srcOrd="4" destOrd="0" presId="urn:microsoft.com/office/officeart/2005/8/layout/vList5"/>
    <dgm:cxn modelId="{ECBC9031-F9C4-4F31-A7B6-6AE571E2D0B2}" type="presParOf" srcId="{164C0A03-3163-4A6A-AF48-41FE7818F619}" destId="{EB059DB1-C0C4-4804-BC92-98C13EC8FEA0}" srcOrd="0" destOrd="0" presId="urn:microsoft.com/office/officeart/2005/8/layout/vList5"/>
    <dgm:cxn modelId="{0A7F430C-FADB-4CF9-AA99-4D1BBF564AAC}" type="presParOf" srcId="{164C0A03-3163-4A6A-AF48-41FE7818F619}" destId="{34AA1747-1C57-4C2F-BA30-7A274702AC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60C06B-B8FF-4E42-831B-D553C52B719B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8A6D9831-D671-41ED-A283-368560767447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Suradnički strip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6F1B0F74-31DD-4A25-AFE1-F6276CFDF5B2}" type="parTrans" cxnId="{03CB6202-7A3F-44C0-B2AA-53060C6DBDB5}">
      <dgm:prSet/>
      <dgm:spPr/>
      <dgm:t>
        <a:bodyPr/>
        <a:lstStyle/>
        <a:p>
          <a:endParaRPr lang="hr-HR"/>
        </a:p>
      </dgm:t>
    </dgm:pt>
    <dgm:pt modelId="{68467687-CEF2-4925-BD30-8D50E1F031A7}" type="sibTrans" cxnId="{03CB6202-7A3F-44C0-B2AA-53060C6DBDB5}">
      <dgm:prSet/>
      <dgm:spPr/>
      <dgm:t>
        <a:bodyPr/>
        <a:lstStyle/>
        <a:p>
          <a:endParaRPr lang="hr-HR"/>
        </a:p>
      </dgm:t>
    </dgm:pt>
    <dgm:pt modelId="{882DC55F-2883-4658-A18F-F836307E1A85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Pixton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C382172C-ADC1-42FC-A4CE-C2F63D35B83C}" type="parTrans" cxnId="{FF0939E9-5F2E-40CE-BFD9-203B4BFC19EB}">
      <dgm:prSet/>
      <dgm:spPr/>
      <dgm:t>
        <a:bodyPr/>
        <a:lstStyle/>
        <a:p>
          <a:endParaRPr lang="hr-HR"/>
        </a:p>
      </dgm:t>
    </dgm:pt>
    <dgm:pt modelId="{413BA6D2-9B42-4EB8-A317-B9BACAD692D0}" type="sibTrans" cxnId="{FF0939E9-5F2E-40CE-BFD9-203B4BFC19EB}">
      <dgm:prSet/>
      <dgm:spPr/>
      <dgm:t>
        <a:bodyPr/>
        <a:lstStyle/>
        <a:p>
          <a:endParaRPr lang="hr-HR"/>
        </a:p>
      </dgm:t>
    </dgm:pt>
    <dgm:pt modelId="{56BBAE47-BBF4-4E69-933A-104BA9D0DDBF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Canva,Storyboardthat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0EB628E4-FB1B-46B2-A737-865732E9BDC3}" type="parTrans" cxnId="{723BA6D3-0BF9-441F-B6BF-8781D22CF195}">
      <dgm:prSet/>
      <dgm:spPr/>
      <dgm:t>
        <a:bodyPr/>
        <a:lstStyle/>
        <a:p>
          <a:endParaRPr lang="hr-HR"/>
        </a:p>
      </dgm:t>
    </dgm:pt>
    <dgm:pt modelId="{3CFC0595-453D-434E-90F0-39D0F5A035EE}" type="sibTrans" cxnId="{723BA6D3-0BF9-441F-B6BF-8781D22CF195}">
      <dgm:prSet/>
      <dgm:spPr/>
      <dgm:t>
        <a:bodyPr/>
        <a:lstStyle/>
        <a:p>
          <a:endParaRPr lang="hr-HR"/>
        </a:p>
      </dgm:t>
    </dgm:pt>
    <dgm:pt modelId="{A1EDD9CF-05E0-4346-9B3D-3BF98E606B47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Suradnička e-knjiga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4D59230F-9868-45F2-8F54-3B5E81532935}" type="parTrans" cxnId="{F0D3A34C-987F-439A-9C71-7C3A7B5FD4B1}">
      <dgm:prSet/>
      <dgm:spPr/>
      <dgm:t>
        <a:bodyPr/>
        <a:lstStyle/>
        <a:p>
          <a:endParaRPr lang="hr-HR"/>
        </a:p>
      </dgm:t>
    </dgm:pt>
    <dgm:pt modelId="{35AA8001-A9EE-4053-94E5-C19ED31AF1BD}" type="sibTrans" cxnId="{F0D3A34C-987F-439A-9C71-7C3A7B5FD4B1}">
      <dgm:prSet/>
      <dgm:spPr/>
      <dgm:t>
        <a:bodyPr/>
        <a:lstStyle/>
        <a:p>
          <a:endParaRPr lang="hr-HR"/>
        </a:p>
      </dgm:t>
    </dgm:pt>
    <dgm:pt modelId="{837EEDC1-EAAC-4220-A694-800DC01C9E2C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Bookcreator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72E0C90A-F3E5-40B9-89A3-CDDE0187AF13}" type="parTrans" cxnId="{FAEB461A-F80F-4D7B-A5A9-26EB31B008B1}">
      <dgm:prSet/>
      <dgm:spPr/>
      <dgm:t>
        <a:bodyPr/>
        <a:lstStyle/>
        <a:p>
          <a:endParaRPr lang="hr-HR"/>
        </a:p>
      </dgm:t>
    </dgm:pt>
    <dgm:pt modelId="{0CFB8209-01EC-4598-AED9-5A722CD652B1}" type="sibTrans" cxnId="{FAEB461A-F80F-4D7B-A5A9-26EB31B008B1}">
      <dgm:prSet/>
      <dgm:spPr/>
      <dgm:t>
        <a:bodyPr/>
        <a:lstStyle/>
        <a:p>
          <a:endParaRPr lang="hr-HR"/>
        </a:p>
      </dgm:t>
    </dgm:pt>
    <dgm:pt modelId="{0F1FCA05-467D-4775-8BAE-253E254ADDB1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Digitalne značke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DD4674E8-3BB3-466B-ADF0-5984DA5C43D5}" type="parTrans" cxnId="{2991A0AE-4488-4A7A-85BA-7E33A02A9263}">
      <dgm:prSet/>
      <dgm:spPr/>
      <dgm:t>
        <a:bodyPr/>
        <a:lstStyle/>
        <a:p>
          <a:endParaRPr lang="hr-HR"/>
        </a:p>
      </dgm:t>
    </dgm:pt>
    <dgm:pt modelId="{8A1BC1FC-D74E-41D7-A31B-7A2D3B38FA32}" type="sibTrans" cxnId="{2991A0AE-4488-4A7A-85BA-7E33A02A9263}">
      <dgm:prSet/>
      <dgm:spPr/>
      <dgm:t>
        <a:bodyPr/>
        <a:lstStyle/>
        <a:p>
          <a:endParaRPr lang="hr-HR"/>
        </a:p>
      </dgm:t>
    </dgm:pt>
    <dgm:pt modelId="{7D138EBF-9229-4624-BC20-B6D55B870E9B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Flockdraw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F852A653-0D69-4509-A09B-10E15CC3001C}" type="parTrans" cxnId="{9B2D1425-5B1B-4E90-967F-D0024650D188}">
      <dgm:prSet/>
      <dgm:spPr/>
      <dgm:t>
        <a:bodyPr/>
        <a:lstStyle/>
        <a:p>
          <a:endParaRPr lang="hr-HR"/>
        </a:p>
      </dgm:t>
    </dgm:pt>
    <dgm:pt modelId="{DE080C05-A8B1-4C24-9A36-104F2408EEAC}" type="sibTrans" cxnId="{9B2D1425-5B1B-4E90-967F-D0024650D188}">
      <dgm:prSet/>
      <dgm:spPr/>
      <dgm:t>
        <a:bodyPr/>
        <a:lstStyle/>
        <a:p>
          <a:endParaRPr lang="hr-HR"/>
        </a:p>
      </dgm:t>
    </dgm:pt>
    <dgm:pt modelId="{A24E9851-E987-4FDC-8CA9-F472D0D1BE1C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Onlinebadgemaker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0B996B57-9E70-4FD7-B91B-CBFAE164B196}" type="parTrans" cxnId="{59B233B1-5016-4B93-9AC8-4B0A54C4CCC4}">
      <dgm:prSet/>
      <dgm:spPr/>
      <dgm:t>
        <a:bodyPr/>
        <a:lstStyle/>
        <a:p>
          <a:endParaRPr lang="hr-HR"/>
        </a:p>
      </dgm:t>
    </dgm:pt>
    <dgm:pt modelId="{D2631C94-0A60-4E18-B7C7-34D0C0FA1AC2}" type="sibTrans" cxnId="{59B233B1-5016-4B93-9AC8-4B0A54C4CCC4}">
      <dgm:prSet/>
      <dgm:spPr/>
      <dgm:t>
        <a:bodyPr/>
        <a:lstStyle/>
        <a:p>
          <a:endParaRPr lang="hr-HR"/>
        </a:p>
      </dgm:t>
    </dgm:pt>
    <dgm:pt modelId="{BD29E6CF-0A9E-48F8-A967-F491DBE6892A}" type="pres">
      <dgm:prSet presAssocID="{7160C06B-B8FF-4E42-831B-D553C52B71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029E11A-6F05-4985-A0B0-CC2E19F91848}" type="pres">
      <dgm:prSet presAssocID="{8A6D9831-D671-41ED-A283-368560767447}" presName="linNode" presStyleCnt="0"/>
      <dgm:spPr/>
    </dgm:pt>
    <dgm:pt modelId="{518BC435-AA21-4251-94F8-1F423A4B134B}" type="pres">
      <dgm:prSet presAssocID="{8A6D9831-D671-41ED-A283-36856076744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6A75A5-A278-4E3B-BFD4-6D8C2E36FD5F}" type="pres">
      <dgm:prSet presAssocID="{8A6D9831-D671-41ED-A283-36856076744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DDDD7FC-975A-409D-B007-92B774FDE290}" type="pres">
      <dgm:prSet presAssocID="{68467687-CEF2-4925-BD30-8D50E1F031A7}" presName="sp" presStyleCnt="0"/>
      <dgm:spPr/>
    </dgm:pt>
    <dgm:pt modelId="{ABCDBBE2-CA43-4AC6-A9AC-CB39F3720AEC}" type="pres">
      <dgm:prSet presAssocID="{A1EDD9CF-05E0-4346-9B3D-3BF98E606B47}" presName="linNode" presStyleCnt="0"/>
      <dgm:spPr/>
    </dgm:pt>
    <dgm:pt modelId="{7EFD803D-0A0E-441D-A6AD-36FBE2B7B4B7}" type="pres">
      <dgm:prSet presAssocID="{A1EDD9CF-05E0-4346-9B3D-3BF98E606B4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00B645B-F736-4CF0-B1F2-ECB5344D6C4D}" type="pres">
      <dgm:prSet presAssocID="{A1EDD9CF-05E0-4346-9B3D-3BF98E606B4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2A0667F-A247-4370-B830-AE32D66A86D9}" type="pres">
      <dgm:prSet presAssocID="{35AA8001-A9EE-4053-94E5-C19ED31AF1BD}" presName="sp" presStyleCnt="0"/>
      <dgm:spPr/>
    </dgm:pt>
    <dgm:pt modelId="{45C272F0-8214-4DA0-BDE1-34934586C0F6}" type="pres">
      <dgm:prSet presAssocID="{0F1FCA05-467D-4775-8BAE-253E254ADDB1}" presName="linNode" presStyleCnt="0"/>
      <dgm:spPr/>
    </dgm:pt>
    <dgm:pt modelId="{E03FA634-58F6-462E-9A81-450B7F19F2EF}" type="pres">
      <dgm:prSet presAssocID="{0F1FCA05-467D-4775-8BAE-253E254ADDB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89A9478-F600-4FD6-B767-34D1B20B8185}" type="pres">
      <dgm:prSet presAssocID="{0F1FCA05-467D-4775-8BAE-253E254ADDB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8BD16C6-70E4-4FAF-BE1C-107D82DC940A}" type="presOf" srcId="{7D138EBF-9229-4624-BC20-B6D55B870E9B}" destId="{C89A9478-F600-4FD6-B767-34D1B20B8185}" srcOrd="0" destOrd="0" presId="urn:microsoft.com/office/officeart/2005/8/layout/vList5"/>
    <dgm:cxn modelId="{75A1A7F2-5490-4079-BCEF-E9B15D13FEF1}" type="presOf" srcId="{0F1FCA05-467D-4775-8BAE-253E254ADDB1}" destId="{E03FA634-58F6-462E-9A81-450B7F19F2EF}" srcOrd="0" destOrd="0" presId="urn:microsoft.com/office/officeart/2005/8/layout/vList5"/>
    <dgm:cxn modelId="{637B0003-3482-4EC9-836B-F9E035215FC9}" type="presOf" srcId="{8A6D9831-D671-41ED-A283-368560767447}" destId="{518BC435-AA21-4251-94F8-1F423A4B134B}" srcOrd="0" destOrd="0" presId="urn:microsoft.com/office/officeart/2005/8/layout/vList5"/>
    <dgm:cxn modelId="{FF0939E9-5F2E-40CE-BFD9-203B4BFC19EB}" srcId="{8A6D9831-D671-41ED-A283-368560767447}" destId="{882DC55F-2883-4658-A18F-F836307E1A85}" srcOrd="0" destOrd="0" parTransId="{C382172C-ADC1-42FC-A4CE-C2F63D35B83C}" sibTransId="{413BA6D2-9B42-4EB8-A317-B9BACAD692D0}"/>
    <dgm:cxn modelId="{F0D3A34C-987F-439A-9C71-7C3A7B5FD4B1}" srcId="{7160C06B-B8FF-4E42-831B-D553C52B719B}" destId="{A1EDD9CF-05E0-4346-9B3D-3BF98E606B47}" srcOrd="1" destOrd="0" parTransId="{4D59230F-9868-45F2-8F54-3B5E81532935}" sibTransId="{35AA8001-A9EE-4053-94E5-C19ED31AF1BD}"/>
    <dgm:cxn modelId="{9F2ADA81-A314-47EB-9D6B-F20BD513C20F}" type="presOf" srcId="{837EEDC1-EAAC-4220-A694-800DC01C9E2C}" destId="{B00B645B-F736-4CF0-B1F2-ECB5344D6C4D}" srcOrd="0" destOrd="0" presId="urn:microsoft.com/office/officeart/2005/8/layout/vList5"/>
    <dgm:cxn modelId="{06B13B46-E52E-4939-96FD-09FDCD587734}" type="presOf" srcId="{A24E9851-E987-4FDC-8CA9-F472D0D1BE1C}" destId="{C89A9478-F600-4FD6-B767-34D1B20B8185}" srcOrd="0" destOrd="1" presId="urn:microsoft.com/office/officeart/2005/8/layout/vList5"/>
    <dgm:cxn modelId="{9B2D1425-5B1B-4E90-967F-D0024650D188}" srcId="{0F1FCA05-467D-4775-8BAE-253E254ADDB1}" destId="{7D138EBF-9229-4624-BC20-B6D55B870E9B}" srcOrd="0" destOrd="0" parTransId="{F852A653-0D69-4509-A09B-10E15CC3001C}" sibTransId="{DE080C05-A8B1-4C24-9A36-104F2408EEAC}"/>
    <dgm:cxn modelId="{723BA6D3-0BF9-441F-B6BF-8781D22CF195}" srcId="{8A6D9831-D671-41ED-A283-368560767447}" destId="{56BBAE47-BBF4-4E69-933A-104BA9D0DDBF}" srcOrd="1" destOrd="0" parTransId="{0EB628E4-FB1B-46B2-A737-865732E9BDC3}" sibTransId="{3CFC0595-453D-434E-90F0-39D0F5A035EE}"/>
    <dgm:cxn modelId="{2991A0AE-4488-4A7A-85BA-7E33A02A9263}" srcId="{7160C06B-B8FF-4E42-831B-D553C52B719B}" destId="{0F1FCA05-467D-4775-8BAE-253E254ADDB1}" srcOrd="2" destOrd="0" parTransId="{DD4674E8-3BB3-466B-ADF0-5984DA5C43D5}" sibTransId="{8A1BC1FC-D74E-41D7-A31B-7A2D3B38FA32}"/>
    <dgm:cxn modelId="{A7F6D6A5-AC4C-4A51-B85A-8BDAF6CB128B}" type="presOf" srcId="{882DC55F-2883-4658-A18F-F836307E1A85}" destId="{2D6A75A5-A278-4E3B-BFD4-6D8C2E36FD5F}" srcOrd="0" destOrd="0" presId="urn:microsoft.com/office/officeart/2005/8/layout/vList5"/>
    <dgm:cxn modelId="{FAEB461A-F80F-4D7B-A5A9-26EB31B008B1}" srcId="{A1EDD9CF-05E0-4346-9B3D-3BF98E606B47}" destId="{837EEDC1-EAAC-4220-A694-800DC01C9E2C}" srcOrd="0" destOrd="0" parTransId="{72E0C90A-F3E5-40B9-89A3-CDDE0187AF13}" sibTransId="{0CFB8209-01EC-4598-AED9-5A722CD652B1}"/>
    <dgm:cxn modelId="{B4DCB9E6-B636-450A-A3EE-41B36C223BB6}" type="presOf" srcId="{56BBAE47-BBF4-4E69-933A-104BA9D0DDBF}" destId="{2D6A75A5-A278-4E3B-BFD4-6D8C2E36FD5F}" srcOrd="0" destOrd="1" presId="urn:microsoft.com/office/officeart/2005/8/layout/vList5"/>
    <dgm:cxn modelId="{59B233B1-5016-4B93-9AC8-4B0A54C4CCC4}" srcId="{0F1FCA05-467D-4775-8BAE-253E254ADDB1}" destId="{A24E9851-E987-4FDC-8CA9-F472D0D1BE1C}" srcOrd="1" destOrd="0" parTransId="{0B996B57-9E70-4FD7-B91B-CBFAE164B196}" sibTransId="{D2631C94-0A60-4E18-B7C7-34D0C0FA1AC2}"/>
    <dgm:cxn modelId="{B652743D-ACCE-421C-A129-6DB23D8EEAF7}" type="presOf" srcId="{A1EDD9CF-05E0-4346-9B3D-3BF98E606B47}" destId="{7EFD803D-0A0E-441D-A6AD-36FBE2B7B4B7}" srcOrd="0" destOrd="0" presId="urn:microsoft.com/office/officeart/2005/8/layout/vList5"/>
    <dgm:cxn modelId="{03CB6202-7A3F-44C0-B2AA-53060C6DBDB5}" srcId="{7160C06B-B8FF-4E42-831B-D553C52B719B}" destId="{8A6D9831-D671-41ED-A283-368560767447}" srcOrd="0" destOrd="0" parTransId="{6F1B0F74-31DD-4A25-AFE1-F6276CFDF5B2}" sibTransId="{68467687-CEF2-4925-BD30-8D50E1F031A7}"/>
    <dgm:cxn modelId="{97BA08DB-1AC5-4F72-AA15-95FE4E83A1F3}" type="presOf" srcId="{7160C06B-B8FF-4E42-831B-D553C52B719B}" destId="{BD29E6CF-0A9E-48F8-A967-F491DBE6892A}" srcOrd="0" destOrd="0" presId="urn:microsoft.com/office/officeart/2005/8/layout/vList5"/>
    <dgm:cxn modelId="{B0233706-FA47-46D8-9E53-8D26F175BF4E}" type="presParOf" srcId="{BD29E6CF-0A9E-48F8-A967-F491DBE6892A}" destId="{6029E11A-6F05-4985-A0B0-CC2E19F91848}" srcOrd="0" destOrd="0" presId="urn:microsoft.com/office/officeart/2005/8/layout/vList5"/>
    <dgm:cxn modelId="{3678F659-17EF-4222-BDF1-FE0EB28967C8}" type="presParOf" srcId="{6029E11A-6F05-4985-A0B0-CC2E19F91848}" destId="{518BC435-AA21-4251-94F8-1F423A4B134B}" srcOrd="0" destOrd="0" presId="urn:microsoft.com/office/officeart/2005/8/layout/vList5"/>
    <dgm:cxn modelId="{7FD680D7-D7AE-4639-A335-C2F674D72BE3}" type="presParOf" srcId="{6029E11A-6F05-4985-A0B0-CC2E19F91848}" destId="{2D6A75A5-A278-4E3B-BFD4-6D8C2E36FD5F}" srcOrd="1" destOrd="0" presId="urn:microsoft.com/office/officeart/2005/8/layout/vList5"/>
    <dgm:cxn modelId="{CB81B8DD-C9FA-49E0-AE2A-E718FE4F81ED}" type="presParOf" srcId="{BD29E6CF-0A9E-48F8-A967-F491DBE6892A}" destId="{8DDDD7FC-975A-409D-B007-92B774FDE290}" srcOrd="1" destOrd="0" presId="urn:microsoft.com/office/officeart/2005/8/layout/vList5"/>
    <dgm:cxn modelId="{A7DCA01D-E786-4EE9-9063-A766A7C667B3}" type="presParOf" srcId="{BD29E6CF-0A9E-48F8-A967-F491DBE6892A}" destId="{ABCDBBE2-CA43-4AC6-A9AC-CB39F3720AEC}" srcOrd="2" destOrd="0" presId="urn:microsoft.com/office/officeart/2005/8/layout/vList5"/>
    <dgm:cxn modelId="{A24814F1-8B7D-4693-B5A8-3E4077840C3F}" type="presParOf" srcId="{ABCDBBE2-CA43-4AC6-A9AC-CB39F3720AEC}" destId="{7EFD803D-0A0E-441D-A6AD-36FBE2B7B4B7}" srcOrd="0" destOrd="0" presId="urn:microsoft.com/office/officeart/2005/8/layout/vList5"/>
    <dgm:cxn modelId="{1B68DB26-9AF7-46BA-B030-AA8CF433FC3E}" type="presParOf" srcId="{ABCDBBE2-CA43-4AC6-A9AC-CB39F3720AEC}" destId="{B00B645B-F736-4CF0-B1F2-ECB5344D6C4D}" srcOrd="1" destOrd="0" presId="urn:microsoft.com/office/officeart/2005/8/layout/vList5"/>
    <dgm:cxn modelId="{53A1FE5F-BC38-4610-9CE3-EB8D49D10893}" type="presParOf" srcId="{BD29E6CF-0A9E-48F8-A967-F491DBE6892A}" destId="{B2A0667F-A247-4370-B830-AE32D66A86D9}" srcOrd="3" destOrd="0" presId="urn:microsoft.com/office/officeart/2005/8/layout/vList5"/>
    <dgm:cxn modelId="{4BC16274-02B4-4861-A1B9-FA476E36CD91}" type="presParOf" srcId="{BD29E6CF-0A9E-48F8-A967-F491DBE6892A}" destId="{45C272F0-8214-4DA0-BDE1-34934586C0F6}" srcOrd="4" destOrd="0" presId="urn:microsoft.com/office/officeart/2005/8/layout/vList5"/>
    <dgm:cxn modelId="{7BC4B960-1C25-4593-813D-3A7270BA6553}" type="presParOf" srcId="{45C272F0-8214-4DA0-BDE1-34934586C0F6}" destId="{E03FA634-58F6-462E-9A81-450B7F19F2EF}" srcOrd="0" destOrd="0" presId="urn:microsoft.com/office/officeart/2005/8/layout/vList5"/>
    <dgm:cxn modelId="{3457B370-C144-4B75-84BB-00DB851B2B75}" type="presParOf" srcId="{45C272F0-8214-4DA0-BDE1-34934586C0F6}" destId="{C89A9478-F600-4FD6-B767-34D1B20B818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80EB2-04D4-4402-82EF-054008867F18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FCE8CC9D-7C03-43B9-A738-E1678DD62FE3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Evaluacija/</a:t>
          </a:r>
        </a:p>
        <a:p>
          <a:r>
            <a:rPr lang="hr-HR" sz="2000" dirty="0" smtClean="0">
              <a:latin typeface="Californian FB" panose="0207040306080B030204" pitchFamily="18" charset="0"/>
            </a:rPr>
            <a:t>Refleksija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31934747-6346-468E-B5D4-74C7C1DC906F}" type="parTrans" cxnId="{E0E741CD-DE52-48E7-ADED-E781B446A4B1}">
      <dgm:prSet/>
      <dgm:spPr/>
      <dgm:t>
        <a:bodyPr/>
        <a:lstStyle/>
        <a:p>
          <a:endParaRPr lang="hr-HR"/>
        </a:p>
      </dgm:t>
    </dgm:pt>
    <dgm:pt modelId="{58970687-5238-472D-82DE-93A1E546A46D}" type="sibTrans" cxnId="{E0E741CD-DE52-48E7-ADED-E781B446A4B1}">
      <dgm:prSet/>
      <dgm:spPr/>
      <dgm:t>
        <a:bodyPr/>
        <a:lstStyle/>
        <a:p>
          <a:endParaRPr lang="hr-HR"/>
        </a:p>
      </dgm:t>
    </dgm:pt>
    <dgm:pt modelId="{AD612A8F-4625-41B0-98F0-B864E88B3495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Google </a:t>
          </a:r>
          <a:r>
            <a:rPr lang="hr-HR" sz="2000" dirty="0" err="1" smtClean="0">
              <a:latin typeface="Californian FB" panose="0207040306080B030204" pitchFamily="18" charset="0"/>
            </a:rPr>
            <a:t>Forms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8B588ED0-6E16-45D1-8D98-4B41D72CF4A8}" type="parTrans" cxnId="{0D892AFA-89E6-4B1E-9499-0289ABA7FA49}">
      <dgm:prSet/>
      <dgm:spPr/>
      <dgm:t>
        <a:bodyPr/>
        <a:lstStyle/>
        <a:p>
          <a:endParaRPr lang="hr-HR"/>
        </a:p>
      </dgm:t>
    </dgm:pt>
    <dgm:pt modelId="{06D30CFA-947F-460A-BCBD-C334F8ADD517}" type="sibTrans" cxnId="{0D892AFA-89E6-4B1E-9499-0289ABA7FA49}">
      <dgm:prSet/>
      <dgm:spPr/>
      <dgm:t>
        <a:bodyPr/>
        <a:lstStyle/>
        <a:p>
          <a:endParaRPr lang="hr-HR"/>
        </a:p>
      </dgm:t>
    </dgm:pt>
    <dgm:pt modelId="{0CF2AFBA-D1D6-49D9-9C97-92DF3C17E3BE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Padlet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C00D48E1-4FD5-483A-BFFF-689212DD5336}" type="parTrans" cxnId="{D0975698-AA4B-49D1-9D6A-340E953F15E7}">
      <dgm:prSet/>
      <dgm:spPr/>
      <dgm:t>
        <a:bodyPr/>
        <a:lstStyle/>
        <a:p>
          <a:endParaRPr lang="hr-HR"/>
        </a:p>
      </dgm:t>
    </dgm:pt>
    <dgm:pt modelId="{EF0BF715-C1C9-4DAD-B478-E729B7416CDD}" type="sibTrans" cxnId="{D0975698-AA4B-49D1-9D6A-340E953F15E7}">
      <dgm:prSet/>
      <dgm:spPr/>
      <dgm:t>
        <a:bodyPr/>
        <a:lstStyle/>
        <a:p>
          <a:endParaRPr lang="hr-HR"/>
        </a:p>
      </dgm:t>
    </dgm:pt>
    <dgm:pt modelId="{DB9A4661-6AB4-4853-BEFF-7329D4CCD4C3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Potvrde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036BAFD0-93C4-457A-AF72-CB3EB45BBBB1}" type="parTrans" cxnId="{0266BCFD-B105-46E0-BD74-DE9D0DC7CC36}">
      <dgm:prSet/>
      <dgm:spPr/>
      <dgm:t>
        <a:bodyPr/>
        <a:lstStyle/>
        <a:p>
          <a:endParaRPr lang="hr-HR"/>
        </a:p>
      </dgm:t>
    </dgm:pt>
    <dgm:pt modelId="{987F5BE6-4C58-4DD9-B843-3C4C87E4DF1F}" type="sibTrans" cxnId="{0266BCFD-B105-46E0-BD74-DE9D0DC7CC36}">
      <dgm:prSet/>
      <dgm:spPr/>
      <dgm:t>
        <a:bodyPr/>
        <a:lstStyle/>
        <a:p>
          <a:endParaRPr lang="hr-HR"/>
        </a:p>
      </dgm:t>
    </dgm:pt>
    <dgm:pt modelId="{13A6851A-5DD0-43D4-B473-007E24B207B0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Canva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BAD560C3-A9D8-433A-9399-123202554302}" type="parTrans" cxnId="{5CB9823A-B68D-45FF-A778-E242512AA9DF}">
      <dgm:prSet/>
      <dgm:spPr/>
      <dgm:t>
        <a:bodyPr/>
        <a:lstStyle/>
        <a:p>
          <a:endParaRPr lang="hr-HR"/>
        </a:p>
      </dgm:t>
    </dgm:pt>
    <dgm:pt modelId="{FB71C1DE-12AB-4CD9-8951-C74FA2017739}" type="sibTrans" cxnId="{5CB9823A-B68D-45FF-A778-E242512AA9DF}">
      <dgm:prSet/>
      <dgm:spPr/>
      <dgm:t>
        <a:bodyPr/>
        <a:lstStyle/>
        <a:p>
          <a:endParaRPr lang="hr-HR"/>
        </a:p>
      </dgm:t>
    </dgm:pt>
    <dgm:pt modelId="{77CD385E-B7F9-4CE2-8A69-410344DC403F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Evaluacijska anketa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24C4EAD6-9E1C-46E6-8782-AF1BADD36EF4}" type="parTrans" cxnId="{CEC3D9B7-3130-4025-85DC-D353C33EA8F1}">
      <dgm:prSet/>
      <dgm:spPr/>
      <dgm:t>
        <a:bodyPr/>
        <a:lstStyle/>
        <a:p>
          <a:endParaRPr lang="hr-HR"/>
        </a:p>
      </dgm:t>
    </dgm:pt>
    <dgm:pt modelId="{81CF5942-7150-4EF7-9C88-788E5F56E429}" type="sibTrans" cxnId="{CEC3D9B7-3130-4025-85DC-D353C33EA8F1}">
      <dgm:prSet/>
      <dgm:spPr/>
      <dgm:t>
        <a:bodyPr/>
        <a:lstStyle/>
        <a:p>
          <a:endParaRPr lang="hr-HR"/>
        </a:p>
      </dgm:t>
    </dgm:pt>
    <dgm:pt modelId="{156AA037-F327-49AB-9D99-FC5B62FFD3A2}">
      <dgm:prSet phldrT="[Tekst]" custT="1"/>
      <dgm:spPr/>
      <dgm:t>
        <a:bodyPr/>
        <a:lstStyle/>
        <a:p>
          <a:r>
            <a:rPr lang="hr-HR" sz="2000" dirty="0" err="1" smtClean="0">
              <a:latin typeface="Californian FB" panose="0207040306080B030204" pitchFamily="18" charset="0"/>
            </a:rPr>
            <a:t>Typeform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633EECEE-7F9F-4536-B7C5-6789F83D5B91}" type="parTrans" cxnId="{BA51245E-30EA-4DA9-B692-E8E56C53A2D6}">
      <dgm:prSet/>
      <dgm:spPr/>
      <dgm:t>
        <a:bodyPr/>
        <a:lstStyle/>
        <a:p>
          <a:endParaRPr lang="hr-HR"/>
        </a:p>
      </dgm:t>
    </dgm:pt>
    <dgm:pt modelId="{D1FA1A20-49A7-4B10-9C6B-E9473FD174EC}" type="sibTrans" cxnId="{BA51245E-30EA-4DA9-B692-E8E56C53A2D6}">
      <dgm:prSet/>
      <dgm:spPr/>
      <dgm:t>
        <a:bodyPr/>
        <a:lstStyle/>
        <a:p>
          <a:endParaRPr lang="hr-HR"/>
        </a:p>
      </dgm:t>
    </dgm:pt>
    <dgm:pt modelId="{C04384D0-D442-4784-9FD1-135E084FEDC6}">
      <dgm:prSet phldrT="[Tekst]" custT="1"/>
      <dgm:spPr/>
      <dgm:t>
        <a:bodyPr/>
        <a:lstStyle/>
        <a:p>
          <a:r>
            <a:rPr lang="hr-HR" sz="2000" dirty="0" smtClean="0">
              <a:latin typeface="Californian FB" panose="0207040306080B030204" pitchFamily="18" charset="0"/>
            </a:rPr>
            <a:t>QR kod</a:t>
          </a:r>
          <a:endParaRPr lang="hr-HR" sz="2000" dirty="0">
            <a:latin typeface="Californian FB" panose="0207040306080B030204" pitchFamily="18" charset="0"/>
          </a:endParaRPr>
        </a:p>
      </dgm:t>
    </dgm:pt>
    <dgm:pt modelId="{F982F37D-CA5E-4BFA-B982-F1B848CF227E}" type="parTrans" cxnId="{7B70804C-C1E6-42AE-98EF-EA66394BCC63}">
      <dgm:prSet/>
      <dgm:spPr/>
      <dgm:t>
        <a:bodyPr/>
        <a:lstStyle/>
        <a:p>
          <a:endParaRPr lang="hr-HR"/>
        </a:p>
      </dgm:t>
    </dgm:pt>
    <dgm:pt modelId="{EB42F8D4-D554-4BC1-B5EC-AED9471C5EB0}" type="sibTrans" cxnId="{7B70804C-C1E6-42AE-98EF-EA66394BCC63}">
      <dgm:prSet/>
      <dgm:spPr/>
      <dgm:t>
        <a:bodyPr/>
        <a:lstStyle/>
        <a:p>
          <a:endParaRPr lang="hr-HR"/>
        </a:p>
      </dgm:t>
    </dgm:pt>
    <dgm:pt modelId="{14599A41-5119-45F3-AEFD-10FBE2F50153}" type="pres">
      <dgm:prSet presAssocID="{1C580EB2-04D4-4402-82EF-054008867F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74D4A9A-7C05-472F-8B6D-9738098B5A03}" type="pres">
      <dgm:prSet presAssocID="{FCE8CC9D-7C03-43B9-A738-E1678DD62FE3}" presName="linNode" presStyleCnt="0"/>
      <dgm:spPr/>
    </dgm:pt>
    <dgm:pt modelId="{DF36A44C-9573-4A6A-829D-FFE206C6EF76}" type="pres">
      <dgm:prSet presAssocID="{FCE8CC9D-7C03-43B9-A738-E1678DD62FE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DF74773-5947-48AB-8664-0CAD14BB3E0E}" type="pres">
      <dgm:prSet presAssocID="{FCE8CC9D-7C03-43B9-A738-E1678DD62FE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316F35-A4CC-4843-98BF-389B73470FAA}" type="pres">
      <dgm:prSet presAssocID="{58970687-5238-472D-82DE-93A1E546A46D}" presName="sp" presStyleCnt="0"/>
      <dgm:spPr/>
    </dgm:pt>
    <dgm:pt modelId="{7E352750-1735-4B65-A20F-A951175F796B}" type="pres">
      <dgm:prSet presAssocID="{DB9A4661-6AB4-4853-BEFF-7329D4CCD4C3}" presName="linNode" presStyleCnt="0"/>
      <dgm:spPr/>
    </dgm:pt>
    <dgm:pt modelId="{62DED273-82FA-4908-BB40-61046096347C}" type="pres">
      <dgm:prSet presAssocID="{DB9A4661-6AB4-4853-BEFF-7329D4CCD4C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0EE71B-A810-437D-A642-CC05D04710E5}" type="pres">
      <dgm:prSet presAssocID="{DB9A4661-6AB4-4853-BEFF-7329D4CCD4C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31C7C96-FC9B-415B-B6D3-ABB7E4F162A7}" type="pres">
      <dgm:prSet presAssocID="{987F5BE6-4C58-4DD9-B843-3C4C87E4DF1F}" presName="sp" presStyleCnt="0"/>
      <dgm:spPr/>
    </dgm:pt>
    <dgm:pt modelId="{37E79ACA-D953-4FC0-8AFC-EF0B8EC128EF}" type="pres">
      <dgm:prSet presAssocID="{77CD385E-B7F9-4CE2-8A69-410344DC403F}" presName="linNode" presStyleCnt="0"/>
      <dgm:spPr/>
    </dgm:pt>
    <dgm:pt modelId="{FBC33C90-3B68-478C-9738-6A11935C2A77}" type="pres">
      <dgm:prSet presAssocID="{77CD385E-B7F9-4CE2-8A69-410344DC403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955BD98-A426-4379-B6B1-A053FA6D8D05}" type="pres">
      <dgm:prSet presAssocID="{77CD385E-B7F9-4CE2-8A69-410344DC403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235BC2A-9835-4B44-AA76-314272CF66D0}" type="presOf" srcId="{77CD385E-B7F9-4CE2-8A69-410344DC403F}" destId="{FBC33C90-3B68-478C-9738-6A11935C2A77}" srcOrd="0" destOrd="0" presId="urn:microsoft.com/office/officeart/2005/8/layout/vList5"/>
    <dgm:cxn modelId="{0D892AFA-89E6-4B1E-9499-0289ABA7FA49}" srcId="{FCE8CC9D-7C03-43B9-A738-E1678DD62FE3}" destId="{AD612A8F-4625-41B0-98F0-B864E88B3495}" srcOrd="0" destOrd="0" parTransId="{8B588ED0-6E16-45D1-8D98-4B41D72CF4A8}" sibTransId="{06D30CFA-947F-460A-BCBD-C334F8ADD517}"/>
    <dgm:cxn modelId="{32B38889-5611-4A9B-BA03-C85842F09ECA}" type="presOf" srcId="{0CF2AFBA-D1D6-49D9-9C97-92DF3C17E3BE}" destId="{CDF74773-5947-48AB-8664-0CAD14BB3E0E}" srcOrd="0" destOrd="1" presId="urn:microsoft.com/office/officeart/2005/8/layout/vList5"/>
    <dgm:cxn modelId="{BAAD8DE5-FF43-42E0-B837-6371728DFFE7}" type="presOf" srcId="{FCE8CC9D-7C03-43B9-A738-E1678DD62FE3}" destId="{DF36A44C-9573-4A6A-829D-FFE206C6EF76}" srcOrd="0" destOrd="0" presId="urn:microsoft.com/office/officeart/2005/8/layout/vList5"/>
    <dgm:cxn modelId="{0266BCFD-B105-46E0-BD74-DE9D0DC7CC36}" srcId="{1C580EB2-04D4-4402-82EF-054008867F18}" destId="{DB9A4661-6AB4-4853-BEFF-7329D4CCD4C3}" srcOrd="1" destOrd="0" parTransId="{036BAFD0-93C4-457A-AF72-CB3EB45BBBB1}" sibTransId="{987F5BE6-4C58-4DD9-B843-3C4C87E4DF1F}"/>
    <dgm:cxn modelId="{BFCD0C3B-5BFB-4B12-A63F-8E82AA2B26AB}" type="presOf" srcId="{DB9A4661-6AB4-4853-BEFF-7329D4CCD4C3}" destId="{62DED273-82FA-4908-BB40-61046096347C}" srcOrd="0" destOrd="0" presId="urn:microsoft.com/office/officeart/2005/8/layout/vList5"/>
    <dgm:cxn modelId="{7B70804C-C1E6-42AE-98EF-EA66394BCC63}" srcId="{77CD385E-B7F9-4CE2-8A69-410344DC403F}" destId="{C04384D0-D442-4784-9FD1-135E084FEDC6}" srcOrd="1" destOrd="0" parTransId="{F982F37D-CA5E-4BFA-B982-F1B848CF227E}" sibTransId="{EB42F8D4-D554-4BC1-B5EC-AED9471C5EB0}"/>
    <dgm:cxn modelId="{5CB9823A-B68D-45FF-A778-E242512AA9DF}" srcId="{DB9A4661-6AB4-4853-BEFF-7329D4CCD4C3}" destId="{13A6851A-5DD0-43D4-B473-007E24B207B0}" srcOrd="0" destOrd="0" parTransId="{BAD560C3-A9D8-433A-9399-123202554302}" sibTransId="{FB71C1DE-12AB-4CD9-8951-C74FA2017739}"/>
    <dgm:cxn modelId="{BA51245E-30EA-4DA9-B692-E8E56C53A2D6}" srcId="{77CD385E-B7F9-4CE2-8A69-410344DC403F}" destId="{156AA037-F327-49AB-9D99-FC5B62FFD3A2}" srcOrd="0" destOrd="0" parTransId="{633EECEE-7F9F-4536-B7C5-6789F83D5B91}" sibTransId="{D1FA1A20-49A7-4B10-9C6B-E9473FD174EC}"/>
    <dgm:cxn modelId="{E0E741CD-DE52-48E7-ADED-E781B446A4B1}" srcId="{1C580EB2-04D4-4402-82EF-054008867F18}" destId="{FCE8CC9D-7C03-43B9-A738-E1678DD62FE3}" srcOrd="0" destOrd="0" parTransId="{31934747-6346-468E-B5D4-74C7C1DC906F}" sibTransId="{58970687-5238-472D-82DE-93A1E546A46D}"/>
    <dgm:cxn modelId="{565AD7E1-4FB7-48E3-A74E-B30D4D276823}" type="presOf" srcId="{156AA037-F327-49AB-9D99-FC5B62FFD3A2}" destId="{9955BD98-A426-4379-B6B1-A053FA6D8D05}" srcOrd="0" destOrd="0" presId="urn:microsoft.com/office/officeart/2005/8/layout/vList5"/>
    <dgm:cxn modelId="{389F3275-A04F-432C-8B3E-F6F2E2F10B20}" type="presOf" srcId="{AD612A8F-4625-41B0-98F0-B864E88B3495}" destId="{CDF74773-5947-48AB-8664-0CAD14BB3E0E}" srcOrd="0" destOrd="0" presId="urn:microsoft.com/office/officeart/2005/8/layout/vList5"/>
    <dgm:cxn modelId="{49A15363-BBA3-455C-B9F9-BA498C798326}" type="presOf" srcId="{13A6851A-5DD0-43D4-B473-007E24B207B0}" destId="{CF0EE71B-A810-437D-A642-CC05D04710E5}" srcOrd="0" destOrd="0" presId="urn:microsoft.com/office/officeart/2005/8/layout/vList5"/>
    <dgm:cxn modelId="{CDF93E49-72EB-4C5B-B491-3127043B7CC4}" type="presOf" srcId="{1C580EB2-04D4-4402-82EF-054008867F18}" destId="{14599A41-5119-45F3-AEFD-10FBE2F50153}" srcOrd="0" destOrd="0" presId="urn:microsoft.com/office/officeart/2005/8/layout/vList5"/>
    <dgm:cxn modelId="{D0975698-AA4B-49D1-9D6A-340E953F15E7}" srcId="{FCE8CC9D-7C03-43B9-A738-E1678DD62FE3}" destId="{0CF2AFBA-D1D6-49D9-9C97-92DF3C17E3BE}" srcOrd="1" destOrd="0" parTransId="{C00D48E1-4FD5-483A-BFFF-689212DD5336}" sibTransId="{EF0BF715-C1C9-4DAD-B478-E729B7416CDD}"/>
    <dgm:cxn modelId="{A0C48418-325D-4149-BC0A-446CDB3B8ABB}" type="presOf" srcId="{C04384D0-D442-4784-9FD1-135E084FEDC6}" destId="{9955BD98-A426-4379-B6B1-A053FA6D8D05}" srcOrd="0" destOrd="1" presId="urn:microsoft.com/office/officeart/2005/8/layout/vList5"/>
    <dgm:cxn modelId="{CEC3D9B7-3130-4025-85DC-D353C33EA8F1}" srcId="{1C580EB2-04D4-4402-82EF-054008867F18}" destId="{77CD385E-B7F9-4CE2-8A69-410344DC403F}" srcOrd="2" destOrd="0" parTransId="{24C4EAD6-9E1C-46E6-8782-AF1BADD36EF4}" sibTransId="{81CF5942-7150-4EF7-9C88-788E5F56E429}"/>
    <dgm:cxn modelId="{0A121945-8EFB-4419-A64B-A9C2B4B88A56}" type="presParOf" srcId="{14599A41-5119-45F3-AEFD-10FBE2F50153}" destId="{774D4A9A-7C05-472F-8B6D-9738098B5A03}" srcOrd="0" destOrd="0" presId="urn:microsoft.com/office/officeart/2005/8/layout/vList5"/>
    <dgm:cxn modelId="{6D7AE012-CCE3-4F65-97FA-145B5902942A}" type="presParOf" srcId="{774D4A9A-7C05-472F-8B6D-9738098B5A03}" destId="{DF36A44C-9573-4A6A-829D-FFE206C6EF76}" srcOrd="0" destOrd="0" presId="urn:microsoft.com/office/officeart/2005/8/layout/vList5"/>
    <dgm:cxn modelId="{1CD3727C-86B1-454D-8BE4-B3A753193BD6}" type="presParOf" srcId="{774D4A9A-7C05-472F-8B6D-9738098B5A03}" destId="{CDF74773-5947-48AB-8664-0CAD14BB3E0E}" srcOrd="1" destOrd="0" presId="urn:microsoft.com/office/officeart/2005/8/layout/vList5"/>
    <dgm:cxn modelId="{9C8B3FD9-5B15-4E7E-B453-3EF38C1BF9D5}" type="presParOf" srcId="{14599A41-5119-45F3-AEFD-10FBE2F50153}" destId="{5E316F35-A4CC-4843-98BF-389B73470FAA}" srcOrd="1" destOrd="0" presId="urn:microsoft.com/office/officeart/2005/8/layout/vList5"/>
    <dgm:cxn modelId="{3873415D-4182-4B2D-99CD-E12C9F6A0CE6}" type="presParOf" srcId="{14599A41-5119-45F3-AEFD-10FBE2F50153}" destId="{7E352750-1735-4B65-A20F-A951175F796B}" srcOrd="2" destOrd="0" presId="urn:microsoft.com/office/officeart/2005/8/layout/vList5"/>
    <dgm:cxn modelId="{4EAF9FCD-E5F4-4504-B7A5-A7A8718E8FB1}" type="presParOf" srcId="{7E352750-1735-4B65-A20F-A951175F796B}" destId="{62DED273-82FA-4908-BB40-61046096347C}" srcOrd="0" destOrd="0" presId="urn:microsoft.com/office/officeart/2005/8/layout/vList5"/>
    <dgm:cxn modelId="{CC24CDB3-8D62-4CDD-B247-8D71EF006660}" type="presParOf" srcId="{7E352750-1735-4B65-A20F-A951175F796B}" destId="{CF0EE71B-A810-437D-A642-CC05D04710E5}" srcOrd="1" destOrd="0" presId="urn:microsoft.com/office/officeart/2005/8/layout/vList5"/>
    <dgm:cxn modelId="{7FE7A5FA-64CC-42A0-91B3-CC3A6B034941}" type="presParOf" srcId="{14599A41-5119-45F3-AEFD-10FBE2F50153}" destId="{431C7C96-FC9B-415B-B6D3-ABB7E4F162A7}" srcOrd="3" destOrd="0" presId="urn:microsoft.com/office/officeart/2005/8/layout/vList5"/>
    <dgm:cxn modelId="{77137956-00F4-457C-A924-39F5742743DA}" type="presParOf" srcId="{14599A41-5119-45F3-AEFD-10FBE2F50153}" destId="{37E79ACA-D953-4FC0-8AFC-EF0B8EC128EF}" srcOrd="4" destOrd="0" presId="urn:microsoft.com/office/officeart/2005/8/layout/vList5"/>
    <dgm:cxn modelId="{BF6BCB54-4CB9-46DF-9DB9-D576B765777A}" type="presParOf" srcId="{37E79ACA-D953-4FC0-8AFC-EF0B8EC128EF}" destId="{FBC33C90-3B68-478C-9738-6A11935C2A77}" srcOrd="0" destOrd="0" presId="urn:microsoft.com/office/officeart/2005/8/layout/vList5"/>
    <dgm:cxn modelId="{4779DBCD-BAF5-4E60-8947-E8172EA8BFCF}" type="presParOf" srcId="{37E79ACA-D953-4FC0-8AFC-EF0B8EC128EF}" destId="{9955BD98-A426-4379-B6B1-A053FA6D8D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02114-F450-4378-BE72-0CB8BB6895CF}">
      <dsp:nvSpPr>
        <dsp:cNvPr id="0" name=""/>
        <dsp:cNvSpPr/>
      </dsp:nvSpPr>
      <dsp:spPr>
        <a:xfrm rot="5400000">
          <a:off x="2711142" y="-963783"/>
          <a:ext cx="796855" cy="292665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WordArt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smtClean="0">
              <a:latin typeface="Californian FB" panose="0207040306080B030204" pitchFamily="18" charset="0"/>
            </a:rPr>
            <a:t>E-maze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646243" y="140015"/>
        <a:ext cx="2887755" cy="719057"/>
      </dsp:txXfrm>
    </dsp:sp>
    <dsp:sp modelId="{20A8E797-E110-4455-9D6B-946F057E19AB}">
      <dsp:nvSpPr>
        <dsp:cNvPr id="0" name=""/>
        <dsp:cNvSpPr/>
      </dsp:nvSpPr>
      <dsp:spPr>
        <a:xfrm>
          <a:off x="0" y="1509"/>
          <a:ext cx="1646242" cy="99606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err="1" smtClean="0">
              <a:latin typeface="Californian FB" panose="0207040306080B030204" pitchFamily="18" charset="0"/>
            </a:rPr>
            <a:t>Warm-up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8624" y="50133"/>
        <a:ext cx="1548994" cy="898820"/>
      </dsp:txXfrm>
    </dsp:sp>
    <dsp:sp modelId="{F995FF03-1E8F-4B25-9455-9198E174E852}">
      <dsp:nvSpPr>
        <dsp:cNvPr id="0" name=""/>
        <dsp:cNvSpPr/>
      </dsp:nvSpPr>
      <dsp:spPr>
        <a:xfrm rot="5400000">
          <a:off x="2711142" y="82088"/>
          <a:ext cx="796855" cy="2926654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Padlet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smtClean="0">
              <a:latin typeface="Californian FB" panose="0207040306080B030204" pitchFamily="18" charset="0"/>
            </a:rPr>
            <a:t>Adobe </a:t>
          </a:r>
          <a:r>
            <a:rPr lang="hr-HR" sz="2000" kern="1200" dirty="0" err="1" smtClean="0">
              <a:latin typeface="Californian FB" panose="0207040306080B030204" pitchFamily="18" charset="0"/>
            </a:rPr>
            <a:t>Spark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646243" y="1185887"/>
        <a:ext cx="2887755" cy="719057"/>
      </dsp:txXfrm>
    </dsp:sp>
    <dsp:sp modelId="{561EEDED-4EC0-468B-80CE-83F152C13387}">
      <dsp:nvSpPr>
        <dsp:cNvPr id="0" name=""/>
        <dsp:cNvSpPr/>
      </dsp:nvSpPr>
      <dsp:spPr>
        <a:xfrm>
          <a:off x="0" y="1047381"/>
          <a:ext cx="1646242" cy="996068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Uočavanje eko problema u školi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8624" y="1096005"/>
        <a:ext cx="1548994" cy="898820"/>
      </dsp:txXfrm>
    </dsp:sp>
    <dsp:sp modelId="{4869CD17-EF7A-4E31-A5BF-5EAC528A61E5}">
      <dsp:nvSpPr>
        <dsp:cNvPr id="0" name=""/>
        <dsp:cNvSpPr/>
      </dsp:nvSpPr>
      <dsp:spPr>
        <a:xfrm rot="5400000">
          <a:off x="2696902" y="1184466"/>
          <a:ext cx="796855" cy="2926654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Padlet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Wordwall,Wizer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632003" y="2288265"/>
        <a:ext cx="2887755" cy="719057"/>
      </dsp:txXfrm>
    </dsp:sp>
    <dsp:sp modelId="{7CD45E22-A9FE-434C-9D89-EB05B17AA6EB}">
      <dsp:nvSpPr>
        <dsp:cNvPr id="0" name=""/>
        <dsp:cNvSpPr/>
      </dsp:nvSpPr>
      <dsp:spPr>
        <a:xfrm>
          <a:off x="0" y="2093253"/>
          <a:ext cx="1646242" cy="996068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Opis i izbor vještina i problema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8624" y="2141877"/>
        <a:ext cx="1548994" cy="898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AFA5C-4CB7-4840-B961-DB833E607A59}">
      <dsp:nvSpPr>
        <dsp:cNvPr id="0" name=""/>
        <dsp:cNvSpPr/>
      </dsp:nvSpPr>
      <dsp:spPr>
        <a:xfrm rot="5400000">
          <a:off x="2729606" y="-986933"/>
          <a:ext cx="759926" cy="292665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Genially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Thinglink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646243" y="133527"/>
        <a:ext cx="2889557" cy="685732"/>
      </dsp:txXfrm>
    </dsp:sp>
    <dsp:sp modelId="{08277706-3BB4-4E19-8D49-E3BB8178FAE8}">
      <dsp:nvSpPr>
        <dsp:cNvPr id="0" name=""/>
        <dsp:cNvSpPr/>
      </dsp:nvSpPr>
      <dsp:spPr>
        <a:xfrm>
          <a:off x="0" y="1439"/>
          <a:ext cx="1646242" cy="94990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Suradnički ciljevi škole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6371" y="47810"/>
        <a:ext cx="1553500" cy="857166"/>
      </dsp:txXfrm>
    </dsp:sp>
    <dsp:sp modelId="{2883C42F-FF05-455A-8988-BA137868E817}">
      <dsp:nvSpPr>
        <dsp:cNvPr id="0" name=""/>
        <dsp:cNvSpPr/>
      </dsp:nvSpPr>
      <dsp:spPr>
        <a:xfrm rot="5400000">
          <a:off x="2729606" y="10470"/>
          <a:ext cx="759926" cy="2926654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Flipgrid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646243" y="1130931"/>
        <a:ext cx="2889557" cy="685732"/>
      </dsp:txXfrm>
    </dsp:sp>
    <dsp:sp modelId="{9A19FA1D-92D3-414A-B125-4A883124DAEF}">
      <dsp:nvSpPr>
        <dsp:cNvPr id="0" name=""/>
        <dsp:cNvSpPr/>
      </dsp:nvSpPr>
      <dsp:spPr>
        <a:xfrm>
          <a:off x="0" y="998843"/>
          <a:ext cx="1646242" cy="949908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Predstavljanje timova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6371" y="1045214"/>
        <a:ext cx="1553500" cy="857166"/>
      </dsp:txXfrm>
    </dsp:sp>
    <dsp:sp modelId="{34AA1747-1C57-4C2F-BA30-7A274702ACD4}">
      <dsp:nvSpPr>
        <dsp:cNvPr id="0" name=""/>
        <dsp:cNvSpPr/>
      </dsp:nvSpPr>
      <dsp:spPr>
        <a:xfrm rot="5400000">
          <a:off x="2729606" y="1007874"/>
          <a:ext cx="759926" cy="2926654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smtClean="0">
              <a:latin typeface="Californian FB" panose="0207040306080B030204" pitchFamily="18" charset="0"/>
            </a:rPr>
            <a:t>Google doc.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Twinspace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646243" y="2128335"/>
        <a:ext cx="2889557" cy="685732"/>
      </dsp:txXfrm>
    </dsp:sp>
    <dsp:sp modelId="{EB059DB1-C0C4-4804-BC92-98C13EC8FEA0}">
      <dsp:nvSpPr>
        <dsp:cNvPr id="0" name=""/>
        <dsp:cNvSpPr/>
      </dsp:nvSpPr>
      <dsp:spPr>
        <a:xfrm>
          <a:off x="0" y="1996247"/>
          <a:ext cx="1646242" cy="949908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Suradničko pisanje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6371" y="2042618"/>
        <a:ext cx="1553500" cy="8571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A75A5-A278-4E3B-BFD4-6D8C2E36FD5F}">
      <dsp:nvSpPr>
        <dsp:cNvPr id="0" name=""/>
        <dsp:cNvSpPr/>
      </dsp:nvSpPr>
      <dsp:spPr>
        <a:xfrm rot="5400000">
          <a:off x="3235453" y="-1211946"/>
          <a:ext cx="793208" cy="341840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Pixton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Canva,Storyboardthat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922854" y="139374"/>
        <a:ext cx="3379686" cy="715766"/>
      </dsp:txXfrm>
    </dsp:sp>
    <dsp:sp modelId="{518BC435-AA21-4251-94F8-1F423A4B134B}">
      <dsp:nvSpPr>
        <dsp:cNvPr id="0" name=""/>
        <dsp:cNvSpPr/>
      </dsp:nvSpPr>
      <dsp:spPr>
        <a:xfrm>
          <a:off x="0" y="1502"/>
          <a:ext cx="1922853" cy="9915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Suradnički strip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8402" y="49904"/>
        <a:ext cx="1826049" cy="894706"/>
      </dsp:txXfrm>
    </dsp:sp>
    <dsp:sp modelId="{B00B645B-F736-4CF0-B1F2-ECB5344D6C4D}">
      <dsp:nvSpPr>
        <dsp:cNvPr id="0" name=""/>
        <dsp:cNvSpPr/>
      </dsp:nvSpPr>
      <dsp:spPr>
        <a:xfrm rot="5400000">
          <a:off x="3235453" y="-170860"/>
          <a:ext cx="793208" cy="3418407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Bookcreator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922854" y="1180460"/>
        <a:ext cx="3379686" cy="715766"/>
      </dsp:txXfrm>
    </dsp:sp>
    <dsp:sp modelId="{7EFD803D-0A0E-441D-A6AD-36FBE2B7B4B7}">
      <dsp:nvSpPr>
        <dsp:cNvPr id="0" name=""/>
        <dsp:cNvSpPr/>
      </dsp:nvSpPr>
      <dsp:spPr>
        <a:xfrm>
          <a:off x="0" y="1042588"/>
          <a:ext cx="1922853" cy="991510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Suradnička e-knjiga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8402" y="1090990"/>
        <a:ext cx="1826049" cy="894706"/>
      </dsp:txXfrm>
    </dsp:sp>
    <dsp:sp modelId="{C89A9478-F600-4FD6-B767-34D1B20B8185}">
      <dsp:nvSpPr>
        <dsp:cNvPr id="0" name=""/>
        <dsp:cNvSpPr/>
      </dsp:nvSpPr>
      <dsp:spPr>
        <a:xfrm rot="5400000">
          <a:off x="3235453" y="870225"/>
          <a:ext cx="793208" cy="3418407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Flockdraw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Onlinebadgemaker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922854" y="2221546"/>
        <a:ext cx="3379686" cy="715766"/>
      </dsp:txXfrm>
    </dsp:sp>
    <dsp:sp modelId="{E03FA634-58F6-462E-9A81-450B7F19F2EF}">
      <dsp:nvSpPr>
        <dsp:cNvPr id="0" name=""/>
        <dsp:cNvSpPr/>
      </dsp:nvSpPr>
      <dsp:spPr>
        <a:xfrm>
          <a:off x="0" y="2083674"/>
          <a:ext cx="1922853" cy="99151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Digitalne značke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8402" y="2132076"/>
        <a:ext cx="1826049" cy="8947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74773-5947-48AB-8664-0CAD14BB3E0E}">
      <dsp:nvSpPr>
        <dsp:cNvPr id="0" name=""/>
        <dsp:cNvSpPr/>
      </dsp:nvSpPr>
      <dsp:spPr>
        <a:xfrm rot="5400000">
          <a:off x="3252093" y="-1232809"/>
          <a:ext cx="759926" cy="341840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smtClean="0">
              <a:latin typeface="Californian FB" panose="0207040306080B030204" pitchFamily="18" charset="0"/>
            </a:rPr>
            <a:t>Google </a:t>
          </a:r>
          <a:r>
            <a:rPr lang="hr-HR" sz="2000" kern="1200" dirty="0" err="1" smtClean="0">
              <a:latin typeface="Californian FB" panose="0207040306080B030204" pitchFamily="18" charset="0"/>
            </a:rPr>
            <a:t>Forms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Padlet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922854" y="133527"/>
        <a:ext cx="3381309" cy="685732"/>
      </dsp:txXfrm>
    </dsp:sp>
    <dsp:sp modelId="{DF36A44C-9573-4A6A-829D-FFE206C6EF76}">
      <dsp:nvSpPr>
        <dsp:cNvPr id="0" name=""/>
        <dsp:cNvSpPr/>
      </dsp:nvSpPr>
      <dsp:spPr>
        <a:xfrm>
          <a:off x="0" y="1439"/>
          <a:ext cx="1922853" cy="94990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Evaluacija/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Refleksija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6371" y="47810"/>
        <a:ext cx="1830111" cy="857166"/>
      </dsp:txXfrm>
    </dsp:sp>
    <dsp:sp modelId="{CF0EE71B-A810-437D-A642-CC05D04710E5}">
      <dsp:nvSpPr>
        <dsp:cNvPr id="0" name=""/>
        <dsp:cNvSpPr/>
      </dsp:nvSpPr>
      <dsp:spPr>
        <a:xfrm rot="5400000">
          <a:off x="3252093" y="-235405"/>
          <a:ext cx="759926" cy="3418406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Canva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922854" y="1130931"/>
        <a:ext cx="3381309" cy="685732"/>
      </dsp:txXfrm>
    </dsp:sp>
    <dsp:sp modelId="{62DED273-82FA-4908-BB40-61046096347C}">
      <dsp:nvSpPr>
        <dsp:cNvPr id="0" name=""/>
        <dsp:cNvSpPr/>
      </dsp:nvSpPr>
      <dsp:spPr>
        <a:xfrm>
          <a:off x="0" y="998843"/>
          <a:ext cx="1922853" cy="949908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Potvrde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6371" y="1045214"/>
        <a:ext cx="1830111" cy="857166"/>
      </dsp:txXfrm>
    </dsp:sp>
    <dsp:sp modelId="{9955BD98-A426-4379-B6B1-A053FA6D8D05}">
      <dsp:nvSpPr>
        <dsp:cNvPr id="0" name=""/>
        <dsp:cNvSpPr/>
      </dsp:nvSpPr>
      <dsp:spPr>
        <a:xfrm rot="5400000">
          <a:off x="3252093" y="761998"/>
          <a:ext cx="759926" cy="3418406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err="1" smtClean="0">
              <a:latin typeface="Californian FB" panose="0207040306080B030204" pitchFamily="18" charset="0"/>
            </a:rPr>
            <a:t>Typeform</a:t>
          </a:r>
          <a:endParaRPr lang="hr-HR" sz="2000" kern="1200" dirty="0">
            <a:latin typeface="Californian FB" panose="0207040306080B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 smtClean="0">
              <a:latin typeface="Californian FB" panose="0207040306080B030204" pitchFamily="18" charset="0"/>
            </a:rPr>
            <a:t>QR kod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 rot="-5400000">
        <a:off x="1922854" y="2128335"/>
        <a:ext cx="3381309" cy="685732"/>
      </dsp:txXfrm>
    </dsp:sp>
    <dsp:sp modelId="{FBC33C90-3B68-478C-9738-6A11935C2A77}">
      <dsp:nvSpPr>
        <dsp:cNvPr id="0" name=""/>
        <dsp:cNvSpPr/>
      </dsp:nvSpPr>
      <dsp:spPr>
        <a:xfrm>
          <a:off x="0" y="1996247"/>
          <a:ext cx="1922853" cy="949908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latin typeface="Californian FB" panose="0207040306080B030204" pitchFamily="18" charset="0"/>
            </a:rPr>
            <a:t>Evaluacijska anketa</a:t>
          </a:r>
          <a:endParaRPr lang="hr-HR" sz="2000" kern="1200" dirty="0">
            <a:latin typeface="Californian FB" panose="0207040306080B030204" pitchFamily="18" charset="0"/>
          </a:endParaRPr>
        </a:p>
      </dsp:txBody>
      <dsp:txXfrm>
        <a:off x="46371" y="2042618"/>
        <a:ext cx="1830111" cy="857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156A6-89EA-475B-9680-D5FD7DC66D6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A2A1D-25B5-4503-96DB-9B3687DAC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5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0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Dodatne aktivnosti za motiviranje</a:t>
            </a:r>
            <a:r>
              <a:rPr lang="hr-HR" baseline="0" dirty="0" smtClean="0"/>
              <a:t> i </a:t>
            </a:r>
            <a:r>
              <a:rPr lang="hr-HR" dirty="0" smtClean="0"/>
              <a:t>rad</a:t>
            </a:r>
            <a:r>
              <a:rPr lang="hr-HR" baseline="0" dirty="0" smtClean="0"/>
              <a:t> s darovitim učenicima.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3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Ishod: Učenik uočava ekološke probleme u školskom okruženju. Kroz razgovor ili uz pomoć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Padleta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prikupljaju se informacije o stvarima koje bi se mogle poboljšati ili promijeniti 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školi,neki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učenici šalju i fotografije i obrazlažu uočeni problem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 učenici odaberu svoje vještine koje će koristiti u nastavku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aktivnosti,nastavnik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ih podijeli 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timove.Tim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dogovara koji će problem izabrati i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rješavati.Alat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Wheeldecide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može im olakšati izbor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Upoznali ste Antoniu i </a:t>
            </a:r>
            <a:r>
              <a:rPr lang="hr-HR" dirty="0" err="1" smtClean="0"/>
              <a:t>Amandu</a:t>
            </a:r>
            <a:r>
              <a:rPr lang="hr-HR" dirty="0" smtClean="0"/>
              <a:t> u </a:t>
            </a:r>
            <a:r>
              <a:rPr lang="hr-HR" dirty="0" err="1" smtClean="0"/>
              <a:t>Flipgridu,sad</a:t>
            </a:r>
            <a:r>
              <a:rPr lang="hr-HR" dirty="0" smtClean="0"/>
              <a:t> vidite tekst dijaloga u </a:t>
            </a:r>
            <a:r>
              <a:rPr lang="hr-HR" dirty="0" err="1" smtClean="0"/>
              <a:t>Twinspacu</a:t>
            </a:r>
            <a:r>
              <a:rPr lang="hr-HR" dirty="0" smtClean="0"/>
              <a:t> i zatim ih vidite u stripu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93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Ponuđen izbor alata za izradu stripa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0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Ishod:Učenik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objavljuje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sadržaje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knjige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Nastavnik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poveznicu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https://bookcreator.com/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objavljuju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stripovi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sadržaj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knjiga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stripova.Ova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zbirka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stripova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rješenjima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savjetima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održivu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poslužiti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priručnik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školama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namjeravaju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eko-škole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(peer-to-peer learning)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Ishod:Učenik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uočava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najbolje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prikazanu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vještinu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3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Sljedeći korak je pažljivo čitanje stripova(u alatu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Bookcreator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postoji i mogućnost slušanja teksta za učenike sa slabijim vidom).Cilj je procijeniti primjenu i izdvojiti najbolju vještinu .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1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Prije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aktivnosti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nastavnik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govornu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vježbu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će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razgovarati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ekspertima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 tome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planiraju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prikazati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vještinu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sažeti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njene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digitalnog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beđa,što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istaknuti,kako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će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ostvariti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učenici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mogu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napraviti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zvučni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Vocaroo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poslati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nastavniku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mogu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sastanak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eksperti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učenici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83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MENTORI u grupi/imali su izbor u kojoj aktivnosti i kako žele sudjelovati</a:t>
            </a:r>
          </a:p>
          <a:p>
            <a:r>
              <a:rPr lang="hr-HR" dirty="0" smtClean="0"/>
              <a:t>Zadatak Problem-</a:t>
            </a:r>
            <a:r>
              <a:rPr lang="hr-HR" dirty="0" err="1" smtClean="0"/>
              <a:t>solving</a:t>
            </a:r>
            <a:r>
              <a:rPr lang="hr-HR" dirty="0" smtClean="0"/>
              <a:t> koji se sastoji od spajanja problema i rješenja.</a:t>
            </a:r>
          </a:p>
          <a:p>
            <a:r>
              <a:rPr lang="hr-HR" dirty="0" smtClean="0"/>
              <a:t>Zadatak spojiti vještinu s njenim opisom/definicijom</a:t>
            </a:r>
          </a:p>
          <a:p>
            <a:r>
              <a:rPr lang="hr-HR" dirty="0" smtClean="0"/>
              <a:t>Osim prilagodbe sadržaja učenici su mogli koristiti značajku READ TO ME u </a:t>
            </a:r>
            <a:r>
              <a:rPr lang="hr-HR" dirty="0" err="1" smtClean="0"/>
              <a:t>Bookcreator</a:t>
            </a:r>
            <a:r>
              <a:rPr lang="hr-HR" dirty="0" smtClean="0"/>
              <a:t>-u  i samo slušati tekst </a:t>
            </a:r>
            <a:r>
              <a:rPr lang="hr-HR" dirty="0" err="1" smtClean="0"/>
              <a:t>npr.ako</a:t>
            </a:r>
            <a:r>
              <a:rPr lang="hr-HR" dirty="0" smtClean="0"/>
              <a:t> imaju probleme s vidom</a:t>
            </a:r>
          </a:p>
          <a:p>
            <a:r>
              <a:rPr lang="hr-HR" dirty="0" smtClean="0"/>
              <a:t>Ili u </a:t>
            </a:r>
            <a:r>
              <a:rPr lang="hr-HR" dirty="0" err="1" smtClean="0"/>
              <a:t>Flipgrid</a:t>
            </a:r>
            <a:r>
              <a:rPr lang="hr-HR" dirty="0" smtClean="0"/>
              <a:t>-u osim</a:t>
            </a:r>
            <a:r>
              <a:rPr lang="hr-HR" baseline="0" dirty="0" smtClean="0"/>
              <a:t> slušanja su mogli koristiti STOPLJENI </a:t>
            </a:r>
            <a:r>
              <a:rPr lang="hr-HR" baseline="0" dirty="0" err="1" smtClean="0"/>
              <a:t>ČITAČ,a</a:t>
            </a:r>
            <a:r>
              <a:rPr lang="hr-HR" baseline="0" dirty="0" smtClean="0"/>
              <a:t> u </a:t>
            </a:r>
            <a:r>
              <a:rPr lang="hr-HR" baseline="0" dirty="0" err="1" smtClean="0"/>
              <a:t>Twinspace</a:t>
            </a:r>
            <a:r>
              <a:rPr lang="hr-HR" baseline="0" dirty="0" smtClean="0"/>
              <a:t>-u smo za učenike s disleksijom koristili OPEN DYSLEXIC font kako bi im olakšali čitanje. 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2A1D-25B5-4503-96DB-9B3687DAC2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1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2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9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9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5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5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3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9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4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AE812-BDD7-4AA4-8951-1EAEAA049CC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D4728-D1FB-4BB1-BFA2-44BE58A5B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4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dlet.com/dajanajelavic/hdmnr0p9lti9qbcq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dmin.flipgrid.com/manage/groups/2213672/students/2977415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bookcreator.com/read/library/-LvBSxRVJTLriCXyLbug/MptgYaoBvAMrhsqaPBNlbwExKHx1/Ie19-yiITFqrdVB0hbQ5vw/xhN2SOxrQGa877n3e-6Oxw?from=edito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spark.adobe.com/video/3Pv50xEsIsSj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owerpoint.officeapps.live.com/pods/GetClipboardImage.ashx?Id=c0603826-277b-413b-9cd8-3cb9aba4ab44&amp;DC=PNL1&amp;pkey=c2ce82f8-5609-463f-97ff-3d16426290f2&amp;wdwaccluster=PNL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3330223" y="5305778"/>
            <a:ext cx="6242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Zeleni suradni</a:t>
            </a:r>
            <a:r>
              <a:rPr lang="hr-HR" sz="4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č</a:t>
            </a:r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ki alati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1557868" y="6235187"/>
            <a:ext cx="9223022" cy="38382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42E24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69850" h="38100" prst="cross"/>
            </a:sp3d>
          </a:bodyPr>
          <a:lstStyle/>
          <a:p>
            <a:pPr algn="ctr"/>
            <a:r>
              <a:rPr lang="hr-HR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fornian FB" panose="0207040306080B030204" pitchFamily="18" charset="0"/>
              </a:rPr>
              <a:t> Dajana </a:t>
            </a:r>
            <a:r>
              <a:rPr lang="hr-HR" sz="2400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fornian FB" panose="0207040306080B030204" pitchFamily="18" charset="0"/>
              </a:rPr>
              <a:t>Jelavić,prof.mentor</a:t>
            </a:r>
            <a:r>
              <a:rPr lang="hr-HR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fornian FB" panose="0207040306080B030204" pitchFamily="18" charset="0"/>
              </a:rPr>
              <a:t>                          </a:t>
            </a:r>
            <a:r>
              <a:rPr lang="hr-HR" sz="2400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fornian FB" panose="0207040306080B030204" pitchFamily="18" charset="0"/>
              </a:rPr>
              <a:t>SŠ”Jure</a:t>
            </a:r>
            <a:r>
              <a:rPr lang="hr-HR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fornian FB" panose="0207040306080B030204" pitchFamily="18" charset="0"/>
              </a:rPr>
              <a:t> </a:t>
            </a:r>
            <a:r>
              <a:rPr lang="hr-HR" sz="2400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fornian FB" panose="0207040306080B030204" pitchFamily="18" charset="0"/>
              </a:rPr>
              <a:t>Kaštelan”Omiš</a:t>
            </a:r>
            <a:endParaRPr lang="en-US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Školski ciljevi održivog razvoja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6" y="1812186"/>
            <a:ext cx="10165647" cy="4772118"/>
          </a:xfrm>
          <a:prstGeom prst="rect">
            <a:avLst/>
          </a:prstGeom>
        </p:spPr>
      </p:pic>
      <p:pic>
        <p:nvPicPr>
          <p:cNvPr id="18438" name="Picture 6" descr="Linking With ThingLink | Georgia Public Broadcasti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94" y="486623"/>
            <a:ext cx="2186206" cy="10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6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51" y="1974182"/>
            <a:ext cx="10880834" cy="480499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66551" y="1207030"/>
            <a:ext cx="2337557" cy="793503"/>
          </a:xfrm>
        </p:spPr>
        <p:txBody>
          <a:bodyPr>
            <a:normAutofit fontScale="90000"/>
          </a:bodyPr>
          <a:lstStyle/>
          <a:p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/>
              <a:t/>
            </a:r>
            <a:br>
              <a:rPr lang="hr-HR" sz="2000" dirty="0"/>
            </a:br>
            <a:endParaRPr lang="en-US" sz="2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6" y="1032122"/>
            <a:ext cx="896309" cy="896309"/>
          </a:xfrm>
          <a:prstGeom prst="rect">
            <a:avLst/>
          </a:prstGeom>
        </p:spPr>
      </p:pic>
      <p:pic>
        <p:nvPicPr>
          <p:cNvPr id="26628" name="Picture 4" descr="Padlet, Aplikacije na Google Play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08" y="5083995"/>
            <a:ext cx="1695177" cy="169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3888828" y="662152"/>
            <a:ext cx="4508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Moja super mo</a:t>
            </a:r>
            <a:r>
              <a:rPr lang="hr-HR" sz="4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ć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0048421" y="1228499"/>
            <a:ext cx="125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 smtClean="0">
                <a:latin typeface="Californian FB" panose="0207040306080B030204" pitchFamily="18" charset="0"/>
                <a:hlinkClick r:id="rId5"/>
              </a:rPr>
              <a:t>Padlet</a:t>
            </a: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710864" y="1248752"/>
            <a:ext cx="239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https://bit.ly/3iHOmcb</a:t>
            </a:r>
          </a:p>
        </p:txBody>
      </p:sp>
    </p:spTree>
    <p:extLst>
      <p:ext uri="{BB962C8B-B14F-4D97-AF65-F5344CB8AC3E}">
        <p14:creationId xmlns:p14="http://schemas.microsoft.com/office/powerpoint/2010/main" val="25863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owerpoint.officeapps.live.com/pods/GetClipboardImage.ashx?Id=087d175f-635f-4492-9b60-287a8f1392a1&amp;DC=PNL1&amp;pkey=16f7c0e1-4825-4a3b-83f4-01dca99c3c30&amp;wdwaccluster=PNL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8" t="20740" r="3298" b="17739"/>
          <a:stretch/>
        </p:blipFill>
        <p:spPr bwMode="auto">
          <a:xfrm>
            <a:off x="3149600" y="256141"/>
            <a:ext cx="4083463" cy="42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7" y="4271006"/>
            <a:ext cx="3566358" cy="2185537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63" y="2219262"/>
            <a:ext cx="3717645" cy="373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trelica zakrivljena gore 2"/>
          <p:cNvSpPr/>
          <p:nvPr/>
        </p:nvSpPr>
        <p:spPr>
          <a:xfrm rot="20700487">
            <a:off x="5069176" y="3488323"/>
            <a:ext cx="5441973" cy="1841466"/>
          </a:xfrm>
          <a:prstGeom prst="curvedUpArrow">
            <a:avLst>
              <a:gd name="adj1" fmla="val 25000"/>
              <a:gd name="adj2" fmla="val 44477"/>
              <a:gd name="adj3" fmla="val 25000"/>
            </a:avLst>
          </a:prstGeom>
          <a:solidFill>
            <a:srgbClr val="42E24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002060"/>
                </a:solidFill>
                <a:latin typeface="Californian FB" panose="0207040306080B030204" pitchFamily="18" charset="0"/>
                <a:hlinkClick r:id="rId2"/>
              </a:rPr>
              <a:t>Flipgrid</a:t>
            </a:r>
            <a:endParaRPr lang="en-US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1" y="2287616"/>
            <a:ext cx="2185046" cy="2185046"/>
          </a:xfrm>
          <a:prstGeom prst="rect">
            <a:avLst/>
          </a:prstGeom>
        </p:spPr>
      </p:pic>
      <p:pic>
        <p:nvPicPr>
          <p:cNvPr id="8" name="Picture 2" descr="https://powerpoint.officeapps.live.com/pods/GetClipboardImage.ashx?Id=de137e35-8bd0-4eec-a433-3c7968886dd2&amp;DC=PNL1&amp;pkey=a089c38d-e5bb-4159-b53f-63dbdff4a858&amp;wdwaccluster=PNL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20894" r="68404" b="17814"/>
          <a:stretch/>
        </p:blipFill>
        <p:spPr bwMode="auto">
          <a:xfrm>
            <a:off x="3944943" y="1003244"/>
            <a:ext cx="2647768" cy="5036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elica ulijevo 4"/>
          <p:cNvSpPr/>
          <p:nvPr/>
        </p:nvSpPr>
        <p:spPr>
          <a:xfrm rot="12687781">
            <a:off x="3188692" y="4464614"/>
            <a:ext cx="2328087" cy="491897"/>
          </a:xfrm>
          <a:prstGeom prst="leftArrow">
            <a:avLst/>
          </a:prstGeom>
          <a:solidFill>
            <a:srgbClr val="1DB921"/>
          </a:solidFill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  <a:scene3d>
            <a:camera prst="perspectiveRelaxed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12780" b="24475"/>
          <a:stretch/>
        </p:blipFill>
        <p:spPr>
          <a:xfrm>
            <a:off x="8266045" y="4722103"/>
            <a:ext cx="2156177" cy="1611638"/>
          </a:xfrm>
          <a:prstGeom prst="roundRect">
            <a:avLst>
              <a:gd name="adj" fmla="val 16667"/>
            </a:avLst>
          </a:prstGeom>
          <a:ln>
            <a:solidFill>
              <a:srgbClr val="1DB92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Elipsa 11"/>
          <p:cNvSpPr/>
          <p:nvPr/>
        </p:nvSpPr>
        <p:spPr>
          <a:xfrm>
            <a:off x="8141868" y="5697376"/>
            <a:ext cx="1860088" cy="777978"/>
          </a:xfrm>
          <a:prstGeom prst="ellipse">
            <a:avLst/>
          </a:prstGeom>
          <a:noFill/>
          <a:ln w="57150">
            <a:solidFill>
              <a:srgbClr val="42E24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94" y="1176113"/>
            <a:ext cx="4168116" cy="3045931"/>
          </a:xfrm>
          <a:prstGeom prst="roundRect">
            <a:avLst>
              <a:gd name="adj" fmla="val 16667"/>
            </a:avLst>
          </a:prstGeom>
          <a:ln>
            <a:solidFill>
              <a:srgbClr val="1DB92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33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96534" y="365125"/>
            <a:ext cx="9457266" cy="1325563"/>
          </a:xfrm>
        </p:spPr>
        <p:txBody>
          <a:bodyPr/>
          <a:lstStyle/>
          <a:p>
            <a:r>
              <a:rPr lang="hr-HR" sz="32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Me</a:t>
            </a:r>
            <a:r>
              <a:rPr lang="hr-HR" sz="32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đ</a:t>
            </a:r>
            <a:r>
              <a:rPr lang="hr-HR" sz="32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unarodni timovi ili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vještine u akciji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0" y="3817139"/>
            <a:ext cx="2558345" cy="2558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/>
          <p:cNvSpPr txBox="1"/>
          <p:nvPr/>
        </p:nvSpPr>
        <p:spPr>
          <a:xfrm>
            <a:off x="813443" y="1541662"/>
            <a:ext cx="6276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B921"/>
              </a:buClr>
              <a:buSzPct val="75000"/>
              <a:buFont typeface="Wingdings" panose="05000000000000000000" pitchFamily="2" charset="2"/>
              <a:buChar char="v"/>
            </a:pPr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9 međunarodnih timova</a:t>
            </a:r>
          </a:p>
          <a:p>
            <a:pPr marL="285750" indent="-285750">
              <a:buClr>
                <a:srgbClr val="1DB921"/>
              </a:buClr>
              <a:buSzPct val="75000"/>
              <a:buFont typeface="Wingdings" panose="05000000000000000000" pitchFamily="2" charset="2"/>
              <a:buChar char="v"/>
            </a:pPr>
            <a:r>
              <a:rPr lang="hr-HR" sz="24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</a:t>
            </a:r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redstavnik svake partnerske zemlje</a:t>
            </a:r>
          </a:p>
          <a:p>
            <a:pPr marL="285750" indent="-285750">
              <a:buClr>
                <a:srgbClr val="1DB921"/>
              </a:buClr>
              <a:buSzPct val="75000"/>
              <a:buFont typeface="Wingdings" panose="05000000000000000000" pitchFamily="2" charset="2"/>
              <a:buChar char="v"/>
            </a:pPr>
            <a:r>
              <a:rPr lang="hr-HR" sz="24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z</a:t>
            </a:r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astupljene sve vještine</a:t>
            </a:r>
          </a:p>
          <a:p>
            <a:pPr marL="285750" indent="-285750">
              <a:buClr>
                <a:srgbClr val="1DB921"/>
              </a:buClr>
              <a:buSzPct val="75000"/>
              <a:buFont typeface="Wingdings" panose="05000000000000000000" pitchFamily="2" charset="2"/>
              <a:buChar char="v"/>
            </a:pPr>
            <a:r>
              <a:rPr lang="hr-HR" sz="24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t</a:t>
            </a:r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im odlazi u partnersku školu sa zadatkom</a:t>
            </a:r>
          </a:p>
          <a:p>
            <a:pPr marL="285750" indent="-285750">
              <a:buClr>
                <a:srgbClr val="1DB921"/>
              </a:buClr>
              <a:buSzPct val="75000"/>
              <a:buFont typeface="Wingdings" panose="05000000000000000000" pitchFamily="2" charset="2"/>
              <a:buChar char="v"/>
            </a:pPr>
            <a:r>
              <a:rPr lang="hr-HR" sz="2400" dirty="0" err="1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Nafpaktos</a:t>
            </a:r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 - zbrinjavanje elektroničkog otpada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10" y="3331627"/>
            <a:ext cx="4178224" cy="3405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11" y="3549282"/>
            <a:ext cx="3733242" cy="2969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55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815" y="365125"/>
            <a:ext cx="4121149" cy="6064237"/>
          </a:xfrm>
          <a:prstGeom prst="rect">
            <a:avLst/>
          </a:prstGeom>
          <a:ln>
            <a:solidFill>
              <a:srgbClr val="FB6333"/>
            </a:solidFill>
          </a:ln>
        </p:spPr>
      </p:pic>
      <p:sp>
        <p:nvSpPr>
          <p:cNvPr id="6" name="Elipsa 5"/>
          <p:cNvSpPr/>
          <p:nvPr/>
        </p:nvSpPr>
        <p:spPr>
          <a:xfrm>
            <a:off x="1008239" y="306105"/>
            <a:ext cx="997656" cy="587833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a 6"/>
          <p:cNvSpPr/>
          <p:nvPr/>
        </p:nvSpPr>
        <p:spPr>
          <a:xfrm>
            <a:off x="1056168" y="3056932"/>
            <a:ext cx="914400" cy="6321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elica zakrivljena udesno 7"/>
          <p:cNvSpPr/>
          <p:nvPr/>
        </p:nvSpPr>
        <p:spPr>
          <a:xfrm>
            <a:off x="498842" y="647229"/>
            <a:ext cx="668867" cy="2750014"/>
          </a:xfrm>
          <a:prstGeom prst="curvedRightArrow">
            <a:avLst/>
          </a:prstGeom>
          <a:solidFill>
            <a:srgbClr val="42E24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44" y="1714910"/>
            <a:ext cx="5772956" cy="3667637"/>
          </a:xfrm>
          <a:prstGeom prst="rect">
            <a:avLst/>
          </a:prstGeom>
          <a:ln>
            <a:solidFill>
              <a:srgbClr val="FB6333"/>
            </a:solidFill>
          </a:ln>
        </p:spPr>
      </p:pic>
      <p:sp>
        <p:nvSpPr>
          <p:cNvPr id="11" name="Strelica zakrivljena gore 10"/>
          <p:cNvSpPr/>
          <p:nvPr/>
        </p:nvSpPr>
        <p:spPr>
          <a:xfrm>
            <a:off x="6256211" y="5017732"/>
            <a:ext cx="4007555" cy="1106311"/>
          </a:xfrm>
          <a:prstGeom prst="curvedUpArrow">
            <a:avLst>
              <a:gd name="adj1" fmla="val 25000"/>
              <a:gd name="adj2" fmla="val 50000"/>
              <a:gd name="adj3" fmla="val 26506"/>
            </a:avLst>
          </a:prstGeom>
          <a:solidFill>
            <a:srgbClr val="42E24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9466" y="365125"/>
            <a:ext cx="6774334" cy="1325563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Stripovi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12290" name="Picture 2" descr="https://powerpoint.officeapps.live.com/pods/GetClipboardImage.ashx?Id=d25b53d7-ad1f-46d7-ae79-992d38c70b00&amp;DC=PNL1&amp;pkey=7b3bce75-6713-41d3-8d96-24e613272150&amp;wdwaccluster=PNL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8" t="18913" r="2582" b="13543"/>
          <a:stretch/>
        </p:blipFill>
        <p:spPr bwMode="auto">
          <a:xfrm>
            <a:off x="4726378" y="1690688"/>
            <a:ext cx="7276752" cy="4811712"/>
          </a:xfrm>
          <a:prstGeom prst="rect">
            <a:avLst/>
          </a:prstGeom>
          <a:noFill/>
          <a:ln>
            <a:solidFill>
              <a:srgbClr val="1DB9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owerpoint.officeapps.live.com/pods/GetClipboardImage.ashx?Id=1e456c07-d550-4b4a-badd-795e39b5ec03&amp;DC=PNL1&amp;pkey=3c143ead-bbee-41bc-a353-42d457739377&amp;wdwaccluster=PNL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1931" r="42279" b="15545"/>
          <a:stretch/>
        </p:blipFill>
        <p:spPr bwMode="auto">
          <a:xfrm>
            <a:off x="239661" y="2205299"/>
            <a:ext cx="4339805" cy="3657600"/>
          </a:xfrm>
          <a:prstGeom prst="rect">
            <a:avLst/>
          </a:prstGeom>
          <a:noFill/>
          <a:ln>
            <a:solidFill>
              <a:srgbClr val="1DB9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3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15556" y="365125"/>
            <a:ext cx="6838244" cy="1325563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  <a:latin typeface="Californian FB" panose="0207040306080B030204" pitchFamily="18" charset="0"/>
                <a:hlinkClick r:id="rId3"/>
              </a:rPr>
              <a:t>Bookcreator</a:t>
            </a:r>
            <a:endParaRPr lang="en-US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Rezervirano mjesto sadržaja 5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8311" y="1543933"/>
            <a:ext cx="5892800" cy="50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73" y="1907402"/>
            <a:ext cx="2622573" cy="3194549"/>
          </a:xfrm>
          <a:ln>
            <a:solidFill>
              <a:srgbClr val="1DB921"/>
            </a:solidFill>
          </a:ln>
        </p:spPr>
      </p:pic>
      <p:sp>
        <p:nvSpPr>
          <p:cNvPr id="6" name="TekstniOkvir 5"/>
          <p:cNvSpPr txBox="1"/>
          <p:nvPr/>
        </p:nvSpPr>
        <p:spPr>
          <a:xfrm>
            <a:off x="971844" y="1362922"/>
            <a:ext cx="146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Vještine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3964459" y="1041779"/>
            <a:ext cx="1298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Izbor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8133316" y="1182300"/>
            <a:ext cx="169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Priznanja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748" y="2069534"/>
            <a:ext cx="5768800" cy="28702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9" y="2234617"/>
            <a:ext cx="2709628" cy="270520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264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powerpoint.officeapps.live.com/pods/GetClipboardImage.ashx?Id=8f1deb04-3c13-4b86-9211-49818bfa290c&amp;DC=PNL1&amp;pkey=da24f67b-dcec-4c6a-a5b7-abfbd97f59c5&amp;wdwaccluster=PNL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56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ckDraw - A Free, Collaborative group whiteboard | Online drawing,  Collaborative learning, Smart board g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64" y="5379418"/>
            <a:ext cx="1809750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6" name="Picture 6" descr="Makebadges - the badge design tool for schools - by Makewav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4670406"/>
            <a:ext cx="2459070" cy="5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965914"/>
            <a:ext cx="10515600" cy="1429555"/>
          </a:xfrm>
        </p:spPr>
        <p:txBody>
          <a:bodyPr>
            <a:normAutofit fontScale="90000"/>
          </a:bodyPr>
          <a:lstStyle/>
          <a:p>
            <a:r>
              <a:rPr lang="hr-HR" sz="5400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                          </a:t>
            </a:r>
            <a:br>
              <a:rPr lang="hr-HR" sz="5400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</a:br>
            <a:r>
              <a:rPr lang="hr-HR" sz="5400" dirty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 </a:t>
            </a:r>
            <a:r>
              <a:rPr lang="hr-HR" sz="5400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                             </a:t>
            </a:r>
            <a:r>
              <a:rPr lang="hr-HR" sz="67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Ishod</a:t>
            </a:r>
            <a:endParaRPr lang="en-US" sz="67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95459" y="1512711"/>
            <a:ext cx="10658341" cy="424414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hr-HR" dirty="0" smtClean="0"/>
          </a:p>
          <a:p>
            <a:pPr marL="0" indent="0" fontAlgn="base">
              <a:buNone/>
            </a:pPr>
            <a:endParaRPr lang="hr-HR" dirty="0"/>
          </a:p>
          <a:p>
            <a:pPr marL="0" indent="0" fontAlgn="base">
              <a:buNone/>
            </a:pPr>
            <a:endParaRPr lang="hr-HR" dirty="0" smtClean="0"/>
          </a:p>
          <a:p>
            <a:pPr marL="0" indent="0" algn="ctr" fontAlgn="base">
              <a:buNone/>
            </a:pP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Sudionik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interaktivnog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izlaganja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primjenjuje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​</a:t>
            </a:r>
          </a:p>
          <a:p>
            <a:pPr marL="0" indent="0" algn="ctr" fontAlgn="base">
              <a:buNone/>
            </a:pP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suradničko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rješavanje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problema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temeljeno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na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vještinama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u 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svom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kontekstu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 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podučavanja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.​</a:t>
            </a:r>
            <a:endParaRPr lang="hr-HR" sz="3600" dirty="0" smtClean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  <a:p>
            <a:pPr marL="0" indent="0" fontAlgn="base">
              <a:buNone/>
            </a:pPr>
            <a:endParaRPr lang="hr-HR" sz="4000" dirty="0">
              <a:latin typeface="Californian FB" panose="0207040306080B030204" pitchFamily="18" charset="0"/>
            </a:endParaRP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60710" y="365125"/>
            <a:ext cx="6793089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2060"/>
                </a:solidFill>
                <a:latin typeface="Californian FB" panose="0207040306080B030204" pitchFamily="18" charset="0"/>
                <a:hlinkClick r:id="rId2"/>
              </a:rPr>
              <a:t>Adobe </a:t>
            </a:r>
            <a:r>
              <a:rPr lang="hr-HR" b="1" dirty="0" err="1" smtClean="0">
                <a:solidFill>
                  <a:srgbClr val="002060"/>
                </a:solidFill>
                <a:latin typeface="Californian FB" panose="0207040306080B030204" pitchFamily="18" charset="0"/>
                <a:hlinkClick r:id="rId2"/>
              </a:rPr>
              <a:t>Spark</a:t>
            </a:r>
            <a:endParaRPr lang="en-US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5" name="Slika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77" y="3058732"/>
            <a:ext cx="4726624" cy="291253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1" y="1840089"/>
            <a:ext cx="2727270" cy="4719200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699911" y="2713263"/>
            <a:ext cx="914400" cy="584341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niOkvir 7"/>
          <p:cNvSpPr txBox="1"/>
          <p:nvPr/>
        </p:nvSpPr>
        <p:spPr>
          <a:xfrm>
            <a:off x="1614311" y="1167468"/>
            <a:ext cx="121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Izbor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5384799" y="2190044"/>
            <a:ext cx="165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Kolekcija</a:t>
            </a: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10" name="TekstniOkvir 9"/>
          <p:cNvSpPr txBox="1"/>
          <p:nvPr/>
        </p:nvSpPr>
        <p:spPr>
          <a:xfrm>
            <a:off x="9140285" y="2067945"/>
            <a:ext cx="231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Najbolji bedž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12" name="Rezervirano mjesto sadržaja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94" y="2956204"/>
            <a:ext cx="3039774" cy="3015061"/>
          </a:xfrm>
          <a:ln>
            <a:solidFill>
              <a:srgbClr val="7BE9AF"/>
            </a:solidFill>
          </a:ln>
        </p:spPr>
      </p:pic>
    </p:spTree>
    <p:extLst>
      <p:ext uri="{BB962C8B-B14F-4D97-AF65-F5344CB8AC3E}">
        <p14:creationId xmlns:p14="http://schemas.microsoft.com/office/powerpoint/2010/main" val="11364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 descr="https://powerpoint.officeapps.live.com/pods/GetClipboardImage.ashx?Id=f644e4c1-d4ce-41aa-af29-12b60b9c14f3&amp;DC=PNL1&amp;pkey=7013eac6-c8c0-42ea-b409-62e7f7fb7304&amp;wdwaccluster=PNL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9" t="2017" r="5329" b="7881"/>
          <a:stretch/>
        </p:blipFill>
        <p:spPr bwMode="auto">
          <a:xfrm>
            <a:off x="701858" y="1562638"/>
            <a:ext cx="7430813" cy="5171091"/>
          </a:xfrm>
          <a:prstGeom prst="rect">
            <a:avLst/>
          </a:prstGeom>
          <a:noFill/>
          <a:ln>
            <a:solidFill>
              <a:srgbClr val="1DB9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1858" y="654777"/>
            <a:ext cx="10651942" cy="1035911"/>
          </a:xfrm>
        </p:spPr>
        <p:txBody>
          <a:bodyPr/>
          <a:lstStyle/>
          <a:p>
            <a:r>
              <a:rPr lang="hr-HR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  <a:cs typeface="Arial" panose="020B0604020202020204" pitchFamily="34" charset="0"/>
              </a:rPr>
              <a:t>Evaluacija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74" y="406421"/>
            <a:ext cx="2714126" cy="5951842"/>
          </a:xfrm>
          <a:prstGeom prst="rect">
            <a:avLst/>
          </a:prstGeom>
          <a:ln>
            <a:solidFill>
              <a:srgbClr val="1DB921"/>
            </a:solidFill>
          </a:ln>
        </p:spPr>
      </p:pic>
      <p:sp>
        <p:nvSpPr>
          <p:cNvPr id="3" name="Elipsa 2"/>
          <p:cNvSpPr/>
          <p:nvPr/>
        </p:nvSpPr>
        <p:spPr>
          <a:xfrm>
            <a:off x="936977" y="1690688"/>
            <a:ext cx="1648178" cy="52193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ipsa 3"/>
          <p:cNvSpPr/>
          <p:nvPr/>
        </p:nvSpPr>
        <p:spPr>
          <a:xfrm>
            <a:off x="790222" y="4143023"/>
            <a:ext cx="1693334" cy="56444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a 4"/>
          <p:cNvSpPr/>
          <p:nvPr/>
        </p:nvSpPr>
        <p:spPr>
          <a:xfrm>
            <a:off x="4673599" y="1690688"/>
            <a:ext cx="1298223" cy="52193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4359846" y="4143023"/>
            <a:ext cx="1499087" cy="56444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a 6"/>
          <p:cNvSpPr/>
          <p:nvPr/>
        </p:nvSpPr>
        <p:spPr>
          <a:xfrm>
            <a:off x="8471337" y="914400"/>
            <a:ext cx="1349996" cy="541867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3943" y="365125"/>
            <a:ext cx="10709857" cy="1325563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Prilagodba</a:t>
            </a:r>
            <a:r>
              <a:rPr lang="hr-HR" b="1" dirty="0" smtClean="0">
                <a:solidFill>
                  <a:srgbClr val="002060"/>
                </a:solidFill>
                <a:latin typeface="Californian FB" panose="0207040306080B030204" pitchFamily="18" charset="0"/>
              </a:rPr>
              <a:t> </a:t>
            </a:r>
            <a:endParaRPr lang="en-US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30" y="282096"/>
            <a:ext cx="4591717" cy="1973423"/>
          </a:xfrm>
          <a:ln>
            <a:solidFill>
              <a:srgbClr val="1DB921"/>
            </a:solidFill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2288163"/>
            <a:ext cx="3688644" cy="1880771"/>
          </a:xfrm>
          <a:prstGeom prst="rect">
            <a:avLst/>
          </a:prstGeom>
          <a:ln>
            <a:solidFill>
              <a:srgbClr val="1DB921"/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4502407"/>
            <a:ext cx="7271088" cy="1882562"/>
          </a:xfrm>
          <a:prstGeom prst="rect">
            <a:avLst/>
          </a:prstGeom>
          <a:ln>
            <a:solidFill>
              <a:srgbClr val="1DB921"/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32" y="3088859"/>
            <a:ext cx="2534004" cy="3296110"/>
          </a:xfrm>
          <a:prstGeom prst="rect">
            <a:avLst/>
          </a:prstGeom>
          <a:ln>
            <a:solidFill>
              <a:srgbClr val="1DB921"/>
            </a:solidFill>
          </a:ln>
        </p:spPr>
      </p:pic>
      <p:pic>
        <p:nvPicPr>
          <p:cNvPr id="1028" name="Picture 4" descr="Dyslexia - Does Font Really Matter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034" y="2820350"/>
            <a:ext cx="1882105" cy="1254738"/>
          </a:xfrm>
          <a:prstGeom prst="rect">
            <a:avLst/>
          </a:prstGeom>
          <a:noFill/>
          <a:ln>
            <a:solidFill>
              <a:srgbClr val="1DB9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88" y="2468559"/>
            <a:ext cx="3711642" cy="1519978"/>
          </a:xfrm>
          <a:prstGeom prst="rect">
            <a:avLst/>
          </a:prstGeom>
          <a:ln>
            <a:solidFill>
              <a:srgbClr val="1DB921"/>
            </a:solidFill>
          </a:ln>
        </p:spPr>
      </p:pic>
    </p:spTree>
    <p:extLst>
      <p:ext uri="{BB962C8B-B14F-4D97-AF65-F5344CB8AC3E}">
        <p14:creationId xmlns:p14="http://schemas.microsoft.com/office/powerpoint/2010/main" val="42649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4856" y="365125"/>
            <a:ext cx="10168944" cy="1325563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Tko želi više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…..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1594716"/>
            <a:ext cx="9901267" cy="49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Rezervirano mjesto sadržaja 3" title="Wooclap - Make learning awesome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1211486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Rezervirano mjesto sadržaja 3" title="Wooclap - Make learning awesome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3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powerpoint.officeapps.live.com/pods/GetClipboardImage.ashx?Id=faafa073-6acb-4c7c-b4e6-df39bc9006a9&amp;DC=PNL1&amp;pkey=2443093a-8a7f-40ff-9c79-048142b537f1&amp;wdwaccluster=PNL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8" y="5779910"/>
            <a:ext cx="958865" cy="9539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161" y="5779910"/>
            <a:ext cx="927735" cy="953911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845204" y="5407377"/>
            <a:ext cx="44252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Hvala na pažnji !</a:t>
            </a:r>
          </a:p>
          <a:p>
            <a:r>
              <a:rPr lang="hr-HR" sz="2400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     dajanajelavic@gmail.com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B6333"/>
                </a:solidFill>
                <a:latin typeface="Californian FB" panose="0207040306080B030204" pitchFamily="18" charset="0"/>
              </a:rPr>
              <a:t>                         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Održiva škola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19460" name="Picture 4" descr="2020 Annual Theme - Climate Change and Environmental Challe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2437058"/>
            <a:ext cx="3196487" cy="3196487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urrent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91" y="2037737"/>
            <a:ext cx="3649170" cy="37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267" y="2437058"/>
            <a:ext cx="2911533" cy="292351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60" y="1657779"/>
            <a:ext cx="2219673" cy="155855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060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jeni pravokutnik 5"/>
          <p:cNvSpPr/>
          <p:nvPr/>
        </p:nvSpPr>
        <p:spPr>
          <a:xfrm>
            <a:off x="4580375" y="3028075"/>
            <a:ext cx="2638755" cy="1611108"/>
          </a:xfrm>
          <a:prstGeom prst="roundRect">
            <a:avLst/>
          </a:prstGeom>
          <a:solidFill>
            <a:srgbClr val="7BE9A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Usvojiti principe života s niskim ekološkim otiskom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7" name="Zaobljeni pravokutnik 6"/>
          <p:cNvSpPr/>
          <p:nvPr/>
        </p:nvSpPr>
        <p:spPr>
          <a:xfrm>
            <a:off x="5899752" y="5184081"/>
            <a:ext cx="2701770" cy="13383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Razviti kritičko mišljenje  i rješavanje problema timskim radom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8" name="Zaobljeni pravokutnik 7"/>
          <p:cNvSpPr/>
          <p:nvPr/>
        </p:nvSpPr>
        <p:spPr>
          <a:xfrm>
            <a:off x="1813572" y="1477620"/>
            <a:ext cx="2564195" cy="12451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Poticati učenje temeljeno na vještinama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9" name="Zaobljeni pravokutnik 8"/>
          <p:cNvSpPr/>
          <p:nvPr/>
        </p:nvSpPr>
        <p:spPr>
          <a:xfrm>
            <a:off x="8421597" y="1355837"/>
            <a:ext cx="3163614" cy="167223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Povećati svjesnost mladih ljudi o globalnoj klimatskoj krizi i osposobiti ih za aktivno pronalaženje rješenja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10" name="Zaobljeni pravokutnik 9"/>
          <p:cNvSpPr/>
          <p:nvPr/>
        </p:nvSpPr>
        <p:spPr>
          <a:xfrm>
            <a:off x="5308860" y="709526"/>
            <a:ext cx="2539071" cy="1625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latin typeface="Californian FB" panose="0207040306080B030204" pitchFamily="18" charset="0"/>
              </a:rPr>
              <a:t>Povećati društvenu odgovornost mladih</a:t>
            </a:r>
            <a:endParaRPr lang="hr-HR" dirty="0">
              <a:latin typeface="Californian FB" panose="0207040306080B030204" pitchFamily="18" charset="0"/>
            </a:endParaRPr>
          </a:p>
        </p:txBody>
      </p:sp>
      <p:sp>
        <p:nvSpPr>
          <p:cNvPr id="11" name="Zaobljeni pravokutnik 10"/>
          <p:cNvSpPr/>
          <p:nvPr/>
        </p:nvSpPr>
        <p:spPr>
          <a:xfrm>
            <a:off x="1058917" y="3177643"/>
            <a:ext cx="2488324" cy="13207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Poticati kreativnost i jačati samopouzdanje tijekom suradnje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12" name="Zaobljeni pravokutnik 11"/>
          <p:cNvSpPr/>
          <p:nvPr/>
        </p:nvSpPr>
        <p:spPr>
          <a:xfrm>
            <a:off x="2217682" y="5057933"/>
            <a:ext cx="2659118" cy="12082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Razviti IKT vještine uz pomoć web 2.0 alata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13" name="Zaobljeni pravokutnik 12"/>
          <p:cNvSpPr/>
          <p:nvPr/>
        </p:nvSpPr>
        <p:spPr>
          <a:xfrm>
            <a:off x="8152730" y="3471714"/>
            <a:ext cx="2714625" cy="1439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Unaprijediti jezične vještine u </a:t>
            </a:r>
            <a:r>
              <a:rPr lang="hr-HR" dirty="0" err="1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multikulturalnom</a:t>
            </a: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fornian FB" panose="0207040306080B030204" pitchFamily="18" charset="0"/>
              </a:rPr>
              <a:t> okruženju</a:t>
            </a:r>
            <a:endParaRPr lang="hr-HR" dirty="0">
              <a:solidFill>
                <a:schemeClr val="accent5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735724" y="428773"/>
            <a:ext cx="499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Ciljevi aktivnosti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Ishodi aktivnosti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Clr>
                <a:srgbClr val="1DB921"/>
              </a:buClr>
              <a:buSzPct val="60000"/>
              <a:buNone/>
            </a:pPr>
            <a:r>
              <a:rPr lang="hr-HR" dirty="0" smtClean="0"/>
              <a:t>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Učenik </a:t>
            </a:r>
            <a:endParaRPr lang="hr-HR" dirty="0" smtClean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stvara tematski oblak riječi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uočava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ekološke probleme u školskom 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okruženju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analizira karakteristike raznih vještina i odabire 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svoju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uradnički piše ciljeve održivog razvoja škole 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snima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video u </a:t>
            </a:r>
            <a:r>
              <a:rPr lang="hr-HR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Flipgrid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-u i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predstavlja svoju 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moć/tim/problem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suradnički piše scenarij za strip/izrađuje strip/objavljuje e-knjigu/stvara digitalnu značku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 err="1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m</a:t>
            </a:r>
            <a:r>
              <a:rPr lang="hr-HR" dirty="0" err="1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entorira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 učenika s teškoćama u svom timu</a:t>
            </a: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p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rovodi vršnjačko i </a:t>
            </a:r>
            <a:r>
              <a:rPr lang="hr-HR" dirty="0" err="1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samovrednovanje</a:t>
            </a:r>
            <a:endParaRPr lang="hr-HR" dirty="0" smtClean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endParaRPr lang="hr-HR" dirty="0" smtClean="0"/>
          </a:p>
          <a:p>
            <a:pPr>
              <a:buClr>
                <a:srgbClr val="1DB921"/>
              </a:buClr>
              <a:buSzPct val="60000"/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jagram 4"/>
          <p:cNvGraphicFramePr/>
          <p:nvPr>
            <p:extLst>
              <p:ext uri="{D42A27DB-BD31-4B8C-83A1-F6EECF244321}">
                <p14:modId xmlns:p14="http://schemas.microsoft.com/office/powerpoint/2010/main" val="3037009275"/>
              </p:ext>
            </p:extLst>
          </p:nvPr>
        </p:nvGraphicFramePr>
        <p:xfrm>
          <a:off x="838198" y="434158"/>
          <a:ext cx="4572897" cy="3090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jagram 6"/>
          <p:cNvGraphicFramePr/>
          <p:nvPr>
            <p:extLst>
              <p:ext uri="{D42A27DB-BD31-4B8C-83A1-F6EECF244321}">
                <p14:modId xmlns:p14="http://schemas.microsoft.com/office/powerpoint/2010/main" val="3983439252"/>
              </p:ext>
            </p:extLst>
          </p:nvPr>
        </p:nvGraphicFramePr>
        <p:xfrm>
          <a:off x="838198" y="3661983"/>
          <a:ext cx="4572897" cy="294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3915578854"/>
              </p:ext>
            </p:extLst>
          </p:nvPr>
        </p:nvGraphicFramePr>
        <p:xfrm>
          <a:off x="6212453" y="448303"/>
          <a:ext cx="5341261" cy="307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jagram 8"/>
          <p:cNvGraphicFramePr/>
          <p:nvPr>
            <p:extLst>
              <p:ext uri="{D42A27DB-BD31-4B8C-83A1-F6EECF244321}">
                <p14:modId xmlns:p14="http://schemas.microsoft.com/office/powerpoint/2010/main" val="1814533773"/>
              </p:ext>
            </p:extLst>
          </p:nvPr>
        </p:nvGraphicFramePr>
        <p:xfrm>
          <a:off x="6212453" y="3661983"/>
          <a:ext cx="5341260" cy="294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0935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2060"/>
                </a:solidFill>
                <a:latin typeface="Californian FB" panose="0207040306080B030204" pitchFamily="18" charset="0"/>
              </a:rPr>
              <a:t>                 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Tematski oblak rije</a:t>
            </a:r>
            <a:r>
              <a:rPr lang="hr-HR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č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i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5122" name="Picture 2" descr="https://powerpoint.officeapps.live.com/pods/GetClipboardImage.ashx?Id=abdb501d-69f1-4961-8839-6469643121c9&amp;DC=PNL1&amp;pkey=803ba7ed-907b-4252-bddd-873ea4d961eb&amp;wdwaccluster=PNL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16386" r="1810" b="9582"/>
          <a:stretch/>
        </p:blipFill>
        <p:spPr bwMode="auto">
          <a:xfrm>
            <a:off x="327378" y="1232085"/>
            <a:ext cx="11672711" cy="56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         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</a:rPr>
              <a:t>Galerija</a:t>
            </a:r>
            <a:r>
              <a:rPr lang="hr-HR" dirty="0" smtClean="0"/>
              <a:t> </a:t>
            </a:r>
            <a:endParaRPr lang="en-US" dirty="0"/>
          </a:p>
        </p:txBody>
      </p:sp>
      <p:pic>
        <p:nvPicPr>
          <p:cNvPr id="6150" name="Picture 6" descr="https://powerpoint.officeapps.live.com/pods/GetClipboardImage.ashx?Id=4284a32d-fece-46ea-9064-c297c6c49649&amp;DC=PNL1&amp;pkey=e3929076-37c9-46e8-b17f-e2ad04d82ca0&amp;wdwaccluster=PNL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11667" r="1768" b="9830"/>
          <a:stretch/>
        </p:blipFill>
        <p:spPr bwMode="auto">
          <a:xfrm>
            <a:off x="1264733" y="1257739"/>
            <a:ext cx="9662533" cy="50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86" y="4289350"/>
            <a:ext cx="4255894" cy="2380887"/>
          </a:xfrm>
          <a:prstGeom prst="rect">
            <a:avLst/>
          </a:prstGeom>
        </p:spPr>
      </p:pic>
      <p:pic>
        <p:nvPicPr>
          <p:cNvPr id="7184" name="Picture 16" descr="Padlet na usluzi App S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11" y="894756"/>
            <a:ext cx="4127540" cy="21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70" y="333300"/>
            <a:ext cx="4073349" cy="3562847"/>
          </a:xfrm>
          <a:prstGeom prst="rect">
            <a:avLst/>
          </a:prstGeom>
          <a:ln>
            <a:solidFill>
              <a:srgbClr val="1DB921"/>
            </a:solidFill>
          </a:ln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9" y="396657"/>
            <a:ext cx="3826928" cy="3479600"/>
          </a:xfrm>
          <a:prstGeom prst="rect">
            <a:avLst/>
          </a:prstGeom>
          <a:ln>
            <a:solidFill>
              <a:srgbClr val="1DB921"/>
            </a:solidFill>
          </a:ln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29" y="4289350"/>
            <a:ext cx="4014757" cy="2460325"/>
          </a:xfrm>
          <a:prstGeom prst="rect">
            <a:avLst/>
          </a:prstGeom>
        </p:spPr>
      </p:pic>
      <p:pic>
        <p:nvPicPr>
          <p:cNvPr id="7186" name="Picture 18" descr="Adobe Spark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59" y="3876256"/>
            <a:ext cx="133315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webextensions/webextension1.xml><?xml version="1.0" encoding="utf-8"?>
<we:webextension xmlns:we="http://schemas.microsoft.com/office/webextensions/webextension/2010/11" id="{B11D7ED9-E630-4B47-87E3-D81DCCD52F6D}">
  <we:reference id="wa104381682" version="1.0.0.4" store="hr-HR" storeType="OMEX"/>
  <we:alternateReferences>
    <we:reference id="wa104381682" version="1.0.0.4" store="wa104381682" storeType="OMEX"/>
  </we:alternateReferences>
  <we:properties>
    <we:property name="addinSlideId" value="303"/>
    <we:property name="selectedSlug" value="&quot;SOSMBP&quot;"/>
    <we:property name="selectedQuestionId" value="&quot;5f3a2c7b0da882124820b956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595</Words>
  <Application>Microsoft Office PowerPoint</Application>
  <PresentationFormat>Široki zaslon</PresentationFormat>
  <Paragraphs>116</Paragraphs>
  <Slides>25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Californian FB</vt:lpstr>
      <vt:lpstr>Wingdings</vt:lpstr>
      <vt:lpstr>Tema sustava Office</vt:lpstr>
      <vt:lpstr>PowerPoint prezentacija</vt:lpstr>
      <vt:lpstr>                                                         Ishod</vt:lpstr>
      <vt:lpstr>                          Održiva škola</vt:lpstr>
      <vt:lpstr>PowerPoint prezentacija</vt:lpstr>
      <vt:lpstr>Ishodi aktivnosti</vt:lpstr>
      <vt:lpstr>PowerPoint prezentacija</vt:lpstr>
      <vt:lpstr>                  Tematski oblak riječi</vt:lpstr>
      <vt:lpstr>                                    Galerija </vt:lpstr>
      <vt:lpstr>PowerPoint prezentacija</vt:lpstr>
      <vt:lpstr>Školski ciljevi održivog razvoja</vt:lpstr>
      <vt:lpstr>   </vt:lpstr>
      <vt:lpstr>PowerPoint prezentacija</vt:lpstr>
      <vt:lpstr>Flipgrid</vt:lpstr>
      <vt:lpstr>Međunarodni timovi ili vještine u akciji</vt:lpstr>
      <vt:lpstr>PowerPoint prezentacija</vt:lpstr>
      <vt:lpstr>Stripovi</vt:lpstr>
      <vt:lpstr>Bookcreator</vt:lpstr>
      <vt:lpstr>PowerPoint prezentacija</vt:lpstr>
      <vt:lpstr>PowerPoint prezentacija</vt:lpstr>
      <vt:lpstr>Adobe Spark</vt:lpstr>
      <vt:lpstr> Evaluacija</vt:lpstr>
      <vt:lpstr>Prilagodba </vt:lpstr>
      <vt:lpstr>Tko želi više…..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Zeleni suradnički alati</dc:title>
  <dc:creator>Windows User</dc:creator>
  <cp:lastModifiedBy>Windows User</cp:lastModifiedBy>
  <cp:revision>133</cp:revision>
  <dcterms:created xsi:type="dcterms:W3CDTF">2021-09-11T15:25:08Z</dcterms:created>
  <dcterms:modified xsi:type="dcterms:W3CDTF">2021-10-07T19:15:49Z</dcterms:modified>
</cp:coreProperties>
</file>