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55" r:id="rId3"/>
  </p:sldMasterIdLst>
  <p:notesMasterIdLst>
    <p:notesMasterId r:id="rId25"/>
  </p:notesMasterIdLst>
  <p:sldIdLst>
    <p:sldId id="261" r:id="rId4"/>
    <p:sldId id="308" r:id="rId5"/>
    <p:sldId id="279" r:id="rId6"/>
    <p:sldId id="300" r:id="rId7"/>
    <p:sldId id="368" r:id="rId8"/>
    <p:sldId id="328" r:id="rId9"/>
    <p:sldId id="309" r:id="rId10"/>
    <p:sldId id="371" r:id="rId11"/>
    <p:sldId id="372" r:id="rId12"/>
    <p:sldId id="320" r:id="rId13"/>
    <p:sldId id="347" r:id="rId14"/>
    <p:sldId id="366" r:id="rId15"/>
    <p:sldId id="274" r:id="rId16"/>
    <p:sldId id="369" r:id="rId17"/>
    <p:sldId id="370" r:id="rId18"/>
    <p:sldId id="325" r:id="rId19"/>
    <p:sldId id="363" r:id="rId20"/>
    <p:sldId id="312" r:id="rId21"/>
    <p:sldId id="302" r:id="rId22"/>
    <p:sldId id="287" r:id="rId23"/>
    <p:sldId id="350" r:id="rId24"/>
  </p:sldIdLst>
  <p:sldSz cx="18286413" cy="10287000"/>
  <p:notesSz cx="6735763" cy="9866313"/>
  <p:defaultTextStyle>
    <a:defPPr>
      <a:defRPr lang="ja-JP"/>
    </a:defPPr>
    <a:lvl1pPr marL="0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8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ela Miličević" initials="MM" lastIdx="1" clrIdx="0">
    <p:extLst>
      <p:ext uri="{19B8F6BF-5375-455C-9EA6-DF929625EA0E}">
        <p15:presenceInfo xmlns:p15="http://schemas.microsoft.com/office/powerpoint/2012/main" userId="S-1-5-21-1994666791-1848324446-1811762917-138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917" autoAdjust="0"/>
    <p:restoredTop sz="87500" autoAdjust="0"/>
  </p:normalViewPr>
  <p:slideViewPr>
    <p:cSldViewPr snapToGrid="0">
      <p:cViewPr varScale="1">
        <p:scale>
          <a:sx n="46" d="100"/>
          <a:sy n="46" d="100"/>
        </p:scale>
        <p:origin x="72" y="187"/>
      </p:cViewPr>
      <p:guideLst>
        <p:guide orient="horz" pos="3238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83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43801C-3FA6-4A04-B425-5F4267095254}" type="doc">
      <dgm:prSet loTypeId="urn:microsoft.com/office/officeart/2005/8/layout/hierarchy6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C3FD969-6704-411F-ABE1-8707FB79F856}">
      <dgm:prSet phldrT="[Tekst]" custT="1"/>
      <dgm:spPr/>
      <dgm:t>
        <a:bodyPr/>
        <a:lstStyle/>
        <a:p>
          <a:r>
            <a:rPr lang="hr-HR" sz="2400" b="1" dirty="0">
              <a:latin typeface="+mj-lt"/>
            </a:rPr>
            <a:t>Neprilagođen sustav odgoja i obrazovanja potrebama darovite djece</a:t>
          </a:r>
        </a:p>
      </dgm:t>
    </dgm:pt>
    <dgm:pt modelId="{129565FA-6E89-4010-BD6C-B91401DA111D}" type="parTrans" cxnId="{EB0398E9-B056-44E1-923E-01D994B31C03}">
      <dgm:prSet/>
      <dgm:spPr/>
      <dgm:t>
        <a:bodyPr/>
        <a:lstStyle/>
        <a:p>
          <a:endParaRPr lang="hr-HR" sz="1800">
            <a:latin typeface="+mj-lt"/>
          </a:endParaRPr>
        </a:p>
      </dgm:t>
    </dgm:pt>
    <dgm:pt modelId="{0035CE41-9E0C-450C-ADD2-53AC1FF8775B}" type="sibTrans" cxnId="{EB0398E9-B056-44E1-923E-01D994B31C03}">
      <dgm:prSet/>
      <dgm:spPr/>
      <dgm:t>
        <a:bodyPr/>
        <a:lstStyle/>
        <a:p>
          <a:endParaRPr lang="hr-HR" sz="1800">
            <a:latin typeface="+mj-lt"/>
          </a:endParaRPr>
        </a:p>
      </dgm:t>
    </dgm:pt>
    <dgm:pt modelId="{2E17A9E8-4499-44F4-BF21-7CCBBE10267D}">
      <dgm:prSet phldrT="[Teks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r-HR" sz="2800" dirty="0">
              <a:latin typeface="+mj-lt"/>
            </a:rPr>
            <a:t>Neodgovarajući nastavni planovi i programi</a:t>
          </a:r>
        </a:p>
      </dgm:t>
    </dgm:pt>
    <dgm:pt modelId="{6B0978F1-7D0B-497C-B056-581D0860D2C1}" type="parTrans" cxnId="{821A9DEB-D5CC-4DCB-B0A6-2226B89ADBA1}">
      <dgm:prSet/>
      <dgm:spPr/>
      <dgm:t>
        <a:bodyPr/>
        <a:lstStyle/>
        <a:p>
          <a:endParaRPr lang="hr-HR" sz="1800">
            <a:latin typeface="+mj-lt"/>
          </a:endParaRPr>
        </a:p>
      </dgm:t>
    </dgm:pt>
    <dgm:pt modelId="{803A3D38-17DC-4712-A5CC-9D3E9E65312C}" type="sibTrans" cxnId="{821A9DEB-D5CC-4DCB-B0A6-2226B89ADBA1}">
      <dgm:prSet/>
      <dgm:spPr/>
      <dgm:t>
        <a:bodyPr/>
        <a:lstStyle/>
        <a:p>
          <a:endParaRPr lang="hr-HR" sz="1800">
            <a:latin typeface="+mj-lt"/>
          </a:endParaRPr>
        </a:p>
      </dgm:t>
    </dgm:pt>
    <dgm:pt modelId="{80361FAB-8135-456C-9E27-18BA44F1D6DF}">
      <dgm:prSet phldrT="[Tekst]" custT="1"/>
      <dgm:spPr/>
      <dgm:t>
        <a:bodyPr/>
        <a:lstStyle/>
        <a:p>
          <a:r>
            <a:rPr lang="hr-HR" sz="2400" b="1" dirty="0">
              <a:latin typeface="+mj-lt"/>
            </a:rPr>
            <a:t>Nedostatak adekvatno opremljenog prostora i sredstava za rad</a:t>
          </a:r>
        </a:p>
      </dgm:t>
    </dgm:pt>
    <dgm:pt modelId="{45443B9C-D6BD-409F-B400-5EEC12DB46DC}" type="parTrans" cxnId="{362FBDB5-4A8E-4449-BC28-06C03E760F76}">
      <dgm:prSet/>
      <dgm:spPr/>
      <dgm:t>
        <a:bodyPr/>
        <a:lstStyle/>
        <a:p>
          <a:endParaRPr lang="hr-HR" sz="1800">
            <a:latin typeface="+mj-lt"/>
          </a:endParaRPr>
        </a:p>
      </dgm:t>
    </dgm:pt>
    <dgm:pt modelId="{0E3FD379-4622-495D-98D9-8A21DB873ECE}" type="sibTrans" cxnId="{362FBDB5-4A8E-4449-BC28-06C03E760F76}">
      <dgm:prSet/>
      <dgm:spPr/>
      <dgm:t>
        <a:bodyPr/>
        <a:lstStyle/>
        <a:p>
          <a:endParaRPr lang="hr-HR" sz="1800">
            <a:latin typeface="+mj-lt"/>
          </a:endParaRPr>
        </a:p>
      </dgm:t>
    </dgm:pt>
    <dgm:pt modelId="{6AB2211C-C8C6-47AD-A8E7-7D203DA039A0}">
      <dgm:prSet phldrT="[Teks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r-HR" sz="2400" dirty="0">
              <a:latin typeface="+mj-lt"/>
            </a:rPr>
            <a:t>Zastarjela oprema za primjenu u nastavi</a:t>
          </a:r>
        </a:p>
      </dgm:t>
    </dgm:pt>
    <dgm:pt modelId="{CCB809AE-87A3-4F66-B314-D838271A0A43}" type="parTrans" cxnId="{3741445E-39DA-4DC8-A8AA-9F94C9CDDA59}">
      <dgm:prSet/>
      <dgm:spPr/>
      <dgm:t>
        <a:bodyPr/>
        <a:lstStyle/>
        <a:p>
          <a:endParaRPr lang="hr-HR" sz="1800">
            <a:latin typeface="+mj-lt"/>
          </a:endParaRPr>
        </a:p>
      </dgm:t>
    </dgm:pt>
    <dgm:pt modelId="{910FD0CF-480B-417E-B352-572CBC29FD3D}" type="sibTrans" cxnId="{3741445E-39DA-4DC8-A8AA-9F94C9CDDA59}">
      <dgm:prSet/>
      <dgm:spPr/>
      <dgm:t>
        <a:bodyPr/>
        <a:lstStyle/>
        <a:p>
          <a:endParaRPr lang="hr-HR" sz="1800">
            <a:latin typeface="+mj-lt"/>
          </a:endParaRPr>
        </a:p>
      </dgm:t>
    </dgm:pt>
    <dgm:pt modelId="{A074CB4D-74A2-4E9F-92F9-3A59DC0F082C}">
      <dgm:prSet custT="1"/>
      <dgm:spPr/>
      <dgm:t>
        <a:bodyPr/>
        <a:lstStyle/>
        <a:p>
          <a:r>
            <a:rPr lang="hr-HR" sz="2400" b="1" dirty="0">
              <a:latin typeface="+mj-lt"/>
            </a:rPr>
            <a:t>Nesustavni razvoj potencijala darovitih učenika u skladu s njihovim sklonostima, sposobnostima i interesima</a:t>
          </a:r>
        </a:p>
      </dgm:t>
    </dgm:pt>
    <dgm:pt modelId="{60346918-9C74-4199-8CDC-AE59AE748986}" type="parTrans" cxnId="{6DC8860A-9C99-4260-8AB3-EF62F0A93933}">
      <dgm:prSet/>
      <dgm:spPr/>
      <dgm:t>
        <a:bodyPr/>
        <a:lstStyle/>
        <a:p>
          <a:endParaRPr lang="hr-HR" sz="1800">
            <a:latin typeface="+mj-lt"/>
          </a:endParaRPr>
        </a:p>
      </dgm:t>
    </dgm:pt>
    <dgm:pt modelId="{49446154-7C70-4187-B39C-51E591737AEF}" type="sibTrans" cxnId="{6DC8860A-9C99-4260-8AB3-EF62F0A93933}">
      <dgm:prSet/>
      <dgm:spPr/>
      <dgm:t>
        <a:bodyPr/>
        <a:lstStyle/>
        <a:p>
          <a:endParaRPr lang="hr-HR" sz="1800">
            <a:latin typeface="+mj-lt"/>
          </a:endParaRPr>
        </a:p>
      </dgm:t>
    </dgm:pt>
    <dgm:pt modelId="{9B3BA69A-012E-4027-8449-6833FD2F2E6E}">
      <dgm:prSet custT="1"/>
      <dgm:spPr/>
      <dgm:t>
        <a:bodyPr/>
        <a:lstStyle/>
        <a:p>
          <a:r>
            <a:rPr lang="hr-HR" sz="2400" dirty="0">
              <a:latin typeface="+mj-lt"/>
            </a:rPr>
            <a:t>Nedovoljna stručna osposobljenost učitelja i nastavnika za rad s darovitom djecom</a:t>
          </a:r>
        </a:p>
      </dgm:t>
    </dgm:pt>
    <dgm:pt modelId="{F3FE9268-F27C-40E1-9ED2-ABBF4A6505A1}" type="parTrans" cxnId="{0301AF92-B37B-4307-A2E3-3FAEE4227B44}">
      <dgm:prSet/>
      <dgm:spPr/>
      <dgm:t>
        <a:bodyPr/>
        <a:lstStyle/>
        <a:p>
          <a:endParaRPr lang="hr-HR" sz="1800">
            <a:latin typeface="+mj-lt"/>
          </a:endParaRPr>
        </a:p>
      </dgm:t>
    </dgm:pt>
    <dgm:pt modelId="{18118B15-6D6D-469E-86E2-33FECB6041A1}" type="sibTrans" cxnId="{0301AF92-B37B-4307-A2E3-3FAEE4227B44}">
      <dgm:prSet/>
      <dgm:spPr/>
      <dgm:t>
        <a:bodyPr/>
        <a:lstStyle/>
        <a:p>
          <a:endParaRPr lang="hr-HR" sz="1800">
            <a:latin typeface="+mj-lt"/>
          </a:endParaRPr>
        </a:p>
      </dgm:t>
    </dgm:pt>
    <dgm:pt modelId="{E5C43D59-81DC-4541-A8A6-32C1384C9117}">
      <dgm:prSet custT="1"/>
      <dgm:spPr/>
      <dgm:t>
        <a:bodyPr/>
        <a:lstStyle/>
        <a:p>
          <a:r>
            <a:rPr lang="hr-HR" sz="2400" dirty="0">
              <a:latin typeface="+mj-lt"/>
            </a:rPr>
            <a:t>Nepostojanje sustava rane identifikacije i praćenja darovite djece</a:t>
          </a:r>
        </a:p>
      </dgm:t>
    </dgm:pt>
    <dgm:pt modelId="{AFB9DE9E-125A-4CB9-8F92-FDEB297DFAB0}" type="parTrans" cxnId="{B05234EC-28AF-4ADE-AB62-5A036303A98F}">
      <dgm:prSet/>
      <dgm:spPr/>
      <dgm:t>
        <a:bodyPr/>
        <a:lstStyle/>
        <a:p>
          <a:endParaRPr lang="hr-HR" sz="1800">
            <a:latin typeface="+mj-lt"/>
          </a:endParaRPr>
        </a:p>
      </dgm:t>
    </dgm:pt>
    <dgm:pt modelId="{1F2D7B0A-D464-4C95-BDD1-991D0DE3A841}" type="sibTrans" cxnId="{B05234EC-28AF-4ADE-AB62-5A036303A98F}">
      <dgm:prSet/>
      <dgm:spPr/>
      <dgm:t>
        <a:bodyPr/>
        <a:lstStyle/>
        <a:p>
          <a:endParaRPr lang="hr-HR" sz="1800">
            <a:latin typeface="+mj-lt"/>
          </a:endParaRPr>
        </a:p>
      </dgm:t>
    </dgm:pt>
    <dgm:pt modelId="{04AAA20A-1114-4F6E-83A8-7D90EBBD8702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r-HR" sz="2400" dirty="0">
              <a:latin typeface="+mj-lt"/>
            </a:rPr>
            <a:t>Nedostatak edukacija za rad s darovitom djecom</a:t>
          </a:r>
        </a:p>
      </dgm:t>
    </dgm:pt>
    <dgm:pt modelId="{A192A0AA-4402-4B18-B534-350DF2EEE603}" type="parTrans" cxnId="{685025A6-9E4A-4129-B09E-B5404CC36D72}">
      <dgm:prSet/>
      <dgm:spPr/>
      <dgm:t>
        <a:bodyPr/>
        <a:lstStyle/>
        <a:p>
          <a:endParaRPr lang="hr-HR" sz="1800">
            <a:latin typeface="+mj-lt"/>
          </a:endParaRPr>
        </a:p>
      </dgm:t>
    </dgm:pt>
    <dgm:pt modelId="{E2B93692-ECCC-4D15-8A13-A3B48FF25131}" type="sibTrans" cxnId="{685025A6-9E4A-4129-B09E-B5404CC36D72}">
      <dgm:prSet/>
      <dgm:spPr/>
      <dgm:t>
        <a:bodyPr/>
        <a:lstStyle/>
        <a:p>
          <a:endParaRPr lang="hr-HR" sz="1800">
            <a:latin typeface="+mj-lt"/>
          </a:endParaRPr>
        </a:p>
      </dgm:t>
    </dgm:pt>
    <dgm:pt modelId="{BF543D39-2D80-4E09-A7EA-9088E6E5F155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r-HR" sz="2400" dirty="0">
              <a:latin typeface="+mj-lt"/>
            </a:rPr>
            <a:t>Nestimulativna okolina za učenje</a:t>
          </a:r>
        </a:p>
      </dgm:t>
    </dgm:pt>
    <dgm:pt modelId="{E63D55F7-9AED-4B0A-93B8-7A2B9031B201}" type="parTrans" cxnId="{B45BC1B6-7FEF-42A7-B18C-1455B79E2DE1}">
      <dgm:prSet/>
      <dgm:spPr/>
      <dgm:t>
        <a:bodyPr/>
        <a:lstStyle/>
        <a:p>
          <a:endParaRPr lang="hr-HR" sz="1800">
            <a:latin typeface="+mj-lt"/>
          </a:endParaRPr>
        </a:p>
      </dgm:t>
    </dgm:pt>
    <dgm:pt modelId="{DBC33D7B-5EBE-40B7-8CD7-85AAA3C6C29B}" type="sibTrans" cxnId="{B45BC1B6-7FEF-42A7-B18C-1455B79E2DE1}">
      <dgm:prSet/>
      <dgm:spPr/>
      <dgm:t>
        <a:bodyPr/>
        <a:lstStyle/>
        <a:p>
          <a:endParaRPr lang="hr-HR" sz="1800">
            <a:latin typeface="+mj-lt"/>
          </a:endParaRPr>
        </a:p>
      </dgm:t>
    </dgm:pt>
    <dgm:pt modelId="{426058DC-85D7-4DF2-9A74-46343BAB3954}">
      <dgm:prSet phldrT="[Tekst]" custT="1"/>
      <dgm:spPr/>
      <dgm:t>
        <a:bodyPr/>
        <a:lstStyle/>
        <a:p>
          <a:r>
            <a:rPr lang="hr-HR" sz="2400" b="1" dirty="0">
              <a:latin typeface="+mj-lt"/>
            </a:rPr>
            <a:t>Nedovoljno ulaganje u razvoj ustanova i ljudskih resursa koji potiču razvoj potencijala darovitih učenika</a:t>
          </a:r>
        </a:p>
      </dgm:t>
    </dgm:pt>
    <dgm:pt modelId="{E40DA8B1-BC26-44DE-91C2-134496063C24}" type="sibTrans" cxnId="{744136EE-95CB-4456-8FE2-08FB03421175}">
      <dgm:prSet/>
      <dgm:spPr/>
      <dgm:t>
        <a:bodyPr/>
        <a:lstStyle/>
        <a:p>
          <a:endParaRPr lang="hr-HR" sz="1800">
            <a:latin typeface="+mj-lt"/>
          </a:endParaRPr>
        </a:p>
      </dgm:t>
    </dgm:pt>
    <dgm:pt modelId="{BC69EBE9-AC04-4FE3-97FC-8B9A41B46AB3}" type="parTrans" cxnId="{744136EE-95CB-4456-8FE2-08FB03421175}">
      <dgm:prSet/>
      <dgm:spPr/>
      <dgm:t>
        <a:bodyPr/>
        <a:lstStyle/>
        <a:p>
          <a:endParaRPr lang="hr-HR" sz="1800">
            <a:latin typeface="+mj-lt"/>
          </a:endParaRPr>
        </a:p>
      </dgm:t>
    </dgm:pt>
    <dgm:pt modelId="{292A87CC-BD9C-4FBB-8F9C-047302115CDE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r-HR" sz="2800" dirty="0">
              <a:latin typeface="+mj-lt"/>
            </a:rPr>
            <a:t>Nefleksibilnost kurikuluma</a:t>
          </a:r>
        </a:p>
      </dgm:t>
    </dgm:pt>
    <dgm:pt modelId="{20BBD31A-6BFC-4951-8DE5-26AC180BF064}" type="parTrans" cxnId="{920736D1-DB4F-4504-A426-93D9B3A7567F}">
      <dgm:prSet/>
      <dgm:spPr/>
      <dgm:t>
        <a:bodyPr/>
        <a:lstStyle/>
        <a:p>
          <a:endParaRPr lang="hr-HR" sz="1800"/>
        </a:p>
      </dgm:t>
    </dgm:pt>
    <dgm:pt modelId="{DDC113F0-66AF-4708-AAF3-4FAEED2F2B9E}" type="sibTrans" cxnId="{920736D1-DB4F-4504-A426-93D9B3A7567F}">
      <dgm:prSet/>
      <dgm:spPr/>
      <dgm:t>
        <a:bodyPr/>
        <a:lstStyle/>
        <a:p>
          <a:endParaRPr lang="hr-HR" sz="1800"/>
        </a:p>
      </dgm:t>
    </dgm:pt>
    <dgm:pt modelId="{950A6A59-837C-4C7A-8B1D-8D861576CC1F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r-HR" sz="2400" dirty="0">
              <a:latin typeface="+mj-lt"/>
            </a:rPr>
            <a:t>Neadekvatni i nedovoljno korišteni alati za e-učenje</a:t>
          </a:r>
        </a:p>
      </dgm:t>
    </dgm:pt>
    <dgm:pt modelId="{7251B919-9622-4349-BD4B-9857CB79E6CE}" type="parTrans" cxnId="{603FA645-4062-4C8A-A1FA-0DBA12326206}">
      <dgm:prSet/>
      <dgm:spPr/>
      <dgm:t>
        <a:bodyPr/>
        <a:lstStyle/>
        <a:p>
          <a:endParaRPr lang="hr-HR" sz="1800"/>
        </a:p>
      </dgm:t>
    </dgm:pt>
    <dgm:pt modelId="{A7F51E76-8007-45C8-B215-20D4B0C63DBA}" type="sibTrans" cxnId="{603FA645-4062-4C8A-A1FA-0DBA12326206}">
      <dgm:prSet/>
      <dgm:spPr/>
      <dgm:t>
        <a:bodyPr/>
        <a:lstStyle/>
        <a:p>
          <a:endParaRPr lang="hr-HR" sz="1800"/>
        </a:p>
      </dgm:t>
    </dgm:pt>
    <dgm:pt modelId="{09445043-D767-495C-BAE8-E73FE261E237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r-HR" sz="2400" dirty="0">
              <a:latin typeface="+mj-lt"/>
            </a:rPr>
            <a:t>Neprilagođen prostor za rad  s darovitim učenicima</a:t>
          </a:r>
        </a:p>
      </dgm:t>
    </dgm:pt>
    <dgm:pt modelId="{8585BD60-E759-442C-BF3C-98FDD3100F36}" type="parTrans" cxnId="{FC00142D-0FB1-454A-8E38-5AC72D289FA7}">
      <dgm:prSet/>
      <dgm:spPr/>
      <dgm:t>
        <a:bodyPr/>
        <a:lstStyle/>
        <a:p>
          <a:endParaRPr lang="hr-HR" sz="1800"/>
        </a:p>
      </dgm:t>
    </dgm:pt>
    <dgm:pt modelId="{2A9042F5-A68E-494C-98A1-BBBAA8EA3E9B}" type="sibTrans" cxnId="{FC00142D-0FB1-454A-8E38-5AC72D289FA7}">
      <dgm:prSet/>
      <dgm:spPr/>
      <dgm:t>
        <a:bodyPr/>
        <a:lstStyle/>
        <a:p>
          <a:endParaRPr lang="hr-HR" sz="1800"/>
        </a:p>
      </dgm:t>
    </dgm:pt>
    <dgm:pt modelId="{3D9A9CCE-C77B-423D-9F0D-03093AD972D8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r-HR" sz="2400" dirty="0">
              <a:latin typeface="+mj-lt"/>
            </a:rPr>
            <a:t>Neadekvatne metode i oblici rada</a:t>
          </a:r>
        </a:p>
      </dgm:t>
    </dgm:pt>
    <dgm:pt modelId="{6670F52B-9997-4D5B-A964-0A558EDF3D06}" type="parTrans" cxnId="{FD5DAFA7-FA47-4366-A995-F8A7D69B7356}">
      <dgm:prSet/>
      <dgm:spPr/>
      <dgm:t>
        <a:bodyPr/>
        <a:lstStyle/>
        <a:p>
          <a:endParaRPr lang="hr-HR" sz="1800"/>
        </a:p>
      </dgm:t>
    </dgm:pt>
    <dgm:pt modelId="{4CFF876C-99D3-4BB3-B0B8-9D3D49E19F0D}" type="sibTrans" cxnId="{FD5DAFA7-FA47-4366-A995-F8A7D69B7356}">
      <dgm:prSet/>
      <dgm:spPr/>
      <dgm:t>
        <a:bodyPr/>
        <a:lstStyle/>
        <a:p>
          <a:endParaRPr lang="hr-HR" sz="1800"/>
        </a:p>
      </dgm:t>
    </dgm:pt>
    <dgm:pt modelId="{CB10E88A-D1DA-448A-8A2E-10824A43BA09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r-HR" sz="2400" dirty="0">
              <a:latin typeface="+mj-lt"/>
            </a:rPr>
            <a:t>Nedostatak vremena za stručno usavršavanje</a:t>
          </a:r>
        </a:p>
      </dgm:t>
    </dgm:pt>
    <dgm:pt modelId="{7F7DB5CF-6C44-4205-9835-B6D66633DFBD}" type="parTrans" cxnId="{173E3DF9-A2D5-47BD-8F61-96411F550469}">
      <dgm:prSet/>
      <dgm:spPr/>
      <dgm:t>
        <a:bodyPr/>
        <a:lstStyle/>
        <a:p>
          <a:endParaRPr lang="hr-HR" sz="1800"/>
        </a:p>
      </dgm:t>
    </dgm:pt>
    <dgm:pt modelId="{C02FDEDB-B661-4B94-837C-367E18C170F1}" type="sibTrans" cxnId="{173E3DF9-A2D5-47BD-8F61-96411F550469}">
      <dgm:prSet/>
      <dgm:spPr/>
      <dgm:t>
        <a:bodyPr/>
        <a:lstStyle/>
        <a:p>
          <a:endParaRPr lang="hr-HR" sz="1800"/>
        </a:p>
      </dgm:t>
    </dgm:pt>
    <dgm:pt modelId="{67B9C1F3-E397-496F-8152-C3F7FB286F7C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r-HR" sz="2400" dirty="0">
              <a:latin typeface="+mj-lt"/>
            </a:rPr>
            <a:t>Neadekvatni obrazovni sadržaji za održavanje nastave</a:t>
          </a:r>
        </a:p>
      </dgm:t>
    </dgm:pt>
    <dgm:pt modelId="{525C16C4-5E2D-485A-BB73-914E0DFA6180}" type="parTrans" cxnId="{9A18E2F4-F931-49BA-934C-59937CF7CA6D}">
      <dgm:prSet/>
      <dgm:spPr/>
      <dgm:t>
        <a:bodyPr/>
        <a:lstStyle/>
        <a:p>
          <a:endParaRPr lang="hr-HR" sz="1800"/>
        </a:p>
      </dgm:t>
    </dgm:pt>
    <dgm:pt modelId="{E809326B-8AD0-433B-AF1D-61D27968BB15}" type="sibTrans" cxnId="{9A18E2F4-F931-49BA-934C-59937CF7CA6D}">
      <dgm:prSet/>
      <dgm:spPr/>
      <dgm:t>
        <a:bodyPr/>
        <a:lstStyle/>
        <a:p>
          <a:endParaRPr lang="hr-HR" sz="1800"/>
        </a:p>
      </dgm:t>
    </dgm:pt>
    <dgm:pt modelId="{D63DCC90-82A5-4218-AE0C-687C2DDD8458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r-HR" sz="2400" dirty="0">
              <a:latin typeface="+mj-lt"/>
            </a:rPr>
            <a:t>Neodgovarajuća institucionalna podrška</a:t>
          </a:r>
        </a:p>
      </dgm:t>
    </dgm:pt>
    <dgm:pt modelId="{041886BC-3F12-4C3C-87BD-182DA7A26B2B}" type="parTrans" cxnId="{5DFFB588-D6D1-4287-9C76-F73DE08036BE}">
      <dgm:prSet/>
      <dgm:spPr/>
      <dgm:t>
        <a:bodyPr/>
        <a:lstStyle/>
        <a:p>
          <a:endParaRPr lang="hr-HR" sz="1800"/>
        </a:p>
      </dgm:t>
    </dgm:pt>
    <dgm:pt modelId="{62FDDB2B-BD50-4A40-BF6C-3DD8788C674C}" type="sibTrans" cxnId="{5DFFB588-D6D1-4287-9C76-F73DE08036BE}">
      <dgm:prSet/>
      <dgm:spPr/>
      <dgm:t>
        <a:bodyPr/>
        <a:lstStyle/>
        <a:p>
          <a:endParaRPr lang="hr-HR" sz="1800"/>
        </a:p>
      </dgm:t>
    </dgm:pt>
    <dgm:pt modelId="{0BB91C72-E361-464C-8621-6E050845CDA5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r-HR" sz="2400" dirty="0">
              <a:latin typeface="+mj-lt"/>
            </a:rPr>
            <a:t>Neprepoznavanje darovitosti učenika</a:t>
          </a:r>
        </a:p>
      </dgm:t>
    </dgm:pt>
    <dgm:pt modelId="{BA29A47F-B2EB-474A-AF66-A28A8175D1D9}" type="parTrans" cxnId="{B9731586-A53A-4643-BA50-B222383C6B25}">
      <dgm:prSet/>
      <dgm:spPr/>
      <dgm:t>
        <a:bodyPr/>
        <a:lstStyle/>
        <a:p>
          <a:endParaRPr lang="hr-HR" sz="1800"/>
        </a:p>
      </dgm:t>
    </dgm:pt>
    <dgm:pt modelId="{2CA643D6-FFDF-4157-B1EE-5BE91D6C541A}" type="sibTrans" cxnId="{B9731586-A53A-4643-BA50-B222383C6B25}">
      <dgm:prSet/>
      <dgm:spPr/>
      <dgm:t>
        <a:bodyPr/>
        <a:lstStyle/>
        <a:p>
          <a:endParaRPr lang="hr-HR" sz="1800"/>
        </a:p>
      </dgm:t>
    </dgm:pt>
    <dgm:pt modelId="{E91C7AB5-84EA-4935-A031-664DAECF7E93}" type="pres">
      <dgm:prSet presAssocID="{C543801C-3FA6-4A04-B425-5F426709525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3617450-4202-4C28-8E25-96CAB60BF6B8}" type="pres">
      <dgm:prSet presAssocID="{C543801C-3FA6-4A04-B425-5F4267095254}" presName="hierFlow" presStyleCnt="0"/>
      <dgm:spPr/>
    </dgm:pt>
    <dgm:pt modelId="{462845AE-6A0B-4939-933A-12B8E6B5E3AF}" type="pres">
      <dgm:prSet presAssocID="{C543801C-3FA6-4A04-B425-5F426709525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B6EC4A4-1FE6-4F4D-8C9B-623C9052F330}" type="pres">
      <dgm:prSet presAssocID="{A074CB4D-74A2-4E9F-92F9-3A59DC0F082C}" presName="Name14" presStyleCnt="0"/>
      <dgm:spPr/>
    </dgm:pt>
    <dgm:pt modelId="{73A5DE2E-5E13-4C80-A8D7-621420F1F2FC}" type="pres">
      <dgm:prSet presAssocID="{A074CB4D-74A2-4E9F-92F9-3A59DC0F082C}" presName="level1Shape" presStyleLbl="node0" presStyleIdx="0" presStyleCnt="1" custScaleX="1374159" custScaleY="82378">
        <dgm:presLayoutVars>
          <dgm:chPref val="3"/>
        </dgm:presLayoutVars>
      </dgm:prSet>
      <dgm:spPr/>
    </dgm:pt>
    <dgm:pt modelId="{9F9E1302-44AA-42C5-B6F1-562EC7C230D9}" type="pres">
      <dgm:prSet presAssocID="{A074CB4D-74A2-4E9F-92F9-3A59DC0F082C}" presName="hierChild2" presStyleCnt="0"/>
      <dgm:spPr/>
    </dgm:pt>
    <dgm:pt modelId="{DB5B2050-385D-4F1B-80ED-24CE8F57DECD}" type="pres">
      <dgm:prSet presAssocID="{BC69EBE9-AC04-4FE3-97FC-8B9A41B46AB3}" presName="Name19" presStyleLbl="parChTrans1D2" presStyleIdx="0" presStyleCnt="1"/>
      <dgm:spPr/>
    </dgm:pt>
    <dgm:pt modelId="{12EADE36-6B19-4CC4-9CE1-7A99C89AA5EF}" type="pres">
      <dgm:prSet presAssocID="{426058DC-85D7-4DF2-9A74-46343BAB3954}" presName="Name21" presStyleCnt="0"/>
      <dgm:spPr/>
    </dgm:pt>
    <dgm:pt modelId="{96590C90-15B4-4281-B671-21EE3AE107DD}" type="pres">
      <dgm:prSet presAssocID="{426058DC-85D7-4DF2-9A74-46343BAB3954}" presName="level2Shape" presStyleLbl="node2" presStyleIdx="0" presStyleCnt="1" custScaleX="1242579" custScaleY="64671"/>
      <dgm:spPr/>
    </dgm:pt>
    <dgm:pt modelId="{8526FBDC-7CF7-4DFE-A9C6-B8DC0E694C4B}" type="pres">
      <dgm:prSet presAssocID="{426058DC-85D7-4DF2-9A74-46343BAB3954}" presName="hierChild3" presStyleCnt="0"/>
      <dgm:spPr/>
    </dgm:pt>
    <dgm:pt modelId="{CB31285E-3F2F-42AD-841D-0678329B4ED0}" type="pres">
      <dgm:prSet presAssocID="{129565FA-6E89-4010-BD6C-B91401DA111D}" presName="Name19" presStyleLbl="parChTrans1D3" presStyleIdx="0" presStyleCnt="4"/>
      <dgm:spPr/>
    </dgm:pt>
    <dgm:pt modelId="{8195974D-F6DD-4662-B9D8-3AE54C70F28E}" type="pres">
      <dgm:prSet presAssocID="{8C3FD969-6704-411F-ABE1-8707FB79F856}" presName="Name21" presStyleCnt="0"/>
      <dgm:spPr/>
    </dgm:pt>
    <dgm:pt modelId="{36B656F8-97F4-4C04-B510-537E3090B860}" type="pres">
      <dgm:prSet presAssocID="{8C3FD969-6704-411F-ABE1-8707FB79F856}" presName="level2Shape" presStyleLbl="node3" presStyleIdx="0" presStyleCnt="4" custScaleX="272651" custScaleY="228834" custLinFactNeighborX="-53027" custLinFactNeighborY="1729"/>
      <dgm:spPr/>
    </dgm:pt>
    <dgm:pt modelId="{936FF8FC-075F-4718-B2EC-012DC640E367}" type="pres">
      <dgm:prSet presAssocID="{8C3FD969-6704-411F-ABE1-8707FB79F856}" presName="hierChild3" presStyleCnt="0"/>
      <dgm:spPr/>
    </dgm:pt>
    <dgm:pt modelId="{0597226D-B591-4A24-B907-8773FF17F5F9}" type="pres">
      <dgm:prSet presAssocID="{6B0978F1-7D0B-497C-B056-581D0860D2C1}" presName="Name19" presStyleLbl="parChTrans1D4" presStyleIdx="0" presStyleCnt="12"/>
      <dgm:spPr/>
    </dgm:pt>
    <dgm:pt modelId="{C7377D20-1A17-4755-A569-D4672B80FE82}" type="pres">
      <dgm:prSet presAssocID="{2E17A9E8-4499-44F4-BF21-7CCBBE10267D}" presName="Name21" presStyleCnt="0"/>
      <dgm:spPr/>
    </dgm:pt>
    <dgm:pt modelId="{CB2B8419-D2DD-45E8-8701-0640A9A4356A}" type="pres">
      <dgm:prSet presAssocID="{2E17A9E8-4499-44F4-BF21-7CCBBE10267D}" presName="level2Shape" presStyleLbl="node4" presStyleIdx="0" presStyleCnt="12" custScaleX="233870" custScaleY="219393" custLinFactNeighborX="-53042" custLinFactNeighborY="1730"/>
      <dgm:spPr/>
    </dgm:pt>
    <dgm:pt modelId="{6B2AE836-DDE2-4FEA-918F-A43F19BB8DA2}" type="pres">
      <dgm:prSet presAssocID="{2E17A9E8-4499-44F4-BF21-7CCBBE10267D}" presName="hierChild3" presStyleCnt="0"/>
      <dgm:spPr/>
    </dgm:pt>
    <dgm:pt modelId="{736DF51F-589E-483C-B50C-83B9DA688F93}" type="pres">
      <dgm:prSet presAssocID="{20BBD31A-6BFC-4951-8DE5-26AC180BF064}" presName="Name19" presStyleLbl="parChTrans1D4" presStyleIdx="1" presStyleCnt="12"/>
      <dgm:spPr/>
    </dgm:pt>
    <dgm:pt modelId="{0340DCF4-3927-4A74-8023-20E1CBBB6997}" type="pres">
      <dgm:prSet presAssocID="{292A87CC-BD9C-4FBB-8F9C-047302115CDE}" presName="Name21" presStyleCnt="0"/>
      <dgm:spPr/>
    </dgm:pt>
    <dgm:pt modelId="{1AB7E257-50F0-46CE-A085-6D0613A73714}" type="pres">
      <dgm:prSet presAssocID="{292A87CC-BD9C-4FBB-8F9C-047302115CDE}" presName="level2Shape" presStyleLbl="node4" presStyleIdx="1" presStyleCnt="12" custScaleX="217285" custScaleY="175603" custLinFactNeighborX="-53042" custLinFactNeighborY="-6919"/>
      <dgm:spPr/>
    </dgm:pt>
    <dgm:pt modelId="{86CF164E-F07B-4FEE-9B41-A706375CF0A3}" type="pres">
      <dgm:prSet presAssocID="{292A87CC-BD9C-4FBB-8F9C-047302115CDE}" presName="hierChild3" presStyleCnt="0"/>
      <dgm:spPr/>
    </dgm:pt>
    <dgm:pt modelId="{06620017-9B2A-41A2-B9C4-1EDB2E743571}" type="pres">
      <dgm:prSet presAssocID="{45443B9C-D6BD-409F-B400-5EEC12DB46DC}" presName="Name19" presStyleLbl="parChTrans1D3" presStyleIdx="1" presStyleCnt="4"/>
      <dgm:spPr/>
    </dgm:pt>
    <dgm:pt modelId="{6822DA5A-7F99-4E89-B642-A061B76BFEE0}" type="pres">
      <dgm:prSet presAssocID="{80361FAB-8135-456C-9E27-18BA44F1D6DF}" presName="Name21" presStyleCnt="0"/>
      <dgm:spPr/>
    </dgm:pt>
    <dgm:pt modelId="{B8515017-86AC-4ACA-BADC-D2973AF1E95F}" type="pres">
      <dgm:prSet presAssocID="{80361FAB-8135-456C-9E27-18BA44F1D6DF}" presName="level2Shape" presStyleLbl="node3" presStyleIdx="1" presStyleCnt="4" custAng="10800000" custFlipVert="1" custScaleX="313666" custScaleY="221054" custLinFactNeighborX="-2725" custLinFactNeighborY="1627"/>
      <dgm:spPr/>
    </dgm:pt>
    <dgm:pt modelId="{8A9FB126-EC17-4853-A3AA-FA9E3A67D429}" type="pres">
      <dgm:prSet presAssocID="{80361FAB-8135-456C-9E27-18BA44F1D6DF}" presName="hierChild3" presStyleCnt="0"/>
      <dgm:spPr/>
    </dgm:pt>
    <dgm:pt modelId="{FF944170-30CA-482C-B360-FC3E06C810F3}" type="pres">
      <dgm:prSet presAssocID="{CCB809AE-87A3-4F66-B314-D838271A0A43}" presName="Name19" presStyleLbl="parChTrans1D4" presStyleIdx="2" presStyleCnt="12"/>
      <dgm:spPr/>
    </dgm:pt>
    <dgm:pt modelId="{FEC04F7D-977E-4740-B06F-56EE9C6A39AB}" type="pres">
      <dgm:prSet presAssocID="{6AB2211C-C8C6-47AD-A8E7-7D203DA039A0}" presName="Name21" presStyleCnt="0"/>
      <dgm:spPr/>
    </dgm:pt>
    <dgm:pt modelId="{733EA1EA-2B65-42BD-A986-AB93831C6E61}" type="pres">
      <dgm:prSet presAssocID="{6AB2211C-C8C6-47AD-A8E7-7D203DA039A0}" presName="level2Shape" presStyleLbl="node4" presStyleIdx="2" presStyleCnt="12" custScaleX="228483" custScaleY="173504" custLinFactNeighborX="-2000" custLinFactNeighborY="-4647"/>
      <dgm:spPr/>
    </dgm:pt>
    <dgm:pt modelId="{EE650191-1002-4D39-A555-60430F4684B5}" type="pres">
      <dgm:prSet presAssocID="{6AB2211C-C8C6-47AD-A8E7-7D203DA039A0}" presName="hierChild3" presStyleCnt="0"/>
      <dgm:spPr/>
    </dgm:pt>
    <dgm:pt modelId="{41B87E0F-9A46-46E3-8B37-5E886A0FD3B7}" type="pres">
      <dgm:prSet presAssocID="{7251B919-9622-4349-BD4B-9857CB79E6CE}" presName="Name19" presStyleLbl="parChTrans1D4" presStyleIdx="3" presStyleCnt="12"/>
      <dgm:spPr/>
    </dgm:pt>
    <dgm:pt modelId="{D90B6B95-FC12-43C9-9642-5DFD9C79FF09}" type="pres">
      <dgm:prSet presAssocID="{950A6A59-837C-4C7A-8B1D-8D861576CC1F}" presName="Name21" presStyleCnt="0"/>
      <dgm:spPr/>
    </dgm:pt>
    <dgm:pt modelId="{443A8DCA-378F-4F93-A05E-FEEC6BC40227}" type="pres">
      <dgm:prSet presAssocID="{950A6A59-837C-4C7A-8B1D-8D861576CC1F}" presName="level2Shape" presStyleLbl="node4" presStyleIdx="3" presStyleCnt="12" custScaleX="248461" custScaleY="155426" custLinFactNeighborX="-1522" custLinFactNeighborY="1578"/>
      <dgm:spPr/>
    </dgm:pt>
    <dgm:pt modelId="{9CBEF54E-A8CB-4AE4-836C-44504B31EAC6}" type="pres">
      <dgm:prSet presAssocID="{950A6A59-837C-4C7A-8B1D-8D861576CC1F}" presName="hierChild3" presStyleCnt="0"/>
      <dgm:spPr/>
    </dgm:pt>
    <dgm:pt modelId="{7B38BAFD-6E77-4E80-94DA-CB417DDC4456}" type="pres">
      <dgm:prSet presAssocID="{8585BD60-E759-442C-BF3C-98FDD3100F36}" presName="Name19" presStyleLbl="parChTrans1D4" presStyleIdx="4" presStyleCnt="12"/>
      <dgm:spPr/>
    </dgm:pt>
    <dgm:pt modelId="{3407CD6D-F664-442F-A559-9A4B933EE25C}" type="pres">
      <dgm:prSet presAssocID="{09445043-D767-495C-BAE8-E73FE261E237}" presName="Name21" presStyleCnt="0"/>
      <dgm:spPr/>
    </dgm:pt>
    <dgm:pt modelId="{F010C125-5855-45C6-AE79-9C2B340C4990}" type="pres">
      <dgm:prSet presAssocID="{09445043-D767-495C-BAE8-E73FE261E237}" presName="level2Shape" presStyleLbl="node4" presStyleIdx="4" presStyleCnt="12" custScaleX="248336" custScaleY="156479" custLinFactNeighborX="-1460" custLinFactNeighborY="-4343"/>
      <dgm:spPr/>
    </dgm:pt>
    <dgm:pt modelId="{B43CC5C9-FE94-4440-AF61-7FC61CA12E79}" type="pres">
      <dgm:prSet presAssocID="{09445043-D767-495C-BAE8-E73FE261E237}" presName="hierChild3" presStyleCnt="0"/>
      <dgm:spPr/>
    </dgm:pt>
    <dgm:pt modelId="{8FD4FA55-5936-4E96-A14E-BDF83B9D65F8}" type="pres">
      <dgm:prSet presAssocID="{F3FE9268-F27C-40E1-9ED2-ABBF4A6505A1}" presName="Name19" presStyleLbl="parChTrans1D3" presStyleIdx="2" presStyleCnt="4"/>
      <dgm:spPr/>
    </dgm:pt>
    <dgm:pt modelId="{31CCD3B8-3D31-4C3F-BFC9-D2F2DA277FDF}" type="pres">
      <dgm:prSet presAssocID="{9B3BA69A-012E-4027-8449-6833FD2F2E6E}" presName="Name21" presStyleCnt="0"/>
      <dgm:spPr/>
    </dgm:pt>
    <dgm:pt modelId="{431D0251-FC26-4858-90AA-02535BF7D080}" type="pres">
      <dgm:prSet presAssocID="{9B3BA69A-012E-4027-8449-6833FD2F2E6E}" presName="level2Shape" presStyleLbl="node3" presStyleIdx="2" presStyleCnt="4" custScaleX="410876" custScaleY="143836"/>
      <dgm:spPr/>
    </dgm:pt>
    <dgm:pt modelId="{A128F540-EC0D-44CF-B116-58B83ECC0E04}" type="pres">
      <dgm:prSet presAssocID="{9B3BA69A-012E-4027-8449-6833FD2F2E6E}" presName="hierChild3" presStyleCnt="0"/>
      <dgm:spPr/>
    </dgm:pt>
    <dgm:pt modelId="{5361BA1C-4FA0-4BBD-B4DB-FF59A85002D3}" type="pres">
      <dgm:prSet presAssocID="{A192A0AA-4402-4B18-B534-350DF2EEE603}" presName="Name19" presStyleLbl="parChTrans1D4" presStyleIdx="5" presStyleCnt="12"/>
      <dgm:spPr/>
    </dgm:pt>
    <dgm:pt modelId="{827AF196-2604-411C-8960-6B3AFFBBD98C}" type="pres">
      <dgm:prSet presAssocID="{04AAA20A-1114-4F6E-83A8-7D90EBBD8702}" presName="Name21" presStyleCnt="0"/>
      <dgm:spPr/>
    </dgm:pt>
    <dgm:pt modelId="{4284AE85-4A9D-4631-9C49-2C67C015A32E}" type="pres">
      <dgm:prSet presAssocID="{04AAA20A-1114-4F6E-83A8-7D90EBBD8702}" presName="level2Shape" presStyleLbl="node4" presStyleIdx="5" presStyleCnt="12" custScaleX="278238" custScaleY="128607"/>
      <dgm:spPr/>
    </dgm:pt>
    <dgm:pt modelId="{097B86BB-2756-47CA-A214-D28406D78318}" type="pres">
      <dgm:prSet presAssocID="{04AAA20A-1114-4F6E-83A8-7D90EBBD8702}" presName="hierChild3" presStyleCnt="0"/>
      <dgm:spPr/>
    </dgm:pt>
    <dgm:pt modelId="{A5D4980D-A67F-432F-9BB7-207DEC16EF44}" type="pres">
      <dgm:prSet presAssocID="{6670F52B-9997-4D5B-A964-0A558EDF3D06}" presName="Name19" presStyleLbl="parChTrans1D4" presStyleIdx="6" presStyleCnt="12"/>
      <dgm:spPr/>
    </dgm:pt>
    <dgm:pt modelId="{356C5682-451D-4B44-9A56-9D27FE5D15EC}" type="pres">
      <dgm:prSet presAssocID="{3D9A9CCE-C77B-423D-9F0D-03093AD972D8}" presName="Name21" presStyleCnt="0"/>
      <dgm:spPr/>
    </dgm:pt>
    <dgm:pt modelId="{EC1C0355-0696-4FFC-85DC-56E5ABFE0FA8}" type="pres">
      <dgm:prSet presAssocID="{3D9A9CCE-C77B-423D-9F0D-03093AD972D8}" presName="level2Shape" presStyleLbl="node4" presStyleIdx="6" presStyleCnt="12" custScaleX="278238" custScaleY="137270"/>
      <dgm:spPr/>
    </dgm:pt>
    <dgm:pt modelId="{AEADF728-F720-4887-AA26-DF084EAD9B29}" type="pres">
      <dgm:prSet presAssocID="{3D9A9CCE-C77B-423D-9F0D-03093AD972D8}" presName="hierChild3" presStyleCnt="0"/>
      <dgm:spPr/>
    </dgm:pt>
    <dgm:pt modelId="{E786FE5A-E19E-4211-B3B9-C4EBA5BDDBC1}" type="pres">
      <dgm:prSet presAssocID="{7F7DB5CF-6C44-4205-9835-B6D66633DFBD}" presName="Name19" presStyleLbl="parChTrans1D4" presStyleIdx="7" presStyleCnt="12"/>
      <dgm:spPr/>
    </dgm:pt>
    <dgm:pt modelId="{37BDCB2E-248B-4E9C-9433-D2DC77264F61}" type="pres">
      <dgm:prSet presAssocID="{CB10E88A-D1DA-448A-8A2E-10824A43BA09}" presName="Name21" presStyleCnt="0"/>
      <dgm:spPr/>
    </dgm:pt>
    <dgm:pt modelId="{E865F9DA-412B-435E-90D6-A3B429494BFB}" type="pres">
      <dgm:prSet presAssocID="{CB10E88A-D1DA-448A-8A2E-10824A43BA09}" presName="level2Shape" presStyleLbl="node4" presStyleIdx="7" presStyleCnt="12" custScaleX="275251" custScaleY="132452"/>
      <dgm:spPr/>
    </dgm:pt>
    <dgm:pt modelId="{89587215-DA2C-43AD-9004-A85448699AE0}" type="pres">
      <dgm:prSet presAssocID="{CB10E88A-D1DA-448A-8A2E-10824A43BA09}" presName="hierChild3" presStyleCnt="0"/>
      <dgm:spPr/>
    </dgm:pt>
    <dgm:pt modelId="{1D744319-6F4A-440E-B2DC-02BAC2E37E08}" type="pres">
      <dgm:prSet presAssocID="{525C16C4-5E2D-485A-BB73-914E0DFA6180}" presName="Name19" presStyleLbl="parChTrans1D4" presStyleIdx="8" presStyleCnt="12"/>
      <dgm:spPr/>
    </dgm:pt>
    <dgm:pt modelId="{673D66B6-ACDB-492B-AE0C-345625F2BDFD}" type="pres">
      <dgm:prSet presAssocID="{67B9C1F3-E397-496F-8152-C3F7FB286F7C}" presName="Name21" presStyleCnt="0"/>
      <dgm:spPr/>
    </dgm:pt>
    <dgm:pt modelId="{AAD6501F-5025-4D59-B6CD-315EE87DB9E1}" type="pres">
      <dgm:prSet presAssocID="{67B9C1F3-E397-496F-8152-C3F7FB286F7C}" presName="level2Shape" presStyleLbl="node4" presStyleIdx="8" presStyleCnt="12" custScaleX="272263" custScaleY="132899"/>
      <dgm:spPr/>
    </dgm:pt>
    <dgm:pt modelId="{7EE08201-4EE4-4E50-B908-9A50F778E5AD}" type="pres">
      <dgm:prSet presAssocID="{67B9C1F3-E397-496F-8152-C3F7FB286F7C}" presName="hierChild3" presStyleCnt="0"/>
      <dgm:spPr/>
    </dgm:pt>
    <dgm:pt modelId="{B93FB7D5-F25B-4B37-B244-F1935C68F977}" type="pres">
      <dgm:prSet presAssocID="{AFB9DE9E-125A-4CB9-8F92-FDEB297DFAB0}" presName="Name19" presStyleLbl="parChTrans1D3" presStyleIdx="3" presStyleCnt="4"/>
      <dgm:spPr/>
    </dgm:pt>
    <dgm:pt modelId="{A20B4780-DB95-412D-B006-DC62A4099DB2}" type="pres">
      <dgm:prSet presAssocID="{E5C43D59-81DC-4541-A8A6-32C1384C9117}" presName="Name21" presStyleCnt="0"/>
      <dgm:spPr/>
    </dgm:pt>
    <dgm:pt modelId="{BF3D64F5-D815-497B-AC0F-82502C52992E}" type="pres">
      <dgm:prSet presAssocID="{E5C43D59-81DC-4541-A8A6-32C1384C9117}" presName="level2Shape" presStyleLbl="node3" presStyleIdx="3" presStyleCnt="4" custScaleX="378367" custScaleY="153615" custLinFactNeighborX="21488" custLinFactNeighborY="-7434"/>
      <dgm:spPr/>
    </dgm:pt>
    <dgm:pt modelId="{1D606603-868A-48B9-85A1-385519F1CF7F}" type="pres">
      <dgm:prSet presAssocID="{E5C43D59-81DC-4541-A8A6-32C1384C9117}" presName="hierChild3" presStyleCnt="0"/>
      <dgm:spPr/>
    </dgm:pt>
    <dgm:pt modelId="{A758643C-01F3-4376-AB7E-71E242C28430}" type="pres">
      <dgm:prSet presAssocID="{E63D55F7-9AED-4B0A-93B8-7A2B9031B201}" presName="Name19" presStyleLbl="parChTrans1D4" presStyleIdx="9" presStyleCnt="12"/>
      <dgm:spPr/>
    </dgm:pt>
    <dgm:pt modelId="{65B5DE65-FDE0-4EBE-A4AA-FAE7DFC4539B}" type="pres">
      <dgm:prSet presAssocID="{BF543D39-2D80-4E09-A7EA-9088E6E5F155}" presName="Name21" presStyleCnt="0"/>
      <dgm:spPr/>
    </dgm:pt>
    <dgm:pt modelId="{7B96F81E-9C67-4F1D-91B0-72B9CD2F13E4}" type="pres">
      <dgm:prSet presAssocID="{BF543D39-2D80-4E09-A7EA-9088E6E5F155}" presName="level2Shape" presStyleLbl="node4" presStyleIdx="9" presStyleCnt="12" custScaleX="271311" custScaleY="177940" custLinFactNeighborX="21488" custLinFactNeighborY="-691"/>
      <dgm:spPr/>
    </dgm:pt>
    <dgm:pt modelId="{01E47527-3D5B-4248-A193-BAB3D9607B4E}" type="pres">
      <dgm:prSet presAssocID="{BF543D39-2D80-4E09-A7EA-9088E6E5F155}" presName="hierChild3" presStyleCnt="0"/>
      <dgm:spPr/>
    </dgm:pt>
    <dgm:pt modelId="{38278FAA-6343-4D20-AEDD-BFA649A94F7C}" type="pres">
      <dgm:prSet presAssocID="{041886BC-3F12-4C3C-87BD-182DA7A26B2B}" presName="Name19" presStyleLbl="parChTrans1D4" presStyleIdx="10" presStyleCnt="12"/>
      <dgm:spPr/>
    </dgm:pt>
    <dgm:pt modelId="{0DCEF3EA-2F77-47C8-B581-EE9E615266A7}" type="pres">
      <dgm:prSet presAssocID="{D63DCC90-82A5-4218-AE0C-687C2DDD8458}" presName="Name21" presStyleCnt="0"/>
      <dgm:spPr/>
    </dgm:pt>
    <dgm:pt modelId="{7B2B129B-75C1-4C8D-91E2-570EA9DB2897}" type="pres">
      <dgm:prSet presAssocID="{D63DCC90-82A5-4218-AE0C-687C2DDD8458}" presName="level2Shape" presStyleLbl="node4" presStyleIdx="10" presStyleCnt="12" custScaleX="262349" custScaleY="154718" custLinFactNeighborX="21488"/>
      <dgm:spPr/>
    </dgm:pt>
    <dgm:pt modelId="{6966E5D8-0EDF-488A-8E70-4B97DF110CC5}" type="pres">
      <dgm:prSet presAssocID="{D63DCC90-82A5-4218-AE0C-687C2DDD8458}" presName="hierChild3" presStyleCnt="0"/>
      <dgm:spPr/>
    </dgm:pt>
    <dgm:pt modelId="{BE2E4F69-6350-4955-B705-E69C553B7B8A}" type="pres">
      <dgm:prSet presAssocID="{BA29A47F-B2EB-474A-AF66-A28A8175D1D9}" presName="Name19" presStyleLbl="parChTrans1D4" presStyleIdx="11" presStyleCnt="12"/>
      <dgm:spPr/>
    </dgm:pt>
    <dgm:pt modelId="{CCEBBBCA-C40A-4723-AB91-7FB1B86E8188}" type="pres">
      <dgm:prSet presAssocID="{0BB91C72-E361-464C-8621-6E050845CDA5}" presName="Name21" presStyleCnt="0"/>
      <dgm:spPr/>
    </dgm:pt>
    <dgm:pt modelId="{87DA632A-1AFF-4AA8-9A46-AA50EFDD58EA}" type="pres">
      <dgm:prSet presAssocID="{0BB91C72-E361-464C-8621-6E050845CDA5}" presName="level2Shape" presStyleLbl="node4" presStyleIdx="11" presStyleCnt="12" custScaleX="268323" custScaleY="133581" custLinFactNeighborX="21488" custLinFactNeighborY="-8684"/>
      <dgm:spPr/>
    </dgm:pt>
    <dgm:pt modelId="{D8533914-969B-4E93-9FCE-5E5F60130EC9}" type="pres">
      <dgm:prSet presAssocID="{0BB91C72-E361-464C-8621-6E050845CDA5}" presName="hierChild3" presStyleCnt="0"/>
      <dgm:spPr/>
    </dgm:pt>
    <dgm:pt modelId="{507FF022-67E9-4E85-B13D-106B7A19C632}" type="pres">
      <dgm:prSet presAssocID="{C543801C-3FA6-4A04-B425-5F4267095254}" presName="bgShapesFlow" presStyleCnt="0"/>
      <dgm:spPr/>
    </dgm:pt>
  </dgm:ptLst>
  <dgm:cxnLst>
    <dgm:cxn modelId="{8C136D00-57FD-4515-AD09-B07755EAE157}" type="presOf" srcId="{292A87CC-BD9C-4FBB-8F9C-047302115CDE}" destId="{1AB7E257-50F0-46CE-A085-6D0613A73714}" srcOrd="0" destOrd="0" presId="urn:microsoft.com/office/officeart/2005/8/layout/hierarchy6"/>
    <dgm:cxn modelId="{2A1A9B09-B734-4C3F-ABD6-674230B29805}" type="presOf" srcId="{45443B9C-D6BD-409F-B400-5EEC12DB46DC}" destId="{06620017-9B2A-41A2-B9C4-1EDB2E743571}" srcOrd="0" destOrd="0" presId="urn:microsoft.com/office/officeart/2005/8/layout/hierarchy6"/>
    <dgm:cxn modelId="{6DC8860A-9C99-4260-8AB3-EF62F0A93933}" srcId="{C543801C-3FA6-4A04-B425-5F4267095254}" destId="{A074CB4D-74A2-4E9F-92F9-3A59DC0F082C}" srcOrd="0" destOrd="0" parTransId="{60346918-9C74-4199-8CDC-AE59AE748986}" sibTransId="{49446154-7C70-4187-B39C-51E591737AEF}"/>
    <dgm:cxn modelId="{37B5F30D-87CC-482B-B2D1-9EF7B374BDC2}" type="presOf" srcId="{6B0978F1-7D0B-497C-B056-581D0860D2C1}" destId="{0597226D-B591-4A24-B907-8773FF17F5F9}" srcOrd="0" destOrd="0" presId="urn:microsoft.com/office/officeart/2005/8/layout/hierarchy6"/>
    <dgm:cxn modelId="{7D9DF50F-13DA-4F65-906E-9B44EA429BBB}" type="presOf" srcId="{BA29A47F-B2EB-474A-AF66-A28A8175D1D9}" destId="{BE2E4F69-6350-4955-B705-E69C553B7B8A}" srcOrd="0" destOrd="0" presId="urn:microsoft.com/office/officeart/2005/8/layout/hierarchy6"/>
    <dgm:cxn modelId="{EDB0AF22-A461-4675-AE3E-AC0FE4E43CE3}" type="presOf" srcId="{CB10E88A-D1DA-448A-8A2E-10824A43BA09}" destId="{E865F9DA-412B-435E-90D6-A3B429494BFB}" srcOrd="0" destOrd="0" presId="urn:microsoft.com/office/officeart/2005/8/layout/hierarchy6"/>
    <dgm:cxn modelId="{239B4A2A-A274-42A7-9BF1-6F2D86FC44A3}" type="presOf" srcId="{F3FE9268-F27C-40E1-9ED2-ABBF4A6505A1}" destId="{8FD4FA55-5936-4E96-A14E-BDF83B9D65F8}" srcOrd="0" destOrd="0" presId="urn:microsoft.com/office/officeart/2005/8/layout/hierarchy6"/>
    <dgm:cxn modelId="{88ABF82B-B399-48A0-9EBC-8DF0D1BEF3E1}" type="presOf" srcId="{A192A0AA-4402-4B18-B534-350DF2EEE603}" destId="{5361BA1C-4FA0-4BBD-B4DB-FF59A85002D3}" srcOrd="0" destOrd="0" presId="urn:microsoft.com/office/officeart/2005/8/layout/hierarchy6"/>
    <dgm:cxn modelId="{FC00142D-0FB1-454A-8E38-5AC72D289FA7}" srcId="{950A6A59-837C-4C7A-8B1D-8D861576CC1F}" destId="{09445043-D767-495C-BAE8-E73FE261E237}" srcOrd="0" destOrd="0" parTransId="{8585BD60-E759-442C-BF3C-98FDD3100F36}" sibTransId="{2A9042F5-A68E-494C-98A1-BBBAA8EA3E9B}"/>
    <dgm:cxn modelId="{AC2B3C32-3093-4208-8A4F-100F83280532}" type="presOf" srcId="{A074CB4D-74A2-4E9F-92F9-3A59DC0F082C}" destId="{73A5DE2E-5E13-4C80-A8D7-621420F1F2FC}" srcOrd="0" destOrd="0" presId="urn:microsoft.com/office/officeart/2005/8/layout/hierarchy6"/>
    <dgm:cxn modelId="{AF400B35-8FF1-43AA-B556-39E33D3E3C06}" type="presOf" srcId="{CCB809AE-87A3-4F66-B314-D838271A0A43}" destId="{FF944170-30CA-482C-B360-FC3E06C810F3}" srcOrd="0" destOrd="0" presId="urn:microsoft.com/office/officeart/2005/8/layout/hierarchy6"/>
    <dgm:cxn modelId="{DC4BF137-FB5E-42B8-8B09-C3669550422F}" type="presOf" srcId="{C543801C-3FA6-4A04-B425-5F4267095254}" destId="{E91C7AB5-84EA-4935-A031-664DAECF7E93}" srcOrd="0" destOrd="0" presId="urn:microsoft.com/office/officeart/2005/8/layout/hierarchy6"/>
    <dgm:cxn modelId="{3741445E-39DA-4DC8-A8AA-9F94C9CDDA59}" srcId="{80361FAB-8135-456C-9E27-18BA44F1D6DF}" destId="{6AB2211C-C8C6-47AD-A8E7-7D203DA039A0}" srcOrd="0" destOrd="0" parTransId="{CCB809AE-87A3-4F66-B314-D838271A0A43}" sibTransId="{910FD0CF-480B-417E-B352-572CBC29FD3D}"/>
    <dgm:cxn modelId="{53C8BF5F-87CB-4C41-B600-16C97200AAE3}" type="presOf" srcId="{BF543D39-2D80-4E09-A7EA-9088E6E5F155}" destId="{7B96F81E-9C67-4F1D-91B0-72B9CD2F13E4}" srcOrd="0" destOrd="0" presId="urn:microsoft.com/office/officeart/2005/8/layout/hierarchy6"/>
    <dgm:cxn modelId="{51E71C63-76E0-4237-A2C3-2C2D55237DF7}" type="presOf" srcId="{09445043-D767-495C-BAE8-E73FE261E237}" destId="{F010C125-5855-45C6-AE79-9C2B340C4990}" srcOrd="0" destOrd="0" presId="urn:microsoft.com/office/officeart/2005/8/layout/hierarchy6"/>
    <dgm:cxn modelId="{A7CB7764-E41D-4A24-8330-FCA174DD0C35}" type="presOf" srcId="{04AAA20A-1114-4F6E-83A8-7D90EBBD8702}" destId="{4284AE85-4A9D-4631-9C49-2C67C015A32E}" srcOrd="0" destOrd="0" presId="urn:microsoft.com/office/officeart/2005/8/layout/hierarchy6"/>
    <dgm:cxn modelId="{1BBADE44-B6B1-4CC8-BC02-2910F0F6F384}" type="presOf" srcId="{041886BC-3F12-4C3C-87BD-182DA7A26B2B}" destId="{38278FAA-6343-4D20-AEDD-BFA649A94F7C}" srcOrd="0" destOrd="0" presId="urn:microsoft.com/office/officeart/2005/8/layout/hierarchy6"/>
    <dgm:cxn modelId="{603FA645-4062-4C8A-A1FA-0DBA12326206}" srcId="{6AB2211C-C8C6-47AD-A8E7-7D203DA039A0}" destId="{950A6A59-837C-4C7A-8B1D-8D861576CC1F}" srcOrd="0" destOrd="0" parTransId="{7251B919-9622-4349-BD4B-9857CB79E6CE}" sibTransId="{A7F51E76-8007-45C8-B215-20D4B0C63DBA}"/>
    <dgm:cxn modelId="{647C3E66-91D5-478D-B551-27212EBBB936}" type="presOf" srcId="{6670F52B-9997-4D5B-A964-0A558EDF3D06}" destId="{A5D4980D-A67F-432F-9BB7-207DEC16EF44}" srcOrd="0" destOrd="0" presId="urn:microsoft.com/office/officeart/2005/8/layout/hierarchy6"/>
    <dgm:cxn modelId="{30CA714C-6652-4AC3-B24B-41BFE01A347D}" type="presOf" srcId="{2E17A9E8-4499-44F4-BF21-7CCBBE10267D}" destId="{CB2B8419-D2DD-45E8-8701-0640A9A4356A}" srcOrd="0" destOrd="0" presId="urn:microsoft.com/office/officeart/2005/8/layout/hierarchy6"/>
    <dgm:cxn modelId="{A361ED6D-1062-4729-A33A-8E7B3ED874FF}" type="presOf" srcId="{8C3FD969-6704-411F-ABE1-8707FB79F856}" destId="{36B656F8-97F4-4C04-B510-537E3090B860}" srcOrd="0" destOrd="0" presId="urn:microsoft.com/office/officeart/2005/8/layout/hierarchy6"/>
    <dgm:cxn modelId="{7DC7716F-FBE1-46D9-AF2A-F4598C944620}" type="presOf" srcId="{67B9C1F3-E397-496F-8152-C3F7FB286F7C}" destId="{AAD6501F-5025-4D59-B6CD-315EE87DB9E1}" srcOrd="0" destOrd="0" presId="urn:microsoft.com/office/officeart/2005/8/layout/hierarchy6"/>
    <dgm:cxn modelId="{4D13F476-DE1F-428D-B058-6E2CB209D592}" type="presOf" srcId="{3D9A9CCE-C77B-423D-9F0D-03093AD972D8}" destId="{EC1C0355-0696-4FFC-85DC-56E5ABFE0FA8}" srcOrd="0" destOrd="0" presId="urn:microsoft.com/office/officeart/2005/8/layout/hierarchy6"/>
    <dgm:cxn modelId="{B9731586-A53A-4643-BA50-B222383C6B25}" srcId="{D63DCC90-82A5-4218-AE0C-687C2DDD8458}" destId="{0BB91C72-E361-464C-8621-6E050845CDA5}" srcOrd="0" destOrd="0" parTransId="{BA29A47F-B2EB-474A-AF66-A28A8175D1D9}" sibTransId="{2CA643D6-FFDF-4157-B1EE-5BE91D6C541A}"/>
    <dgm:cxn modelId="{E018B187-2152-45ED-AB94-0CCAE51C0640}" type="presOf" srcId="{6AB2211C-C8C6-47AD-A8E7-7D203DA039A0}" destId="{733EA1EA-2B65-42BD-A986-AB93831C6E61}" srcOrd="0" destOrd="0" presId="urn:microsoft.com/office/officeart/2005/8/layout/hierarchy6"/>
    <dgm:cxn modelId="{5DFFB588-D6D1-4287-9C76-F73DE08036BE}" srcId="{BF543D39-2D80-4E09-A7EA-9088E6E5F155}" destId="{D63DCC90-82A5-4218-AE0C-687C2DDD8458}" srcOrd="0" destOrd="0" parTransId="{041886BC-3F12-4C3C-87BD-182DA7A26B2B}" sibTransId="{62FDDB2B-BD50-4A40-BF6C-3DD8788C674C}"/>
    <dgm:cxn modelId="{C9E8A389-3765-4024-9D70-2FB04F67836E}" type="presOf" srcId="{9B3BA69A-012E-4027-8449-6833FD2F2E6E}" destId="{431D0251-FC26-4858-90AA-02535BF7D080}" srcOrd="0" destOrd="0" presId="urn:microsoft.com/office/officeart/2005/8/layout/hierarchy6"/>
    <dgm:cxn modelId="{5295808C-299E-43A1-87E6-E0BC4FBE3749}" type="presOf" srcId="{E63D55F7-9AED-4B0A-93B8-7A2B9031B201}" destId="{A758643C-01F3-4376-AB7E-71E242C28430}" srcOrd="0" destOrd="0" presId="urn:microsoft.com/office/officeart/2005/8/layout/hierarchy6"/>
    <dgm:cxn modelId="{B89BCB8D-75D9-4F6C-BAD3-8C578B1B0D5C}" type="presOf" srcId="{426058DC-85D7-4DF2-9A74-46343BAB3954}" destId="{96590C90-15B4-4281-B671-21EE3AE107DD}" srcOrd="0" destOrd="0" presId="urn:microsoft.com/office/officeart/2005/8/layout/hierarchy6"/>
    <dgm:cxn modelId="{0301AF92-B37B-4307-A2E3-3FAEE4227B44}" srcId="{426058DC-85D7-4DF2-9A74-46343BAB3954}" destId="{9B3BA69A-012E-4027-8449-6833FD2F2E6E}" srcOrd="2" destOrd="0" parTransId="{F3FE9268-F27C-40E1-9ED2-ABBF4A6505A1}" sibTransId="{18118B15-6D6D-469E-86E2-33FECB6041A1}"/>
    <dgm:cxn modelId="{2FAEC1A2-BB1C-4663-9FD4-F1178F4D62D5}" type="presOf" srcId="{BC69EBE9-AC04-4FE3-97FC-8B9A41B46AB3}" destId="{DB5B2050-385D-4F1B-80ED-24CE8F57DECD}" srcOrd="0" destOrd="0" presId="urn:microsoft.com/office/officeart/2005/8/layout/hierarchy6"/>
    <dgm:cxn modelId="{685025A6-9E4A-4129-B09E-B5404CC36D72}" srcId="{9B3BA69A-012E-4027-8449-6833FD2F2E6E}" destId="{04AAA20A-1114-4F6E-83A8-7D90EBBD8702}" srcOrd="0" destOrd="0" parTransId="{A192A0AA-4402-4B18-B534-350DF2EEE603}" sibTransId="{E2B93692-ECCC-4D15-8A13-A3B48FF25131}"/>
    <dgm:cxn modelId="{FD5DAFA7-FA47-4366-A995-F8A7D69B7356}" srcId="{04AAA20A-1114-4F6E-83A8-7D90EBBD8702}" destId="{3D9A9CCE-C77B-423D-9F0D-03093AD972D8}" srcOrd="0" destOrd="0" parTransId="{6670F52B-9997-4D5B-A964-0A558EDF3D06}" sibTransId="{4CFF876C-99D3-4BB3-B0B8-9D3D49E19F0D}"/>
    <dgm:cxn modelId="{362FBDB5-4A8E-4449-BC28-06C03E760F76}" srcId="{426058DC-85D7-4DF2-9A74-46343BAB3954}" destId="{80361FAB-8135-456C-9E27-18BA44F1D6DF}" srcOrd="1" destOrd="0" parTransId="{45443B9C-D6BD-409F-B400-5EEC12DB46DC}" sibTransId="{0E3FD379-4622-495D-98D9-8A21DB873ECE}"/>
    <dgm:cxn modelId="{B45BC1B6-7FEF-42A7-B18C-1455B79E2DE1}" srcId="{E5C43D59-81DC-4541-A8A6-32C1384C9117}" destId="{BF543D39-2D80-4E09-A7EA-9088E6E5F155}" srcOrd="0" destOrd="0" parTransId="{E63D55F7-9AED-4B0A-93B8-7A2B9031B201}" sibTransId="{DBC33D7B-5EBE-40B7-8CD7-85AAA3C6C29B}"/>
    <dgm:cxn modelId="{46DD8CB7-40D6-4848-8C38-CCD993790989}" type="presOf" srcId="{7251B919-9622-4349-BD4B-9857CB79E6CE}" destId="{41B87E0F-9A46-46E3-8B37-5E886A0FD3B7}" srcOrd="0" destOrd="0" presId="urn:microsoft.com/office/officeart/2005/8/layout/hierarchy6"/>
    <dgm:cxn modelId="{49A19EBB-0FAD-498F-A7E8-91D423776766}" type="presOf" srcId="{20BBD31A-6BFC-4951-8DE5-26AC180BF064}" destId="{736DF51F-589E-483C-B50C-83B9DA688F93}" srcOrd="0" destOrd="0" presId="urn:microsoft.com/office/officeart/2005/8/layout/hierarchy6"/>
    <dgm:cxn modelId="{FC1485C6-CFE7-416B-AA2A-F3D321A2FBDC}" type="presOf" srcId="{E5C43D59-81DC-4541-A8A6-32C1384C9117}" destId="{BF3D64F5-D815-497B-AC0F-82502C52992E}" srcOrd="0" destOrd="0" presId="urn:microsoft.com/office/officeart/2005/8/layout/hierarchy6"/>
    <dgm:cxn modelId="{BF4A7EC7-07A3-4F9A-A9DC-869D3561A8A1}" type="presOf" srcId="{8585BD60-E759-442C-BF3C-98FDD3100F36}" destId="{7B38BAFD-6E77-4E80-94DA-CB417DDC4456}" srcOrd="0" destOrd="0" presId="urn:microsoft.com/office/officeart/2005/8/layout/hierarchy6"/>
    <dgm:cxn modelId="{069FB0C7-630C-43AD-978C-6F045DB7BEDD}" type="presOf" srcId="{129565FA-6E89-4010-BD6C-B91401DA111D}" destId="{CB31285E-3F2F-42AD-841D-0678329B4ED0}" srcOrd="0" destOrd="0" presId="urn:microsoft.com/office/officeart/2005/8/layout/hierarchy6"/>
    <dgm:cxn modelId="{920736D1-DB4F-4504-A426-93D9B3A7567F}" srcId="{2E17A9E8-4499-44F4-BF21-7CCBBE10267D}" destId="{292A87CC-BD9C-4FBB-8F9C-047302115CDE}" srcOrd="0" destOrd="0" parTransId="{20BBD31A-6BFC-4951-8DE5-26AC180BF064}" sibTransId="{DDC113F0-66AF-4708-AAF3-4FAEED2F2B9E}"/>
    <dgm:cxn modelId="{B942E7D5-213A-47B9-9951-130D98C7B342}" type="presOf" srcId="{7F7DB5CF-6C44-4205-9835-B6D66633DFBD}" destId="{E786FE5A-E19E-4211-B3B9-C4EBA5BDDBC1}" srcOrd="0" destOrd="0" presId="urn:microsoft.com/office/officeart/2005/8/layout/hierarchy6"/>
    <dgm:cxn modelId="{837A3CDA-9BBF-45D0-8A87-F98B1C90D238}" type="presOf" srcId="{525C16C4-5E2D-485A-BB73-914E0DFA6180}" destId="{1D744319-6F4A-440E-B2DC-02BAC2E37E08}" srcOrd="0" destOrd="0" presId="urn:microsoft.com/office/officeart/2005/8/layout/hierarchy6"/>
    <dgm:cxn modelId="{66A9FDE2-FEB7-4B81-9877-B11D60A80419}" type="presOf" srcId="{D63DCC90-82A5-4218-AE0C-687C2DDD8458}" destId="{7B2B129B-75C1-4C8D-91E2-570EA9DB2897}" srcOrd="0" destOrd="0" presId="urn:microsoft.com/office/officeart/2005/8/layout/hierarchy6"/>
    <dgm:cxn modelId="{83AA30E9-0A17-47E6-AA52-F092A0C0EDE6}" type="presOf" srcId="{80361FAB-8135-456C-9E27-18BA44F1D6DF}" destId="{B8515017-86AC-4ACA-BADC-D2973AF1E95F}" srcOrd="0" destOrd="0" presId="urn:microsoft.com/office/officeart/2005/8/layout/hierarchy6"/>
    <dgm:cxn modelId="{EB0398E9-B056-44E1-923E-01D994B31C03}" srcId="{426058DC-85D7-4DF2-9A74-46343BAB3954}" destId="{8C3FD969-6704-411F-ABE1-8707FB79F856}" srcOrd="0" destOrd="0" parTransId="{129565FA-6E89-4010-BD6C-B91401DA111D}" sibTransId="{0035CE41-9E0C-450C-ADD2-53AC1FF8775B}"/>
    <dgm:cxn modelId="{821A9DEB-D5CC-4DCB-B0A6-2226B89ADBA1}" srcId="{8C3FD969-6704-411F-ABE1-8707FB79F856}" destId="{2E17A9E8-4499-44F4-BF21-7CCBBE10267D}" srcOrd="0" destOrd="0" parTransId="{6B0978F1-7D0B-497C-B056-581D0860D2C1}" sibTransId="{803A3D38-17DC-4712-A5CC-9D3E9E65312C}"/>
    <dgm:cxn modelId="{B05234EC-28AF-4ADE-AB62-5A036303A98F}" srcId="{426058DC-85D7-4DF2-9A74-46343BAB3954}" destId="{E5C43D59-81DC-4541-A8A6-32C1384C9117}" srcOrd="3" destOrd="0" parTransId="{AFB9DE9E-125A-4CB9-8F92-FDEB297DFAB0}" sibTransId="{1F2D7B0A-D464-4C95-BDD1-991D0DE3A841}"/>
    <dgm:cxn modelId="{662E33ED-98B0-4724-8ACF-2C6EA2F6DE0F}" type="presOf" srcId="{0BB91C72-E361-464C-8621-6E050845CDA5}" destId="{87DA632A-1AFF-4AA8-9A46-AA50EFDD58EA}" srcOrd="0" destOrd="0" presId="urn:microsoft.com/office/officeart/2005/8/layout/hierarchy6"/>
    <dgm:cxn modelId="{744136EE-95CB-4456-8FE2-08FB03421175}" srcId="{A074CB4D-74A2-4E9F-92F9-3A59DC0F082C}" destId="{426058DC-85D7-4DF2-9A74-46343BAB3954}" srcOrd="0" destOrd="0" parTransId="{BC69EBE9-AC04-4FE3-97FC-8B9A41B46AB3}" sibTransId="{E40DA8B1-BC26-44DE-91C2-134496063C24}"/>
    <dgm:cxn modelId="{CC5CF0F0-A029-4B69-B97E-E1D3FA8F0885}" type="presOf" srcId="{AFB9DE9E-125A-4CB9-8F92-FDEB297DFAB0}" destId="{B93FB7D5-F25B-4B37-B244-F1935C68F977}" srcOrd="0" destOrd="0" presId="urn:microsoft.com/office/officeart/2005/8/layout/hierarchy6"/>
    <dgm:cxn modelId="{9A18E2F4-F931-49BA-934C-59937CF7CA6D}" srcId="{CB10E88A-D1DA-448A-8A2E-10824A43BA09}" destId="{67B9C1F3-E397-496F-8152-C3F7FB286F7C}" srcOrd="0" destOrd="0" parTransId="{525C16C4-5E2D-485A-BB73-914E0DFA6180}" sibTransId="{E809326B-8AD0-433B-AF1D-61D27968BB15}"/>
    <dgm:cxn modelId="{173E3DF9-A2D5-47BD-8F61-96411F550469}" srcId="{3D9A9CCE-C77B-423D-9F0D-03093AD972D8}" destId="{CB10E88A-D1DA-448A-8A2E-10824A43BA09}" srcOrd="0" destOrd="0" parTransId="{7F7DB5CF-6C44-4205-9835-B6D66633DFBD}" sibTransId="{C02FDEDB-B661-4B94-837C-367E18C170F1}"/>
    <dgm:cxn modelId="{3EF592FF-4D5E-430E-BAEF-4DDBAB28BAC5}" type="presOf" srcId="{950A6A59-837C-4C7A-8B1D-8D861576CC1F}" destId="{443A8DCA-378F-4F93-A05E-FEEC6BC40227}" srcOrd="0" destOrd="0" presId="urn:microsoft.com/office/officeart/2005/8/layout/hierarchy6"/>
    <dgm:cxn modelId="{92421823-1195-4E2E-8ED9-8E668743DCEF}" type="presParOf" srcId="{E91C7AB5-84EA-4935-A031-664DAECF7E93}" destId="{63617450-4202-4C28-8E25-96CAB60BF6B8}" srcOrd="0" destOrd="0" presId="urn:microsoft.com/office/officeart/2005/8/layout/hierarchy6"/>
    <dgm:cxn modelId="{E3B97BF0-D660-4A0F-A300-CD6814C4CF08}" type="presParOf" srcId="{63617450-4202-4C28-8E25-96CAB60BF6B8}" destId="{462845AE-6A0B-4939-933A-12B8E6B5E3AF}" srcOrd="0" destOrd="0" presId="urn:microsoft.com/office/officeart/2005/8/layout/hierarchy6"/>
    <dgm:cxn modelId="{AE2B0088-56E2-4A5A-B754-1255C6BFD8B2}" type="presParOf" srcId="{462845AE-6A0B-4939-933A-12B8E6B5E3AF}" destId="{FB6EC4A4-1FE6-4F4D-8C9B-623C9052F330}" srcOrd="0" destOrd="0" presId="urn:microsoft.com/office/officeart/2005/8/layout/hierarchy6"/>
    <dgm:cxn modelId="{DB7F6CF4-114A-4657-B3F4-B21D60BE3A0B}" type="presParOf" srcId="{FB6EC4A4-1FE6-4F4D-8C9B-623C9052F330}" destId="{73A5DE2E-5E13-4C80-A8D7-621420F1F2FC}" srcOrd="0" destOrd="0" presId="urn:microsoft.com/office/officeart/2005/8/layout/hierarchy6"/>
    <dgm:cxn modelId="{EF7AF814-D8E8-4134-ACCB-6173F11DF98F}" type="presParOf" srcId="{FB6EC4A4-1FE6-4F4D-8C9B-623C9052F330}" destId="{9F9E1302-44AA-42C5-B6F1-562EC7C230D9}" srcOrd="1" destOrd="0" presId="urn:microsoft.com/office/officeart/2005/8/layout/hierarchy6"/>
    <dgm:cxn modelId="{153D7868-70B6-439E-A67F-F02E5C5BBD5D}" type="presParOf" srcId="{9F9E1302-44AA-42C5-B6F1-562EC7C230D9}" destId="{DB5B2050-385D-4F1B-80ED-24CE8F57DECD}" srcOrd="0" destOrd="0" presId="urn:microsoft.com/office/officeart/2005/8/layout/hierarchy6"/>
    <dgm:cxn modelId="{F4559768-260C-485A-AB11-09656655857B}" type="presParOf" srcId="{9F9E1302-44AA-42C5-B6F1-562EC7C230D9}" destId="{12EADE36-6B19-4CC4-9CE1-7A99C89AA5EF}" srcOrd="1" destOrd="0" presId="urn:microsoft.com/office/officeart/2005/8/layout/hierarchy6"/>
    <dgm:cxn modelId="{5412AC73-29AF-4649-AE06-64A652E1D618}" type="presParOf" srcId="{12EADE36-6B19-4CC4-9CE1-7A99C89AA5EF}" destId="{96590C90-15B4-4281-B671-21EE3AE107DD}" srcOrd="0" destOrd="0" presId="urn:microsoft.com/office/officeart/2005/8/layout/hierarchy6"/>
    <dgm:cxn modelId="{74CB80E4-D3BB-45A6-A887-EC0DCBFE73B8}" type="presParOf" srcId="{12EADE36-6B19-4CC4-9CE1-7A99C89AA5EF}" destId="{8526FBDC-7CF7-4DFE-A9C6-B8DC0E694C4B}" srcOrd="1" destOrd="0" presId="urn:microsoft.com/office/officeart/2005/8/layout/hierarchy6"/>
    <dgm:cxn modelId="{83E260A5-3DB3-4EC6-BA45-A7A7EA01B0D4}" type="presParOf" srcId="{8526FBDC-7CF7-4DFE-A9C6-B8DC0E694C4B}" destId="{CB31285E-3F2F-42AD-841D-0678329B4ED0}" srcOrd="0" destOrd="0" presId="urn:microsoft.com/office/officeart/2005/8/layout/hierarchy6"/>
    <dgm:cxn modelId="{6D65FF44-A25F-421E-87D4-766B33C901A8}" type="presParOf" srcId="{8526FBDC-7CF7-4DFE-A9C6-B8DC0E694C4B}" destId="{8195974D-F6DD-4662-B9D8-3AE54C70F28E}" srcOrd="1" destOrd="0" presId="urn:microsoft.com/office/officeart/2005/8/layout/hierarchy6"/>
    <dgm:cxn modelId="{38EAEE34-CBBE-4029-83DA-9E6A53082D16}" type="presParOf" srcId="{8195974D-F6DD-4662-B9D8-3AE54C70F28E}" destId="{36B656F8-97F4-4C04-B510-537E3090B860}" srcOrd="0" destOrd="0" presId="urn:microsoft.com/office/officeart/2005/8/layout/hierarchy6"/>
    <dgm:cxn modelId="{4D403409-9B9A-485A-9365-7060639FE52D}" type="presParOf" srcId="{8195974D-F6DD-4662-B9D8-3AE54C70F28E}" destId="{936FF8FC-075F-4718-B2EC-012DC640E367}" srcOrd="1" destOrd="0" presId="urn:microsoft.com/office/officeart/2005/8/layout/hierarchy6"/>
    <dgm:cxn modelId="{CDA1D7F3-C5CA-49CA-B7B2-8C9B55179D14}" type="presParOf" srcId="{936FF8FC-075F-4718-B2EC-012DC640E367}" destId="{0597226D-B591-4A24-B907-8773FF17F5F9}" srcOrd="0" destOrd="0" presId="urn:microsoft.com/office/officeart/2005/8/layout/hierarchy6"/>
    <dgm:cxn modelId="{12EC52D8-1EA8-4829-B517-65DC67613C1F}" type="presParOf" srcId="{936FF8FC-075F-4718-B2EC-012DC640E367}" destId="{C7377D20-1A17-4755-A569-D4672B80FE82}" srcOrd="1" destOrd="0" presId="urn:microsoft.com/office/officeart/2005/8/layout/hierarchy6"/>
    <dgm:cxn modelId="{9A08B1DD-64E3-4D04-AE7C-A62D2BF88EBB}" type="presParOf" srcId="{C7377D20-1A17-4755-A569-D4672B80FE82}" destId="{CB2B8419-D2DD-45E8-8701-0640A9A4356A}" srcOrd="0" destOrd="0" presId="urn:microsoft.com/office/officeart/2005/8/layout/hierarchy6"/>
    <dgm:cxn modelId="{EB9A7762-0C6F-40ED-958F-2F241FD2C375}" type="presParOf" srcId="{C7377D20-1A17-4755-A569-D4672B80FE82}" destId="{6B2AE836-DDE2-4FEA-918F-A43F19BB8DA2}" srcOrd="1" destOrd="0" presId="urn:microsoft.com/office/officeart/2005/8/layout/hierarchy6"/>
    <dgm:cxn modelId="{0CB4DC9D-EA49-4A29-9792-E3FB77445E31}" type="presParOf" srcId="{6B2AE836-DDE2-4FEA-918F-A43F19BB8DA2}" destId="{736DF51F-589E-483C-B50C-83B9DA688F93}" srcOrd="0" destOrd="0" presId="urn:microsoft.com/office/officeart/2005/8/layout/hierarchy6"/>
    <dgm:cxn modelId="{D08DA72B-F35C-48DD-B949-E139B9F623A1}" type="presParOf" srcId="{6B2AE836-DDE2-4FEA-918F-A43F19BB8DA2}" destId="{0340DCF4-3927-4A74-8023-20E1CBBB6997}" srcOrd="1" destOrd="0" presId="urn:microsoft.com/office/officeart/2005/8/layout/hierarchy6"/>
    <dgm:cxn modelId="{BCBFE216-5D20-4999-BA3B-1EE0FF1D0FED}" type="presParOf" srcId="{0340DCF4-3927-4A74-8023-20E1CBBB6997}" destId="{1AB7E257-50F0-46CE-A085-6D0613A73714}" srcOrd="0" destOrd="0" presId="urn:microsoft.com/office/officeart/2005/8/layout/hierarchy6"/>
    <dgm:cxn modelId="{9C62A8B1-102C-4915-9D67-3DDFCCD870EF}" type="presParOf" srcId="{0340DCF4-3927-4A74-8023-20E1CBBB6997}" destId="{86CF164E-F07B-4FEE-9B41-A706375CF0A3}" srcOrd="1" destOrd="0" presId="urn:microsoft.com/office/officeart/2005/8/layout/hierarchy6"/>
    <dgm:cxn modelId="{8B1A31C7-0F23-43AD-BA54-94C400F06E1B}" type="presParOf" srcId="{8526FBDC-7CF7-4DFE-A9C6-B8DC0E694C4B}" destId="{06620017-9B2A-41A2-B9C4-1EDB2E743571}" srcOrd="2" destOrd="0" presId="urn:microsoft.com/office/officeart/2005/8/layout/hierarchy6"/>
    <dgm:cxn modelId="{675DD378-8A49-49E5-A34B-0ADD05B584B5}" type="presParOf" srcId="{8526FBDC-7CF7-4DFE-A9C6-B8DC0E694C4B}" destId="{6822DA5A-7F99-4E89-B642-A061B76BFEE0}" srcOrd="3" destOrd="0" presId="urn:microsoft.com/office/officeart/2005/8/layout/hierarchy6"/>
    <dgm:cxn modelId="{5247DDE5-8967-4829-A7EA-D39F2EDA350D}" type="presParOf" srcId="{6822DA5A-7F99-4E89-B642-A061B76BFEE0}" destId="{B8515017-86AC-4ACA-BADC-D2973AF1E95F}" srcOrd="0" destOrd="0" presId="urn:microsoft.com/office/officeart/2005/8/layout/hierarchy6"/>
    <dgm:cxn modelId="{4FF68DAB-08BB-4E9E-99D0-0909353740C9}" type="presParOf" srcId="{6822DA5A-7F99-4E89-B642-A061B76BFEE0}" destId="{8A9FB126-EC17-4853-A3AA-FA9E3A67D429}" srcOrd="1" destOrd="0" presId="urn:microsoft.com/office/officeart/2005/8/layout/hierarchy6"/>
    <dgm:cxn modelId="{88C57B1C-FC84-4B5B-A185-6A77CDFC8783}" type="presParOf" srcId="{8A9FB126-EC17-4853-A3AA-FA9E3A67D429}" destId="{FF944170-30CA-482C-B360-FC3E06C810F3}" srcOrd="0" destOrd="0" presId="urn:microsoft.com/office/officeart/2005/8/layout/hierarchy6"/>
    <dgm:cxn modelId="{BA7C8070-E404-4FBC-B3CF-16E384B67FF1}" type="presParOf" srcId="{8A9FB126-EC17-4853-A3AA-FA9E3A67D429}" destId="{FEC04F7D-977E-4740-B06F-56EE9C6A39AB}" srcOrd="1" destOrd="0" presId="urn:microsoft.com/office/officeart/2005/8/layout/hierarchy6"/>
    <dgm:cxn modelId="{07A3017B-79C3-44D7-A214-16A7E8E157D3}" type="presParOf" srcId="{FEC04F7D-977E-4740-B06F-56EE9C6A39AB}" destId="{733EA1EA-2B65-42BD-A986-AB93831C6E61}" srcOrd="0" destOrd="0" presId="urn:microsoft.com/office/officeart/2005/8/layout/hierarchy6"/>
    <dgm:cxn modelId="{6C7B1C51-0D4A-448A-B690-C414E1ECF5C1}" type="presParOf" srcId="{FEC04F7D-977E-4740-B06F-56EE9C6A39AB}" destId="{EE650191-1002-4D39-A555-60430F4684B5}" srcOrd="1" destOrd="0" presId="urn:microsoft.com/office/officeart/2005/8/layout/hierarchy6"/>
    <dgm:cxn modelId="{0EFA060D-856F-4557-B31E-BD0ECFACA560}" type="presParOf" srcId="{EE650191-1002-4D39-A555-60430F4684B5}" destId="{41B87E0F-9A46-46E3-8B37-5E886A0FD3B7}" srcOrd="0" destOrd="0" presId="urn:microsoft.com/office/officeart/2005/8/layout/hierarchy6"/>
    <dgm:cxn modelId="{FFE8EBF6-ABB6-48F9-AB14-E0D1C1C22957}" type="presParOf" srcId="{EE650191-1002-4D39-A555-60430F4684B5}" destId="{D90B6B95-FC12-43C9-9642-5DFD9C79FF09}" srcOrd="1" destOrd="0" presId="urn:microsoft.com/office/officeart/2005/8/layout/hierarchy6"/>
    <dgm:cxn modelId="{60AC9A6D-733C-4565-ADDA-B7410816E068}" type="presParOf" srcId="{D90B6B95-FC12-43C9-9642-5DFD9C79FF09}" destId="{443A8DCA-378F-4F93-A05E-FEEC6BC40227}" srcOrd="0" destOrd="0" presId="urn:microsoft.com/office/officeart/2005/8/layout/hierarchy6"/>
    <dgm:cxn modelId="{FA3AECBF-06ED-4875-9FF3-373D510FABBE}" type="presParOf" srcId="{D90B6B95-FC12-43C9-9642-5DFD9C79FF09}" destId="{9CBEF54E-A8CB-4AE4-836C-44504B31EAC6}" srcOrd="1" destOrd="0" presId="urn:microsoft.com/office/officeart/2005/8/layout/hierarchy6"/>
    <dgm:cxn modelId="{F4540F01-F177-4B0B-BAC3-449E37AA262A}" type="presParOf" srcId="{9CBEF54E-A8CB-4AE4-836C-44504B31EAC6}" destId="{7B38BAFD-6E77-4E80-94DA-CB417DDC4456}" srcOrd="0" destOrd="0" presId="urn:microsoft.com/office/officeart/2005/8/layout/hierarchy6"/>
    <dgm:cxn modelId="{4BE6056F-B8AF-48A9-89EA-A197AAE33A69}" type="presParOf" srcId="{9CBEF54E-A8CB-4AE4-836C-44504B31EAC6}" destId="{3407CD6D-F664-442F-A559-9A4B933EE25C}" srcOrd="1" destOrd="0" presId="urn:microsoft.com/office/officeart/2005/8/layout/hierarchy6"/>
    <dgm:cxn modelId="{C1C76309-AE0E-45DE-9054-7232CF4D3AEC}" type="presParOf" srcId="{3407CD6D-F664-442F-A559-9A4B933EE25C}" destId="{F010C125-5855-45C6-AE79-9C2B340C4990}" srcOrd="0" destOrd="0" presId="urn:microsoft.com/office/officeart/2005/8/layout/hierarchy6"/>
    <dgm:cxn modelId="{F91B5D5C-EF72-47D4-89F4-6B798A76A139}" type="presParOf" srcId="{3407CD6D-F664-442F-A559-9A4B933EE25C}" destId="{B43CC5C9-FE94-4440-AF61-7FC61CA12E79}" srcOrd="1" destOrd="0" presId="urn:microsoft.com/office/officeart/2005/8/layout/hierarchy6"/>
    <dgm:cxn modelId="{76BD1268-DA97-47AC-B3FE-12A19C46F8BF}" type="presParOf" srcId="{8526FBDC-7CF7-4DFE-A9C6-B8DC0E694C4B}" destId="{8FD4FA55-5936-4E96-A14E-BDF83B9D65F8}" srcOrd="4" destOrd="0" presId="urn:microsoft.com/office/officeart/2005/8/layout/hierarchy6"/>
    <dgm:cxn modelId="{B6A4F22F-1968-46B8-BD5E-E7DE487B448D}" type="presParOf" srcId="{8526FBDC-7CF7-4DFE-A9C6-B8DC0E694C4B}" destId="{31CCD3B8-3D31-4C3F-BFC9-D2F2DA277FDF}" srcOrd="5" destOrd="0" presId="urn:microsoft.com/office/officeart/2005/8/layout/hierarchy6"/>
    <dgm:cxn modelId="{7183A62D-52BB-45A0-9844-F0BD463C9D28}" type="presParOf" srcId="{31CCD3B8-3D31-4C3F-BFC9-D2F2DA277FDF}" destId="{431D0251-FC26-4858-90AA-02535BF7D080}" srcOrd="0" destOrd="0" presId="urn:microsoft.com/office/officeart/2005/8/layout/hierarchy6"/>
    <dgm:cxn modelId="{300DA0A3-5BC9-4C92-BF49-706B14D110F5}" type="presParOf" srcId="{31CCD3B8-3D31-4C3F-BFC9-D2F2DA277FDF}" destId="{A128F540-EC0D-44CF-B116-58B83ECC0E04}" srcOrd="1" destOrd="0" presId="urn:microsoft.com/office/officeart/2005/8/layout/hierarchy6"/>
    <dgm:cxn modelId="{6A050458-7C3C-447F-83B5-9A2B20AD075E}" type="presParOf" srcId="{A128F540-EC0D-44CF-B116-58B83ECC0E04}" destId="{5361BA1C-4FA0-4BBD-B4DB-FF59A85002D3}" srcOrd="0" destOrd="0" presId="urn:microsoft.com/office/officeart/2005/8/layout/hierarchy6"/>
    <dgm:cxn modelId="{59659AE2-6F32-4EA6-A020-858D3F2D3A2A}" type="presParOf" srcId="{A128F540-EC0D-44CF-B116-58B83ECC0E04}" destId="{827AF196-2604-411C-8960-6B3AFFBBD98C}" srcOrd="1" destOrd="0" presId="urn:microsoft.com/office/officeart/2005/8/layout/hierarchy6"/>
    <dgm:cxn modelId="{176D9BE7-1368-4709-B5C3-2C81907B01ED}" type="presParOf" srcId="{827AF196-2604-411C-8960-6B3AFFBBD98C}" destId="{4284AE85-4A9D-4631-9C49-2C67C015A32E}" srcOrd="0" destOrd="0" presId="urn:microsoft.com/office/officeart/2005/8/layout/hierarchy6"/>
    <dgm:cxn modelId="{E128A0BB-1759-42D9-8CB5-1A91EBB8ECCD}" type="presParOf" srcId="{827AF196-2604-411C-8960-6B3AFFBBD98C}" destId="{097B86BB-2756-47CA-A214-D28406D78318}" srcOrd="1" destOrd="0" presId="urn:microsoft.com/office/officeart/2005/8/layout/hierarchy6"/>
    <dgm:cxn modelId="{D8CE2495-F7E6-45CB-B5D6-095B4F72733E}" type="presParOf" srcId="{097B86BB-2756-47CA-A214-D28406D78318}" destId="{A5D4980D-A67F-432F-9BB7-207DEC16EF44}" srcOrd="0" destOrd="0" presId="urn:microsoft.com/office/officeart/2005/8/layout/hierarchy6"/>
    <dgm:cxn modelId="{2E61D4CE-A15A-4C89-B988-D4DE89528983}" type="presParOf" srcId="{097B86BB-2756-47CA-A214-D28406D78318}" destId="{356C5682-451D-4B44-9A56-9D27FE5D15EC}" srcOrd="1" destOrd="0" presId="urn:microsoft.com/office/officeart/2005/8/layout/hierarchy6"/>
    <dgm:cxn modelId="{D1BC3C21-A55E-4B4C-BE72-EA9D6DB5BDCB}" type="presParOf" srcId="{356C5682-451D-4B44-9A56-9D27FE5D15EC}" destId="{EC1C0355-0696-4FFC-85DC-56E5ABFE0FA8}" srcOrd="0" destOrd="0" presId="urn:microsoft.com/office/officeart/2005/8/layout/hierarchy6"/>
    <dgm:cxn modelId="{5A243926-C209-4E80-AF42-FC1EAFD07980}" type="presParOf" srcId="{356C5682-451D-4B44-9A56-9D27FE5D15EC}" destId="{AEADF728-F720-4887-AA26-DF084EAD9B29}" srcOrd="1" destOrd="0" presId="urn:microsoft.com/office/officeart/2005/8/layout/hierarchy6"/>
    <dgm:cxn modelId="{30C882CA-6C10-40F1-BE1F-BAD5457B2F41}" type="presParOf" srcId="{AEADF728-F720-4887-AA26-DF084EAD9B29}" destId="{E786FE5A-E19E-4211-B3B9-C4EBA5BDDBC1}" srcOrd="0" destOrd="0" presId="urn:microsoft.com/office/officeart/2005/8/layout/hierarchy6"/>
    <dgm:cxn modelId="{C7A9B410-360A-4F66-A55E-D26AF93D98EA}" type="presParOf" srcId="{AEADF728-F720-4887-AA26-DF084EAD9B29}" destId="{37BDCB2E-248B-4E9C-9433-D2DC77264F61}" srcOrd="1" destOrd="0" presId="urn:microsoft.com/office/officeart/2005/8/layout/hierarchy6"/>
    <dgm:cxn modelId="{9677D261-47E4-4167-91F6-01B6B128145F}" type="presParOf" srcId="{37BDCB2E-248B-4E9C-9433-D2DC77264F61}" destId="{E865F9DA-412B-435E-90D6-A3B429494BFB}" srcOrd="0" destOrd="0" presId="urn:microsoft.com/office/officeart/2005/8/layout/hierarchy6"/>
    <dgm:cxn modelId="{3BA8547A-D5AF-4DD2-9078-E4F68D71A1B6}" type="presParOf" srcId="{37BDCB2E-248B-4E9C-9433-D2DC77264F61}" destId="{89587215-DA2C-43AD-9004-A85448699AE0}" srcOrd="1" destOrd="0" presId="urn:microsoft.com/office/officeart/2005/8/layout/hierarchy6"/>
    <dgm:cxn modelId="{AB7835E7-D41F-4EE0-A5BD-E178087E7552}" type="presParOf" srcId="{89587215-DA2C-43AD-9004-A85448699AE0}" destId="{1D744319-6F4A-440E-B2DC-02BAC2E37E08}" srcOrd="0" destOrd="0" presId="urn:microsoft.com/office/officeart/2005/8/layout/hierarchy6"/>
    <dgm:cxn modelId="{6258792C-9DD0-48A0-8FEE-4815BC491C20}" type="presParOf" srcId="{89587215-DA2C-43AD-9004-A85448699AE0}" destId="{673D66B6-ACDB-492B-AE0C-345625F2BDFD}" srcOrd="1" destOrd="0" presId="urn:microsoft.com/office/officeart/2005/8/layout/hierarchy6"/>
    <dgm:cxn modelId="{F7CB9953-938A-4348-A25E-01C0269E28D7}" type="presParOf" srcId="{673D66B6-ACDB-492B-AE0C-345625F2BDFD}" destId="{AAD6501F-5025-4D59-B6CD-315EE87DB9E1}" srcOrd="0" destOrd="0" presId="urn:microsoft.com/office/officeart/2005/8/layout/hierarchy6"/>
    <dgm:cxn modelId="{D191DE98-D211-4D6C-9A55-B72AA7F15F51}" type="presParOf" srcId="{673D66B6-ACDB-492B-AE0C-345625F2BDFD}" destId="{7EE08201-4EE4-4E50-B908-9A50F778E5AD}" srcOrd="1" destOrd="0" presId="urn:microsoft.com/office/officeart/2005/8/layout/hierarchy6"/>
    <dgm:cxn modelId="{0B6269FF-5CA4-4650-9ACF-BE81E1571707}" type="presParOf" srcId="{8526FBDC-7CF7-4DFE-A9C6-B8DC0E694C4B}" destId="{B93FB7D5-F25B-4B37-B244-F1935C68F977}" srcOrd="6" destOrd="0" presId="urn:microsoft.com/office/officeart/2005/8/layout/hierarchy6"/>
    <dgm:cxn modelId="{30652908-EF67-4F59-8780-3141B24AF543}" type="presParOf" srcId="{8526FBDC-7CF7-4DFE-A9C6-B8DC0E694C4B}" destId="{A20B4780-DB95-412D-B006-DC62A4099DB2}" srcOrd="7" destOrd="0" presId="urn:microsoft.com/office/officeart/2005/8/layout/hierarchy6"/>
    <dgm:cxn modelId="{1CA0F9AF-8B45-4A21-B747-AAFDCC2EEEE5}" type="presParOf" srcId="{A20B4780-DB95-412D-B006-DC62A4099DB2}" destId="{BF3D64F5-D815-497B-AC0F-82502C52992E}" srcOrd="0" destOrd="0" presId="urn:microsoft.com/office/officeart/2005/8/layout/hierarchy6"/>
    <dgm:cxn modelId="{664FE43D-E9A3-470C-94A6-9670F5A995DD}" type="presParOf" srcId="{A20B4780-DB95-412D-B006-DC62A4099DB2}" destId="{1D606603-868A-48B9-85A1-385519F1CF7F}" srcOrd="1" destOrd="0" presId="urn:microsoft.com/office/officeart/2005/8/layout/hierarchy6"/>
    <dgm:cxn modelId="{2AC8517B-8DF7-4A6E-B66E-FEFD8D6C1106}" type="presParOf" srcId="{1D606603-868A-48B9-85A1-385519F1CF7F}" destId="{A758643C-01F3-4376-AB7E-71E242C28430}" srcOrd="0" destOrd="0" presId="urn:microsoft.com/office/officeart/2005/8/layout/hierarchy6"/>
    <dgm:cxn modelId="{D9F20753-AA6B-432B-A748-D807DBF9BBE7}" type="presParOf" srcId="{1D606603-868A-48B9-85A1-385519F1CF7F}" destId="{65B5DE65-FDE0-4EBE-A4AA-FAE7DFC4539B}" srcOrd="1" destOrd="0" presId="urn:microsoft.com/office/officeart/2005/8/layout/hierarchy6"/>
    <dgm:cxn modelId="{9AB5629B-6E47-47E9-B8ED-E1FD3479DF5D}" type="presParOf" srcId="{65B5DE65-FDE0-4EBE-A4AA-FAE7DFC4539B}" destId="{7B96F81E-9C67-4F1D-91B0-72B9CD2F13E4}" srcOrd="0" destOrd="0" presId="urn:microsoft.com/office/officeart/2005/8/layout/hierarchy6"/>
    <dgm:cxn modelId="{36FB1768-1C1D-4693-964C-3CB218475BFC}" type="presParOf" srcId="{65B5DE65-FDE0-4EBE-A4AA-FAE7DFC4539B}" destId="{01E47527-3D5B-4248-A193-BAB3D9607B4E}" srcOrd="1" destOrd="0" presId="urn:microsoft.com/office/officeart/2005/8/layout/hierarchy6"/>
    <dgm:cxn modelId="{0F924783-1BD4-4FBC-A1F3-92E0F6155B5C}" type="presParOf" srcId="{01E47527-3D5B-4248-A193-BAB3D9607B4E}" destId="{38278FAA-6343-4D20-AEDD-BFA649A94F7C}" srcOrd="0" destOrd="0" presId="urn:microsoft.com/office/officeart/2005/8/layout/hierarchy6"/>
    <dgm:cxn modelId="{25124F05-2D29-44DF-820E-B603D96A15DD}" type="presParOf" srcId="{01E47527-3D5B-4248-A193-BAB3D9607B4E}" destId="{0DCEF3EA-2F77-47C8-B581-EE9E615266A7}" srcOrd="1" destOrd="0" presId="urn:microsoft.com/office/officeart/2005/8/layout/hierarchy6"/>
    <dgm:cxn modelId="{41CC749C-B2F6-442C-A1F6-91ED241FEAC3}" type="presParOf" srcId="{0DCEF3EA-2F77-47C8-B581-EE9E615266A7}" destId="{7B2B129B-75C1-4C8D-91E2-570EA9DB2897}" srcOrd="0" destOrd="0" presId="urn:microsoft.com/office/officeart/2005/8/layout/hierarchy6"/>
    <dgm:cxn modelId="{A20B0A89-BF91-45BA-B06C-622E2F5C2F0B}" type="presParOf" srcId="{0DCEF3EA-2F77-47C8-B581-EE9E615266A7}" destId="{6966E5D8-0EDF-488A-8E70-4B97DF110CC5}" srcOrd="1" destOrd="0" presId="urn:microsoft.com/office/officeart/2005/8/layout/hierarchy6"/>
    <dgm:cxn modelId="{6163A0D6-8DA0-45E6-ADBD-DB6CDE8FADE8}" type="presParOf" srcId="{6966E5D8-0EDF-488A-8E70-4B97DF110CC5}" destId="{BE2E4F69-6350-4955-B705-E69C553B7B8A}" srcOrd="0" destOrd="0" presId="urn:microsoft.com/office/officeart/2005/8/layout/hierarchy6"/>
    <dgm:cxn modelId="{F57937F6-7D4E-4086-90AB-39A8F991B349}" type="presParOf" srcId="{6966E5D8-0EDF-488A-8E70-4B97DF110CC5}" destId="{CCEBBBCA-C40A-4723-AB91-7FB1B86E8188}" srcOrd="1" destOrd="0" presId="urn:microsoft.com/office/officeart/2005/8/layout/hierarchy6"/>
    <dgm:cxn modelId="{39DC1043-4982-46D1-8912-0436092CFDEC}" type="presParOf" srcId="{CCEBBBCA-C40A-4723-AB91-7FB1B86E8188}" destId="{87DA632A-1AFF-4AA8-9A46-AA50EFDD58EA}" srcOrd="0" destOrd="0" presId="urn:microsoft.com/office/officeart/2005/8/layout/hierarchy6"/>
    <dgm:cxn modelId="{DB6883B1-F521-4B53-A729-CCCEEE92EACC}" type="presParOf" srcId="{CCEBBBCA-C40A-4723-AB91-7FB1B86E8188}" destId="{D8533914-969B-4E93-9FCE-5E5F60130EC9}" srcOrd="1" destOrd="0" presId="urn:microsoft.com/office/officeart/2005/8/layout/hierarchy6"/>
    <dgm:cxn modelId="{1B500D12-8969-4CF8-851C-63ED985EA21F}" type="presParOf" srcId="{E91C7AB5-84EA-4935-A031-664DAECF7E93}" destId="{507FF022-67E9-4E85-B13D-106B7A19C632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43801C-3FA6-4A04-B425-5F4267095254}" type="doc">
      <dgm:prSet loTypeId="urn:microsoft.com/office/officeart/2005/8/layout/hierarchy6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C3FD969-6704-411F-ABE1-8707FB79F856}">
      <dgm:prSet phldrT="[Tekst]" custT="1"/>
      <dgm:spPr>
        <a:solidFill>
          <a:srgbClr val="FF0000"/>
        </a:solidFill>
      </dgm:spPr>
      <dgm:t>
        <a:bodyPr/>
        <a:lstStyle/>
        <a:p>
          <a:r>
            <a:rPr lang="hr-HR" sz="2400" b="1" dirty="0">
              <a:latin typeface="+mj-lt"/>
            </a:rPr>
            <a:t>Sustav odgoja i obrazovanja prilagođen potrebama darovite djece</a:t>
          </a:r>
        </a:p>
      </dgm:t>
    </dgm:pt>
    <dgm:pt modelId="{129565FA-6E89-4010-BD6C-B91401DA111D}" type="parTrans" cxnId="{EB0398E9-B056-44E1-923E-01D994B31C03}">
      <dgm:prSet/>
      <dgm:spPr/>
      <dgm:t>
        <a:bodyPr/>
        <a:lstStyle/>
        <a:p>
          <a:endParaRPr lang="hr-HR" sz="2400">
            <a:latin typeface="+mj-lt"/>
          </a:endParaRPr>
        </a:p>
      </dgm:t>
    </dgm:pt>
    <dgm:pt modelId="{0035CE41-9E0C-450C-ADD2-53AC1FF8775B}" type="sibTrans" cxnId="{EB0398E9-B056-44E1-923E-01D994B31C03}">
      <dgm:prSet/>
      <dgm:spPr/>
      <dgm:t>
        <a:bodyPr/>
        <a:lstStyle/>
        <a:p>
          <a:endParaRPr lang="hr-HR" sz="2400">
            <a:latin typeface="+mj-lt"/>
          </a:endParaRPr>
        </a:p>
      </dgm:t>
    </dgm:pt>
    <dgm:pt modelId="{2E17A9E8-4499-44F4-BF21-7CCBBE10267D}">
      <dgm:prSet phldrT="[Tekst]" custT="1"/>
      <dgm:spPr>
        <a:solidFill>
          <a:srgbClr val="FF0000"/>
        </a:solidFill>
      </dgm:spPr>
      <dgm:t>
        <a:bodyPr/>
        <a:lstStyle/>
        <a:p>
          <a:r>
            <a:rPr lang="hr-HR" sz="2400" dirty="0">
              <a:latin typeface="+mj-lt"/>
            </a:rPr>
            <a:t>Revidirani nastavni planovi i programi</a:t>
          </a:r>
        </a:p>
      </dgm:t>
    </dgm:pt>
    <dgm:pt modelId="{6B0978F1-7D0B-497C-B056-581D0860D2C1}" type="parTrans" cxnId="{821A9DEB-D5CC-4DCB-B0A6-2226B89ADBA1}">
      <dgm:prSet/>
      <dgm:spPr/>
      <dgm:t>
        <a:bodyPr/>
        <a:lstStyle/>
        <a:p>
          <a:endParaRPr lang="hr-HR" sz="2400">
            <a:latin typeface="+mj-lt"/>
          </a:endParaRPr>
        </a:p>
      </dgm:t>
    </dgm:pt>
    <dgm:pt modelId="{803A3D38-17DC-4712-A5CC-9D3E9E65312C}" type="sibTrans" cxnId="{821A9DEB-D5CC-4DCB-B0A6-2226B89ADBA1}">
      <dgm:prSet/>
      <dgm:spPr/>
      <dgm:t>
        <a:bodyPr/>
        <a:lstStyle/>
        <a:p>
          <a:endParaRPr lang="hr-HR" sz="2400">
            <a:latin typeface="+mj-lt"/>
          </a:endParaRPr>
        </a:p>
      </dgm:t>
    </dgm:pt>
    <dgm:pt modelId="{80361FAB-8135-456C-9E27-18BA44F1D6DF}">
      <dgm:prSet phldrT="[Tekst]" custT="1"/>
      <dgm:spPr/>
      <dgm:t>
        <a:bodyPr/>
        <a:lstStyle/>
        <a:p>
          <a:r>
            <a:rPr lang="hr-HR" sz="2400" b="1" dirty="0">
              <a:latin typeface="+mj-lt"/>
            </a:rPr>
            <a:t>Adekvatno opremljen prostor i nabavljena potrebna sredstava za rad</a:t>
          </a:r>
        </a:p>
      </dgm:t>
    </dgm:pt>
    <dgm:pt modelId="{45443B9C-D6BD-409F-B400-5EEC12DB46DC}" type="parTrans" cxnId="{362FBDB5-4A8E-4449-BC28-06C03E760F76}">
      <dgm:prSet/>
      <dgm:spPr/>
      <dgm:t>
        <a:bodyPr/>
        <a:lstStyle/>
        <a:p>
          <a:endParaRPr lang="hr-HR" sz="2400">
            <a:latin typeface="+mj-lt"/>
          </a:endParaRPr>
        </a:p>
      </dgm:t>
    </dgm:pt>
    <dgm:pt modelId="{0E3FD379-4622-495D-98D9-8A21DB873ECE}" type="sibTrans" cxnId="{362FBDB5-4A8E-4449-BC28-06C03E760F76}">
      <dgm:prSet/>
      <dgm:spPr/>
      <dgm:t>
        <a:bodyPr/>
        <a:lstStyle/>
        <a:p>
          <a:endParaRPr lang="hr-HR" sz="2400">
            <a:latin typeface="+mj-lt"/>
          </a:endParaRPr>
        </a:p>
      </dgm:t>
    </dgm:pt>
    <dgm:pt modelId="{6AB2211C-C8C6-47AD-A8E7-7D203DA039A0}">
      <dgm:prSet phldrT="[Teks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r-HR" sz="2400" dirty="0">
              <a:latin typeface="+mj-lt"/>
            </a:rPr>
            <a:t>Modernizirana oprema za primjenu u nastavi</a:t>
          </a:r>
        </a:p>
      </dgm:t>
    </dgm:pt>
    <dgm:pt modelId="{CCB809AE-87A3-4F66-B314-D838271A0A43}" type="parTrans" cxnId="{3741445E-39DA-4DC8-A8AA-9F94C9CDDA59}">
      <dgm:prSet/>
      <dgm:spPr/>
      <dgm:t>
        <a:bodyPr/>
        <a:lstStyle/>
        <a:p>
          <a:endParaRPr lang="hr-HR" sz="2400">
            <a:latin typeface="+mj-lt"/>
          </a:endParaRPr>
        </a:p>
      </dgm:t>
    </dgm:pt>
    <dgm:pt modelId="{910FD0CF-480B-417E-B352-572CBC29FD3D}" type="sibTrans" cxnId="{3741445E-39DA-4DC8-A8AA-9F94C9CDDA59}">
      <dgm:prSet/>
      <dgm:spPr/>
      <dgm:t>
        <a:bodyPr/>
        <a:lstStyle/>
        <a:p>
          <a:endParaRPr lang="hr-HR" sz="2400">
            <a:latin typeface="+mj-lt"/>
          </a:endParaRPr>
        </a:p>
      </dgm:t>
    </dgm:pt>
    <dgm:pt modelId="{A074CB4D-74A2-4E9F-92F9-3A59DC0F082C}">
      <dgm:prSet custT="1"/>
      <dgm:spPr/>
      <dgm:t>
        <a:bodyPr/>
        <a:lstStyle/>
        <a:p>
          <a:r>
            <a:rPr lang="hr-HR" sz="2400" b="1" dirty="0">
              <a:latin typeface="+mj-lt"/>
            </a:rPr>
            <a:t>Uspostavljen sustav razvoja potencijala darovitih učenika u skladu s njihovim sklonostima, sposobnostima i interesima</a:t>
          </a:r>
        </a:p>
      </dgm:t>
    </dgm:pt>
    <dgm:pt modelId="{60346918-9C74-4199-8CDC-AE59AE748986}" type="parTrans" cxnId="{6DC8860A-9C99-4260-8AB3-EF62F0A93933}">
      <dgm:prSet/>
      <dgm:spPr/>
      <dgm:t>
        <a:bodyPr/>
        <a:lstStyle/>
        <a:p>
          <a:endParaRPr lang="hr-HR" sz="2400">
            <a:latin typeface="+mj-lt"/>
          </a:endParaRPr>
        </a:p>
      </dgm:t>
    </dgm:pt>
    <dgm:pt modelId="{49446154-7C70-4187-B39C-51E591737AEF}" type="sibTrans" cxnId="{6DC8860A-9C99-4260-8AB3-EF62F0A93933}">
      <dgm:prSet/>
      <dgm:spPr/>
      <dgm:t>
        <a:bodyPr/>
        <a:lstStyle/>
        <a:p>
          <a:endParaRPr lang="hr-HR" sz="2400">
            <a:latin typeface="+mj-lt"/>
          </a:endParaRPr>
        </a:p>
      </dgm:t>
    </dgm:pt>
    <dgm:pt modelId="{9B3BA69A-012E-4027-8449-6833FD2F2E6E}">
      <dgm:prSet custT="1"/>
      <dgm:spPr/>
      <dgm:t>
        <a:bodyPr/>
        <a:lstStyle/>
        <a:p>
          <a:r>
            <a:rPr lang="hr-HR" sz="2400" b="1" dirty="0">
              <a:latin typeface="+mj-lt"/>
            </a:rPr>
            <a:t>Učitelji i nastavnici stručno osposobljeni za rad s darovitom djecom</a:t>
          </a:r>
        </a:p>
      </dgm:t>
    </dgm:pt>
    <dgm:pt modelId="{F3FE9268-F27C-40E1-9ED2-ABBF4A6505A1}" type="parTrans" cxnId="{0301AF92-B37B-4307-A2E3-3FAEE4227B44}">
      <dgm:prSet/>
      <dgm:spPr/>
      <dgm:t>
        <a:bodyPr/>
        <a:lstStyle/>
        <a:p>
          <a:endParaRPr lang="hr-HR" sz="2400">
            <a:latin typeface="+mj-lt"/>
          </a:endParaRPr>
        </a:p>
      </dgm:t>
    </dgm:pt>
    <dgm:pt modelId="{18118B15-6D6D-469E-86E2-33FECB6041A1}" type="sibTrans" cxnId="{0301AF92-B37B-4307-A2E3-3FAEE4227B44}">
      <dgm:prSet/>
      <dgm:spPr/>
      <dgm:t>
        <a:bodyPr/>
        <a:lstStyle/>
        <a:p>
          <a:endParaRPr lang="hr-HR" sz="2400">
            <a:latin typeface="+mj-lt"/>
          </a:endParaRPr>
        </a:p>
      </dgm:t>
    </dgm:pt>
    <dgm:pt modelId="{E5C43D59-81DC-4541-A8A6-32C1384C9117}">
      <dgm:prSet custT="1"/>
      <dgm:spPr/>
      <dgm:t>
        <a:bodyPr/>
        <a:lstStyle/>
        <a:p>
          <a:r>
            <a:rPr lang="hr-HR" sz="2400" b="1" dirty="0">
              <a:latin typeface="+mj-lt"/>
            </a:rPr>
            <a:t>Uspostavljen sustav rane identifikacije i praćenja darovite djece</a:t>
          </a:r>
        </a:p>
      </dgm:t>
    </dgm:pt>
    <dgm:pt modelId="{AFB9DE9E-125A-4CB9-8F92-FDEB297DFAB0}" type="parTrans" cxnId="{B05234EC-28AF-4ADE-AB62-5A036303A98F}">
      <dgm:prSet/>
      <dgm:spPr/>
      <dgm:t>
        <a:bodyPr/>
        <a:lstStyle/>
        <a:p>
          <a:endParaRPr lang="hr-HR" sz="2400">
            <a:latin typeface="+mj-lt"/>
          </a:endParaRPr>
        </a:p>
      </dgm:t>
    </dgm:pt>
    <dgm:pt modelId="{1F2D7B0A-D464-4C95-BDD1-991D0DE3A841}" type="sibTrans" cxnId="{B05234EC-28AF-4ADE-AB62-5A036303A98F}">
      <dgm:prSet/>
      <dgm:spPr/>
      <dgm:t>
        <a:bodyPr/>
        <a:lstStyle/>
        <a:p>
          <a:endParaRPr lang="hr-HR" sz="2400">
            <a:latin typeface="+mj-lt"/>
          </a:endParaRPr>
        </a:p>
      </dgm:t>
    </dgm:pt>
    <dgm:pt modelId="{04AAA20A-1114-4F6E-83A8-7D90EBBD8702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r-HR" sz="2400" dirty="0">
              <a:latin typeface="+mj-lt"/>
            </a:rPr>
            <a:t>Dostupne edukacije za rad s darovitom djecom</a:t>
          </a:r>
        </a:p>
      </dgm:t>
    </dgm:pt>
    <dgm:pt modelId="{A192A0AA-4402-4B18-B534-350DF2EEE603}" type="parTrans" cxnId="{685025A6-9E4A-4129-B09E-B5404CC36D72}">
      <dgm:prSet/>
      <dgm:spPr/>
      <dgm:t>
        <a:bodyPr/>
        <a:lstStyle/>
        <a:p>
          <a:endParaRPr lang="hr-HR" sz="2400">
            <a:latin typeface="+mj-lt"/>
          </a:endParaRPr>
        </a:p>
      </dgm:t>
    </dgm:pt>
    <dgm:pt modelId="{E2B93692-ECCC-4D15-8A13-A3B48FF25131}" type="sibTrans" cxnId="{685025A6-9E4A-4129-B09E-B5404CC36D72}">
      <dgm:prSet/>
      <dgm:spPr/>
      <dgm:t>
        <a:bodyPr/>
        <a:lstStyle/>
        <a:p>
          <a:endParaRPr lang="hr-HR" sz="2400">
            <a:latin typeface="+mj-lt"/>
          </a:endParaRPr>
        </a:p>
      </dgm:t>
    </dgm:pt>
    <dgm:pt modelId="{BF543D39-2D80-4E09-A7EA-9088E6E5F155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r-HR" sz="2400" dirty="0">
              <a:latin typeface="+mj-lt"/>
            </a:rPr>
            <a:t>Stimulativna okolina za učenje</a:t>
          </a:r>
        </a:p>
      </dgm:t>
    </dgm:pt>
    <dgm:pt modelId="{E63D55F7-9AED-4B0A-93B8-7A2B9031B201}" type="parTrans" cxnId="{B45BC1B6-7FEF-42A7-B18C-1455B79E2DE1}">
      <dgm:prSet/>
      <dgm:spPr/>
      <dgm:t>
        <a:bodyPr/>
        <a:lstStyle/>
        <a:p>
          <a:endParaRPr lang="hr-HR" sz="2400">
            <a:latin typeface="+mj-lt"/>
          </a:endParaRPr>
        </a:p>
      </dgm:t>
    </dgm:pt>
    <dgm:pt modelId="{DBC33D7B-5EBE-40B7-8CD7-85AAA3C6C29B}" type="sibTrans" cxnId="{B45BC1B6-7FEF-42A7-B18C-1455B79E2DE1}">
      <dgm:prSet/>
      <dgm:spPr/>
      <dgm:t>
        <a:bodyPr/>
        <a:lstStyle/>
        <a:p>
          <a:endParaRPr lang="hr-HR" sz="2400">
            <a:latin typeface="+mj-lt"/>
          </a:endParaRPr>
        </a:p>
      </dgm:t>
    </dgm:pt>
    <dgm:pt modelId="{426058DC-85D7-4DF2-9A74-46343BAB3954}">
      <dgm:prSet phldrT="[Tekst]" custT="1"/>
      <dgm:spPr/>
      <dgm:t>
        <a:bodyPr/>
        <a:lstStyle/>
        <a:p>
          <a:r>
            <a:rPr lang="hr-HR" sz="2400" b="1" dirty="0">
              <a:latin typeface="+mj-lt"/>
            </a:rPr>
            <a:t>Jačanje kapaciteta odgojno-obrazovnih ustanova u području identifikacije i podrške obrazovanju darovitih učenika</a:t>
          </a:r>
        </a:p>
      </dgm:t>
    </dgm:pt>
    <dgm:pt modelId="{E40DA8B1-BC26-44DE-91C2-134496063C24}" type="sibTrans" cxnId="{744136EE-95CB-4456-8FE2-08FB03421175}">
      <dgm:prSet/>
      <dgm:spPr/>
      <dgm:t>
        <a:bodyPr/>
        <a:lstStyle/>
        <a:p>
          <a:endParaRPr lang="hr-HR" sz="2400">
            <a:latin typeface="+mj-lt"/>
          </a:endParaRPr>
        </a:p>
      </dgm:t>
    </dgm:pt>
    <dgm:pt modelId="{BC69EBE9-AC04-4FE3-97FC-8B9A41B46AB3}" type="parTrans" cxnId="{744136EE-95CB-4456-8FE2-08FB03421175}">
      <dgm:prSet/>
      <dgm:spPr/>
      <dgm:t>
        <a:bodyPr/>
        <a:lstStyle/>
        <a:p>
          <a:endParaRPr lang="hr-HR" sz="2400">
            <a:latin typeface="+mj-lt"/>
          </a:endParaRPr>
        </a:p>
      </dgm:t>
    </dgm:pt>
    <dgm:pt modelId="{292A87CC-BD9C-4FBB-8F9C-047302115CDE}">
      <dgm:prSet custT="1"/>
      <dgm:spPr>
        <a:solidFill>
          <a:srgbClr val="FF0000"/>
        </a:solidFill>
      </dgm:spPr>
      <dgm:t>
        <a:bodyPr/>
        <a:lstStyle/>
        <a:p>
          <a:r>
            <a:rPr lang="hr-HR" sz="2400" dirty="0">
              <a:latin typeface="+mj-lt"/>
            </a:rPr>
            <a:t>Fleksibilan kurikulum</a:t>
          </a:r>
        </a:p>
      </dgm:t>
    </dgm:pt>
    <dgm:pt modelId="{20BBD31A-6BFC-4951-8DE5-26AC180BF064}" type="parTrans" cxnId="{920736D1-DB4F-4504-A426-93D9B3A7567F}">
      <dgm:prSet/>
      <dgm:spPr/>
      <dgm:t>
        <a:bodyPr/>
        <a:lstStyle/>
        <a:p>
          <a:endParaRPr lang="hr-HR" sz="2400"/>
        </a:p>
      </dgm:t>
    </dgm:pt>
    <dgm:pt modelId="{DDC113F0-66AF-4708-AAF3-4FAEED2F2B9E}" type="sibTrans" cxnId="{920736D1-DB4F-4504-A426-93D9B3A7567F}">
      <dgm:prSet/>
      <dgm:spPr/>
      <dgm:t>
        <a:bodyPr/>
        <a:lstStyle/>
        <a:p>
          <a:endParaRPr lang="hr-HR" sz="2400"/>
        </a:p>
      </dgm:t>
    </dgm:pt>
    <dgm:pt modelId="{950A6A59-837C-4C7A-8B1D-8D861576CC1F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r-HR" sz="2400" dirty="0">
              <a:latin typeface="+mj-lt"/>
            </a:rPr>
            <a:t>Adekvatni alati za e-učenje</a:t>
          </a:r>
        </a:p>
      </dgm:t>
    </dgm:pt>
    <dgm:pt modelId="{7251B919-9622-4349-BD4B-9857CB79E6CE}" type="parTrans" cxnId="{603FA645-4062-4C8A-A1FA-0DBA12326206}">
      <dgm:prSet/>
      <dgm:spPr/>
      <dgm:t>
        <a:bodyPr/>
        <a:lstStyle/>
        <a:p>
          <a:endParaRPr lang="hr-HR" sz="2400"/>
        </a:p>
      </dgm:t>
    </dgm:pt>
    <dgm:pt modelId="{A7F51E76-8007-45C8-B215-20D4B0C63DBA}" type="sibTrans" cxnId="{603FA645-4062-4C8A-A1FA-0DBA12326206}">
      <dgm:prSet/>
      <dgm:spPr/>
      <dgm:t>
        <a:bodyPr/>
        <a:lstStyle/>
        <a:p>
          <a:endParaRPr lang="hr-HR" sz="2400"/>
        </a:p>
      </dgm:t>
    </dgm:pt>
    <dgm:pt modelId="{09445043-D767-495C-BAE8-E73FE261E237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r-HR" sz="2400" dirty="0">
              <a:latin typeface="+mj-lt"/>
            </a:rPr>
            <a:t>Prostor prilagođen radu  s darovitim učenicima</a:t>
          </a:r>
        </a:p>
      </dgm:t>
    </dgm:pt>
    <dgm:pt modelId="{8585BD60-E759-442C-BF3C-98FDD3100F36}" type="parTrans" cxnId="{FC00142D-0FB1-454A-8E38-5AC72D289FA7}">
      <dgm:prSet/>
      <dgm:spPr/>
      <dgm:t>
        <a:bodyPr/>
        <a:lstStyle/>
        <a:p>
          <a:endParaRPr lang="hr-HR" sz="2400"/>
        </a:p>
      </dgm:t>
    </dgm:pt>
    <dgm:pt modelId="{2A9042F5-A68E-494C-98A1-BBBAA8EA3E9B}" type="sibTrans" cxnId="{FC00142D-0FB1-454A-8E38-5AC72D289FA7}">
      <dgm:prSet/>
      <dgm:spPr/>
      <dgm:t>
        <a:bodyPr/>
        <a:lstStyle/>
        <a:p>
          <a:endParaRPr lang="hr-HR" sz="2400"/>
        </a:p>
      </dgm:t>
    </dgm:pt>
    <dgm:pt modelId="{3D9A9CCE-C77B-423D-9F0D-03093AD972D8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r-HR" sz="2400" dirty="0">
              <a:latin typeface="+mj-lt"/>
            </a:rPr>
            <a:t>Unaprijeđene metode i oblici rada</a:t>
          </a:r>
        </a:p>
      </dgm:t>
    </dgm:pt>
    <dgm:pt modelId="{6670F52B-9997-4D5B-A964-0A558EDF3D06}" type="parTrans" cxnId="{FD5DAFA7-FA47-4366-A995-F8A7D69B7356}">
      <dgm:prSet/>
      <dgm:spPr/>
      <dgm:t>
        <a:bodyPr/>
        <a:lstStyle/>
        <a:p>
          <a:endParaRPr lang="hr-HR" sz="2400"/>
        </a:p>
      </dgm:t>
    </dgm:pt>
    <dgm:pt modelId="{4CFF876C-99D3-4BB3-B0B8-9D3D49E19F0D}" type="sibTrans" cxnId="{FD5DAFA7-FA47-4366-A995-F8A7D69B7356}">
      <dgm:prSet/>
      <dgm:spPr/>
      <dgm:t>
        <a:bodyPr/>
        <a:lstStyle/>
        <a:p>
          <a:endParaRPr lang="hr-HR" sz="2400"/>
        </a:p>
      </dgm:t>
    </dgm:pt>
    <dgm:pt modelId="{CB10E88A-D1DA-448A-8A2E-10824A43BA09}">
      <dgm:prSet custT="1"/>
      <dgm:spPr>
        <a:solidFill>
          <a:srgbClr val="FF0000"/>
        </a:solidFill>
      </dgm:spPr>
      <dgm:t>
        <a:bodyPr/>
        <a:lstStyle/>
        <a:p>
          <a:r>
            <a:rPr lang="hr-HR" sz="2400" dirty="0">
              <a:latin typeface="+mj-lt"/>
            </a:rPr>
            <a:t>Dostatno vrijeme za stručno usavršavanje</a:t>
          </a:r>
        </a:p>
      </dgm:t>
    </dgm:pt>
    <dgm:pt modelId="{7F7DB5CF-6C44-4205-9835-B6D66633DFBD}" type="parTrans" cxnId="{173E3DF9-A2D5-47BD-8F61-96411F550469}">
      <dgm:prSet/>
      <dgm:spPr/>
      <dgm:t>
        <a:bodyPr/>
        <a:lstStyle/>
        <a:p>
          <a:endParaRPr lang="hr-HR" sz="2400"/>
        </a:p>
      </dgm:t>
    </dgm:pt>
    <dgm:pt modelId="{C02FDEDB-B661-4B94-837C-367E18C170F1}" type="sibTrans" cxnId="{173E3DF9-A2D5-47BD-8F61-96411F550469}">
      <dgm:prSet/>
      <dgm:spPr/>
      <dgm:t>
        <a:bodyPr/>
        <a:lstStyle/>
        <a:p>
          <a:endParaRPr lang="hr-HR" sz="2400"/>
        </a:p>
      </dgm:t>
    </dgm:pt>
    <dgm:pt modelId="{67B9C1F3-E397-496F-8152-C3F7FB286F7C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r-HR" sz="2400" dirty="0">
              <a:latin typeface="+mj-lt"/>
            </a:rPr>
            <a:t>Prilagođeni obrazovni sadržaji za održavanje nastave</a:t>
          </a:r>
        </a:p>
      </dgm:t>
    </dgm:pt>
    <dgm:pt modelId="{525C16C4-5E2D-485A-BB73-914E0DFA6180}" type="parTrans" cxnId="{9A18E2F4-F931-49BA-934C-59937CF7CA6D}">
      <dgm:prSet/>
      <dgm:spPr/>
      <dgm:t>
        <a:bodyPr/>
        <a:lstStyle/>
        <a:p>
          <a:endParaRPr lang="hr-HR" sz="2400"/>
        </a:p>
      </dgm:t>
    </dgm:pt>
    <dgm:pt modelId="{E809326B-8AD0-433B-AF1D-61D27968BB15}" type="sibTrans" cxnId="{9A18E2F4-F931-49BA-934C-59937CF7CA6D}">
      <dgm:prSet/>
      <dgm:spPr/>
      <dgm:t>
        <a:bodyPr/>
        <a:lstStyle/>
        <a:p>
          <a:endParaRPr lang="hr-HR" sz="2400"/>
        </a:p>
      </dgm:t>
    </dgm:pt>
    <dgm:pt modelId="{D63DCC90-82A5-4218-AE0C-687C2DDD8458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r-HR" sz="2400" dirty="0">
              <a:latin typeface="+mj-lt"/>
            </a:rPr>
            <a:t>Odgovarajuća institucionalna podrška</a:t>
          </a:r>
        </a:p>
      </dgm:t>
    </dgm:pt>
    <dgm:pt modelId="{041886BC-3F12-4C3C-87BD-182DA7A26B2B}" type="parTrans" cxnId="{5DFFB588-D6D1-4287-9C76-F73DE08036BE}">
      <dgm:prSet/>
      <dgm:spPr/>
      <dgm:t>
        <a:bodyPr/>
        <a:lstStyle/>
        <a:p>
          <a:endParaRPr lang="hr-HR" sz="2400"/>
        </a:p>
      </dgm:t>
    </dgm:pt>
    <dgm:pt modelId="{62FDDB2B-BD50-4A40-BF6C-3DD8788C674C}" type="sibTrans" cxnId="{5DFFB588-D6D1-4287-9C76-F73DE08036BE}">
      <dgm:prSet/>
      <dgm:spPr/>
      <dgm:t>
        <a:bodyPr/>
        <a:lstStyle/>
        <a:p>
          <a:endParaRPr lang="hr-HR" sz="2400"/>
        </a:p>
      </dgm:t>
    </dgm:pt>
    <dgm:pt modelId="{0BB91C72-E361-464C-8621-6E050845CDA5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r-HR" sz="2400" dirty="0">
              <a:latin typeface="+mj-lt"/>
            </a:rPr>
            <a:t>Razvijene metode za prepoznavanje darovitosti učenika</a:t>
          </a:r>
        </a:p>
      </dgm:t>
    </dgm:pt>
    <dgm:pt modelId="{BA29A47F-B2EB-474A-AF66-A28A8175D1D9}" type="parTrans" cxnId="{B9731586-A53A-4643-BA50-B222383C6B25}">
      <dgm:prSet/>
      <dgm:spPr/>
      <dgm:t>
        <a:bodyPr/>
        <a:lstStyle/>
        <a:p>
          <a:endParaRPr lang="hr-HR" sz="2400"/>
        </a:p>
      </dgm:t>
    </dgm:pt>
    <dgm:pt modelId="{2CA643D6-FFDF-4157-B1EE-5BE91D6C541A}" type="sibTrans" cxnId="{B9731586-A53A-4643-BA50-B222383C6B25}">
      <dgm:prSet/>
      <dgm:spPr/>
      <dgm:t>
        <a:bodyPr/>
        <a:lstStyle/>
        <a:p>
          <a:endParaRPr lang="hr-HR" sz="2400"/>
        </a:p>
      </dgm:t>
    </dgm:pt>
    <dgm:pt modelId="{E91C7AB5-84EA-4935-A031-664DAECF7E93}" type="pres">
      <dgm:prSet presAssocID="{C543801C-3FA6-4A04-B425-5F426709525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3617450-4202-4C28-8E25-96CAB60BF6B8}" type="pres">
      <dgm:prSet presAssocID="{C543801C-3FA6-4A04-B425-5F4267095254}" presName="hierFlow" presStyleCnt="0"/>
      <dgm:spPr/>
    </dgm:pt>
    <dgm:pt modelId="{462845AE-6A0B-4939-933A-12B8E6B5E3AF}" type="pres">
      <dgm:prSet presAssocID="{C543801C-3FA6-4A04-B425-5F426709525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B6EC4A4-1FE6-4F4D-8C9B-623C9052F330}" type="pres">
      <dgm:prSet presAssocID="{A074CB4D-74A2-4E9F-92F9-3A59DC0F082C}" presName="Name14" presStyleCnt="0"/>
      <dgm:spPr/>
    </dgm:pt>
    <dgm:pt modelId="{73A5DE2E-5E13-4C80-A8D7-621420F1F2FC}" type="pres">
      <dgm:prSet presAssocID="{A074CB4D-74A2-4E9F-92F9-3A59DC0F082C}" presName="level1Shape" presStyleLbl="node0" presStyleIdx="0" presStyleCnt="1" custScaleX="1456059" custScaleY="82378">
        <dgm:presLayoutVars>
          <dgm:chPref val="3"/>
        </dgm:presLayoutVars>
      </dgm:prSet>
      <dgm:spPr/>
    </dgm:pt>
    <dgm:pt modelId="{9F9E1302-44AA-42C5-B6F1-562EC7C230D9}" type="pres">
      <dgm:prSet presAssocID="{A074CB4D-74A2-4E9F-92F9-3A59DC0F082C}" presName="hierChild2" presStyleCnt="0"/>
      <dgm:spPr/>
    </dgm:pt>
    <dgm:pt modelId="{DB5B2050-385D-4F1B-80ED-24CE8F57DECD}" type="pres">
      <dgm:prSet presAssocID="{BC69EBE9-AC04-4FE3-97FC-8B9A41B46AB3}" presName="Name19" presStyleLbl="parChTrans1D2" presStyleIdx="0" presStyleCnt="1"/>
      <dgm:spPr/>
    </dgm:pt>
    <dgm:pt modelId="{12EADE36-6B19-4CC4-9CE1-7A99C89AA5EF}" type="pres">
      <dgm:prSet presAssocID="{426058DC-85D7-4DF2-9A74-46343BAB3954}" presName="Name21" presStyleCnt="0"/>
      <dgm:spPr/>
    </dgm:pt>
    <dgm:pt modelId="{96590C90-15B4-4281-B671-21EE3AE107DD}" type="pres">
      <dgm:prSet presAssocID="{426058DC-85D7-4DF2-9A74-46343BAB3954}" presName="level2Shape" presStyleLbl="node2" presStyleIdx="0" presStyleCnt="1" custScaleX="1457616" custScaleY="75788"/>
      <dgm:spPr/>
    </dgm:pt>
    <dgm:pt modelId="{8526FBDC-7CF7-4DFE-A9C6-B8DC0E694C4B}" type="pres">
      <dgm:prSet presAssocID="{426058DC-85D7-4DF2-9A74-46343BAB3954}" presName="hierChild3" presStyleCnt="0"/>
      <dgm:spPr/>
    </dgm:pt>
    <dgm:pt modelId="{CB31285E-3F2F-42AD-841D-0678329B4ED0}" type="pres">
      <dgm:prSet presAssocID="{129565FA-6E89-4010-BD6C-B91401DA111D}" presName="Name19" presStyleLbl="parChTrans1D3" presStyleIdx="0" presStyleCnt="4"/>
      <dgm:spPr/>
    </dgm:pt>
    <dgm:pt modelId="{8195974D-F6DD-4662-B9D8-3AE54C70F28E}" type="pres">
      <dgm:prSet presAssocID="{8C3FD969-6704-411F-ABE1-8707FB79F856}" presName="Name21" presStyleCnt="0"/>
      <dgm:spPr/>
    </dgm:pt>
    <dgm:pt modelId="{36B656F8-97F4-4C04-B510-537E3090B860}" type="pres">
      <dgm:prSet presAssocID="{8C3FD969-6704-411F-ABE1-8707FB79F856}" presName="level2Shape" presStyleLbl="node3" presStyleIdx="0" presStyleCnt="4" custScaleX="295369" custScaleY="202373" custLinFactNeighborX="-53027" custLinFactNeighborY="1729"/>
      <dgm:spPr/>
    </dgm:pt>
    <dgm:pt modelId="{936FF8FC-075F-4718-B2EC-012DC640E367}" type="pres">
      <dgm:prSet presAssocID="{8C3FD969-6704-411F-ABE1-8707FB79F856}" presName="hierChild3" presStyleCnt="0"/>
      <dgm:spPr/>
    </dgm:pt>
    <dgm:pt modelId="{0597226D-B591-4A24-B907-8773FF17F5F9}" type="pres">
      <dgm:prSet presAssocID="{6B0978F1-7D0B-497C-B056-581D0860D2C1}" presName="Name19" presStyleLbl="parChTrans1D4" presStyleIdx="0" presStyleCnt="12"/>
      <dgm:spPr/>
    </dgm:pt>
    <dgm:pt modelId="{C7377D20-1A17-4755-A569-D4672B80FE82}" type="pres">
      <dgm:prSet presAssocID="{2E17A9E8-4499-44F4-BF21-7CCBBE10267D}" presName="Name21" presStyleCnt="0"/>
      <dgm:spPr/>
    </dgm:pt>
    <dgm:pt modelId="{CB2B8419-D2DD-45E8-8701-0640A9A4356A}" type="pres">
      <dgm:prSet presAssocID="{2E17A9E8-4499-44F4-BF21-7CCBBE10267D}" presName="level2Shape" presStyleLbl="node4" presStyleIdx="0" presStyleCnt="12" custScaleX="227868" custScaleY="219393" custLinFactNeighborX="-53042" custLinFactNeighborY="1730"/>
      <dgm:spPr/>
    </dgm:pt>
    <dgm:pt modelId="{6B2AE836-DDE2-4FEA-918F-A43F19BB8DA2}" type="pres">
      <dgm:prSet presAssocID="{2E17A9E8-4499-44F4-BF21-7CCBBE10267D}" presName="hierChild3" presStyleCnt="0"/>
      <dgm:spPr/>
    </dgm:pt>
    <dgm:pt modelId="{736DF51F-589E-483C-B50C-83B9DA688F93}" type="pres">
      <dgm:prSet presAssocID="{20BBD31A-6BFC-4951-8DE5-26AC180BF064}" presName="Name19" presStyleLbl="parChTrans1D4" presStyleIdx="1" presStyleCnt="12"/>
      <dgm:spPr/>
    </dgm:pt>
    <dgm:pt modelId="{0340DCF4-3927-4A74-8023-20E1CBBB6997}" type="pres">
      <dgm:prSet presAssocID="{292A87CC-BD9C-4FBB-8F9C-047302115CDE}" presName="Name21" presStyleCnt="0"/>
      <dgm:spPr/>
    </dgm:pt>
    <dgm:pt modelId="{1AB7E257-50F0-46CE-A085-6D0613A73714}" type="pres">
      <dgm:prSet presAssocID="{292A87CC-BD9C-4FBB-8F9C-047302115CDE}" presName="level2Shape" presStyleLbl="node4" presStyleIdx="1" presStyleCnt="12" custScaleX="227868" custScaleY="175603" custLinFactNeighborX="-53042" custLinFactNeighborY="-6919"/>
      <dgm:spPr/>
    </dgm:pt>
    <dgm:pt modelId="{86CF164E-F07B-4FEE-9B41-A706375CF0A3}" type="pres">
      <dgm:prSet presAssocID="{292A87CC-BD9C-4FBB-8F9C-047302115CDE}" presName="hierChild3" presStyleCnt="0"/>
      <dgm:spPr/>
    </dgm:pt>
    <dgm:pt modelId="{06620017-9B2A-41A2-B9C4-1EDB2E743571}" type="pres">
      <dgm:prSet presAssocID="{45443B9C-D6BD-409F-B400-5EEC12DB46DC}" presName="Name19" presStyleLbl="parChTrans1D3" presStyleIdx="1" presStyleCnt="4"/>
      <dgm:spPr/>
    </dgm:pt>
    <dgm:pt modelId="{6822DA5A-7F99-4E89-B642-A061B76BFEE0}" type="pres">
      <dgm:prSet presAssocID="{80361FAB-8135-456C-9E27-18BA44F1D6DF}" presName="Name21" presStyleCnt="0"/>
      <dgm:spPr/>
    </dgm:pt>
    <dgm:pt modelId="{B8515017-86AC-4ACA-BADC-D2973AF1E95F}" type="pres">
      <dgm:prSet presAssocID="{80361FAB-8135-456C-9E27-18BA44F1D6DF}" presName="level2Shape" presStyleLbl="node3" presStyleIdx="1" presStyleCnt="4" custAng="10800000" custFlipVert="1" custScaleX="328409" custScaleY="176256" custLinFactNeighborX="-2725" custLinFactNeighborY="1627"/>
      <dgm:spPr/>
    </dgm:pt>
    <dgm:pt modelId="{8A9FB126-EC17-4853-A3AA-FA9E3A67D429}" type="pres">
      <dgm:prSet presAssocID="{80361FAB-8135-456C-9E27-18BA44F1D6DF}" presName="hierChild3" presStyleCnt="0"/>
      <dgm:spPr/>
    </dgm:pt>
    <dgm:pt modelId="{FF944170-30CA-482C-B360-FC3E06C810F3}" type="pres">
      <dgm:prSet presAssocID="{CCB809AE-87A3-4F66-B314-D838271A0A43}" presName="Name19" presStyleLbl="parChTrans1D4" presStyleIdx="2" presStyleCnt="12"/>
      <dgm:spPr/>
    </dgm:pt>
    <dgm:pt modelId="{FEC04F7D-977E-4740-B06F-56EE9C6A39AB}" type="pres">
      <dgm:prSet presAssocID="{6AB2211C-C8C6-47AD-A8E7-7D203DA039A0}" presName="Name21" presStyleCnt="0"/>
      <dgm:spPr/>
    </dgm:pt>
    <dgm:pt modelId="{733EA1EA-2B65-42BD-A986-AB93831C6E61}" type="pres">
      <dgm:prSet presAssocID="{6AB2211C-C8C6-47AD-A8E7-7D203DA039A0}" presName="level2Shape" presStyleLbl="node4" presStyleIdx="2" presStyleCnt="12" custScaleX="273184" custScaleY="173504" custLinFactNeighborX="-2000" custLinFactNeighborY="-4647"/>
      <dgm:spPr/>
    </dgm:pt>
    <dgm:pt modelId="{EE650191-1002-4D39-A555-60430F4684B5}" type="pres">
      <dgm:prSet presAssocID="{6AB2211C-C8C6-47AD-A8E7-7D203DA039A0}" presName="hierChild3" presStyleCnt="0"/>
      <dgm:spPr/>
    </dgm:pt>
    <dgm:pt modelId="{41B87E0F-9A46-46E3-8B37-5E886A0FD3B7}" type="pres">
      <dgm:prSet presAssocID="{7251B919-9622-4349-BD4B-9857CB79E6CE}" presName="Name19" presStyleLbl="parChTrans1D4" presStyleIdx="3" presStyleCnt="12"/>
      <dgm:spPr/>
    </dgm:pt>
    <dgm:pt modelId="{D90B6B95-FC12-43C9-9642-5DFD9C79FF09}" type="pres">
      <dgm:prSet presAssocID="{950A6A59-837C-4C7A-8B1D-8D861576CC1F}" presName="Name21" presStyleCnt="0"/>
      <dgm:spPr/>
    </dgm:pt>
    <dgm:pt modelId="{443A8DCA-378F-4F93-A05E-FEEC6BC40227}" type="pres">
      <dgm:prSet presAssocID="{950A6A59-837C-4C7A-8B1D-8D861576CC1F}" presName="level2Shape" presStyleLbl="node4" presStyleIdx="3" presStyleCnt="12" custScaleX="269240" custScaleY="155426" custLinFactNeighborX="-1522" custLinFactNeighborY="-1896"/>
      <dgm:spPr/>
    </dgm:pt>
    <dgm:pt modelId="{9CBEF54E-A8CB-4AE4-836C-44504B31EAC6}" type="pres">
      <dgm:prSet presAssocID="{950A6A59-837C-4C7A-8B1D-8D861576CC1F}" presName="hierChild3" presStyleCnt="0"/>
      <dgm:spPr/>
    </dgm:pt>
    <dgm:pt modelId="{7B38BAFD-6E77-4E80-94DA-CB417DDC4456}" type="pres">
      <dgm:prSet presAssocID="{8585BD60-E759-442C-BF3C-98FDD3100F36}" presName="Name19" presStyleLbl="parChTrans1D4" presStyleIdx="4" presStyleCnt="12"/>
      <dgm:spPr/>
    </dgm:pt>
    <dgm:pt modelId="{3407CD6D-F664-442F-A559-9A4B933EE25C}" type="pres">
      <dgm:prSet presAssocID="{09445043-D767-495C-BAE8-E73FE261E237}" presName="Name21" presStyleCnt="0"/>
      <dgm:spPr/>
    </dgm:pt>
    <dgm:pt modelId="{F010C125-5855-45C6-AE79-9C2B340C4990}" type="pres">
      <dgm:prSet presAssocID="{09445043-D767-495C-BAE8-E73FE261E237}" presName="level2Shape" presStyleLbl="node4" presStyleIdx="4" presStyleCnt="12" custScaleX="272104" custScaleY="195029" custLinFactNeighborX="-1460" custLinFactNeighborY="-10088"/>
      <dgm:spPr/>
    </dgm:pt>
    <dgm:pt modelId="{B43CC5C9-FE94-4440-AF61-7FC61CA12E79}" type="pres">
      <dgm:prSet presAssocID="{09445043-D767-495C-BAE8-E73FE261E237}" presName="hierChild3" presStyleCnt="0"/>
      <dgm:spPr/>
    </dgm:pt>
    <dgm:pt modelId="{8FD4FA55-5936-4E96-A14E-BDF83B9D65F8}" type="pres">
      <dgm:prSet presAssocID="{F3FE9268-F27C-40E1-9ED2-ABBF4A6505A1}" presName="Name19" presStyleLbl="parChTrans1D3" presStyleIdx="2" presStyleCnt="4"/>
      <dgm:spPr/>
    </dgm:pt>
    <dgm:pt modelId="{31CCD3B8-3D31-4C3F-BFC9-D2F2DA277FDF}" type="pres">
      <dgm:prSet presAssocID="{9B3BA69A-012E-4027-8449-6833FD2F2E6E}" presName="Name21" presStyleCnt="0"/>
      <dgm:spPr/>
    </dgm:pt>
    <dgm:pt modelId="{431D0251-FC26-4858-90AA-02535BF7D080}" type="pres">
      <dgm:prSet presAssocID="{9B3BA69A-012E-4027-8449-6833FD2F2E6E}" presName="level2Shape" presStyleLbl="node3" presStyleIdx="2" presStyleCnt="4" custScaleX="393653" custScaleY="153699"/>
      <dgm:spPr/>
    </dgm:pt>
    <dgm:pt modelId="{A128F540-EC0D-44CF-B116-58B83ECC0E04}" type="pres">
      <dgm:prSet presAssocID="{9B3BA69A-012E-4027-8449-6833FD2F2E6E}" presName="hierChild3" presStyleCnt="0"/>
      <dgm:spPr/>
    </dgm:pt>
    <dgm:pt modelId="{5361BA1C-4FA0-4BBD-B4DB-FF59A85002D3}" type="pres">
      <dgm:prSet presAssocID="{A192A0AA-4402-4B18-B534-350DF2EEE603}" presName="Name19" presStyleLbl="parChTrans1D4" presStyleIdx="5" presStyleCnt="12"/>
      <dgm:spPr/>
    </dgm:pt>
    <dgm:pt modelId="{827AF196-2604-411C-8960-6B3AFFBBD98C}" type="pres">
      <dgm:prSet presAssocID="{04AAA20A-1114-4F6E-83A8-7D90EBBD8702}" presName="Name21" presStyleCnt="0"/>
      <dgm:spPr/>
    </dgm:pt>
    <dgm:pt modelId="{4284AE85-4A9D-4631-9C49-2C67C015A32E}" type="pres">
      <dgm:prSet presAssocID="{04AAA20A-1114-4F6E-83A8-7D90EBBD8702}" presName="level2Shape" presStyleLbl="node4" presStyleIdx="5" presStyleCnt="12" custScaleX="305698" custScaleY="109402"/>
      <dgm:spPr/>
    </dgm:pt>
    <dgm:pt modelId="{097B86BB-2756-47CA-A214-D28406D78318}" type="pres">
      <dgm:prSet presAssocID="{04AAA20A-1114-4F6E-83A8-7D90EBBD8702}" presName="hierChild3" presStyleCnt="0"/>
      <dgm:spPr/>
    </dgm:pt>
    <dgm:pt modelId="{A5D4980D-A67F-432F-9BB7-207DEC16EF44}" type="pres">
      <dgm:prSet presAssocID="{6670F52B-9997-4D5B-A964-0A558EDF3D06}" presName="Name19" presStyleLbl="parChTrans1D4" presStyleIdx="6" presStyleCnt="12"/>
      <dgm:spPr/>
    </dgm:pt>
    <dgm:pt modelId="{356C5682-451D-4B44-9A56-9D27FE5D15EC}" type="pres">
      <dgm:prSet presAssocID="{3D9A9CCE-C77B-423D-9F0D-03093AD972D8}" presName="Name21" presStyleCnt="0"/>
      <dgm:spPr/>
    </dgm:pt>
    <dgm:pt modelId="{EC1C0355-0696-4FFC-85DC-56E5ABFE0FA8}" type="pres">
      <dgm:prSet presAssocID="{3D9A9CCE-C77B-423D-9F0D-03093AD972D8}" presName="level2Shape" presStyleLbl="node4" presStyleIdx="6" presStyleCnt="12" custScaleX="296735" custScaleY="121099"/>
      <dgm:spPr/>
    </dgm:pt>
    <dgm:pt modelId="{AEADF728-F720-4887-AA26-DF084EAD9B29}" type="pres">
      <dgm:prSet presAssocID="{3D9A9CCE-C77B-423D-9F0D-03093AD972D8}" presName="hierChild3" presStyleCnt="0"/>
      <dgm:spPr/>
    </dgm:pt>
    <dgm:pt modelId="{E786FE5A-E19E-4211-B3B9-C4EBA5BDDBC1}" type="pres">
      <dgm:prSet presAssocID="{7F7DB5CF-6C44-4205-9835-B6D66633DFBD}" presName="Name19" presStyleLbl="parChTrans1D4" presStyleIdx="7" presStyleCnt="12"/>
      <dgm:spPr/>
    </dgm:pt>
    <dgm:pt modelId="{37BDCB2E-248B-4E9C-9433-D2DC77264F61}" type="pres">
      <dgm:prSet presAssocID="{CB10E88A-D1DA-448A-8A2E-10824A43BA09}" presName="Name21" presStyleCnt="0"/>
      <dgm:spPr/>
    </dgm:pt>
    <dgm:pt modelId="{E865F9DA-412B-435E-90D6-A3B429494BFB}" type="pres">
      <dgm:prSet presAssocID="{CB10E88A-D1DA-448A-8A2E-10824A43BA09}" presName="level2Shape" presStyleLbl="node4" presStyleIdx="7" presStyleCnt="12" custScaleX="290760" custScaleY="96253"/>
      <dgm:spPr/>
    </dgm:pt>
    <dgm:pt modelId="{89587215-DA2C-43AD-9004-A85448699AE0}" type="pres">
      <dgm:prSet presAssocID="{CB10E88A-D1DA-448A-8A2E-10824A43BA09}" presName="hierChild3" presStyleCnt="0"/>
      <dgm:spPr/>
    </dgm:pt>
    <dgm:pt modelId="{1D744319-6F4A-440E-B2DC-02BAC2E37E08}" type="pres">
      <dgm:prSet presAssocID="{525C16C4-5E2D-485A-BB73-914E0DFA6180}" presName="Name19" presStyleLbl="parChTrans1D4" presStyleIdx="8" presStyleCnt="12"/>
      <dgm:spPr/>
    </dgm:pt>
    <dgm:pt modelId="{673D66B6-ACDB-492B-AE0C-345625F2BDFD}" type="pres">
      <dgm:prSet presAssocID="{67B9C1F3-E397-496F-8152-C3F7FB286F7C}" presName="Name21" presStyleCnt="0"/>
      <dgm:spPr/>
    </dgm:pt>
    <dgm:pt modelId="{AAD6501F-5025-4D59-B6CD-315EE87DB9E1}" type="pres">
      <dgm:prSet presAssocID="{67B9C1F3-E397-496F-8152-C3F7FB286F7C}" presName="level2Shape" presStyleLbl="node4" presStyleIdx="8" presStyleCnt="12" custScaleX="284785" custScaleY="132899"/>
      <dgm:spPr/>
    </dgm:pt>
    <dgm:pt modelId="{7EE08201-4EE4-4E50-B908-9A50F778E5AD}" type="pres">
      <dgm:prSet presAssocID="{67B9C1F3-E397-496F-8152-C3F7FB286F7C}" presName="hierChild3" presStyleCnt="0"/>
      <dgm:spPr/>
    </dgm:pt>
    <dgm:pt modelId="{B93FB7D5-F25B-4B37-B244-F1935C68F977}" type="pres">
      <dgm:prSet presAssocID="{AFB9DE9E-125A-4CB9-8F92-FDEB297DFAB0}" presName="Name19" presStyleLbl="parChTrans1D3" presStyleIdx="3" presStyleCnt="4"/>
      <dgm:spPr/>
    </dgm:pt>
    <dgm:pt modelId="{A20B4780-DB95-412D-B006-DC62A4099DB2}" type="pres">
      <dgm:prSet presAssocID="{E5C43D59-81DC-4541-A8A6-32C1384C9117}" presName="Name21" presStyleCnt="0"/>
      <dgm:spPr/>
    </dgm:pt>
    <dgm:pt modelId="{BF3D64F5-D815-497B-AC0F-82502C52992E}" type="pres">
      <dgm:prSet presAssocID="{E5C43D59-81DC-4541-A8A6-32C1384C9117}" presName="level2Shape" presStyleLbl="node3" presStyleIdx="3" presStyleCnt="4" custScaleX="378367" custScaleY="177044" custLinFactNeighborX="21488" custLinFactNeighborY="-7434"/>
      <dgm:spPr/>
    </dgm:pt>
    <dgm:pt modelId="{1D606603-868A-48B9-85A1-385519F1CF7F}" type="pres">
      <dgm:prSet presAssocID="{E5C43D59-81DC-4541-A8A6-32C1384C9117}" presName="hierChild3" presStyleCnt="0"/>
      <dgm:spPr/>
    </dgm:pt>
    <dgm:pt modelId="{A758643C-01F3-4376-AB7E-71E242C28430}" type="pres">
      <dgm:prSet presAssocID="{E63D55F7-9AED-4B0A-93B8-7A2B9031B201}" presName="Name19" presStyleLbl="parChTrans1D4" presStyleIdx="9" presStyleCnt="12"/>
      <dgm:spPr/>
    </dgm:pt>
    <dgm:pt modelId="{65B5DE65-FDE0-4EBE-A4AA-FAE7DFC4539B}" type="pres">
      <dgm:prSet presAssocID="{BF543D39-2D80-4E09-A7EA-9088E6E5F155}" presName="Name21" presStyleCnt="0"/>
      <dgm:spPr/>
    </dgm:pt>
    <dgm:pt modelId="{7B96F81E-9C67-4F1D-91B0-72B9CD2F13E4}" type="pres">
      <dgm:prSet presAssocID="{BF543D39-2D80-4E09-A7EA-9088E6E5F155}" presName="level2Shape" presStyleLbl="node4" presStyleIdx="9" presStyleCnt="12" custScaleX="285485" custScaleY="187766" custLinFactNeighborX="21488" custLinFactNeighborY="-691"/>
      <dgm:spPr/>
    </dgm:pt>
    <dgm:pt modelId="{01E47527-3D5B-4248-A193-BAB3D9607B4E}" type="pres">
      <dgm:prSet presAssocID="{BF543D39-2D80-4E09-A7EA-9088E6E5F155}" presName="hierChild3" presStyleCnt="0"/>
      <dgm:spPr/>
    </dgm:pt>
    <dgm:pt modelId="{38278FAA-6343-4D20-AEDD-BFA649A94F7C}" type="pres">
      <dgm:prSet presAssocID="{041886BC-3F12-4C3C-87BD-182DA7A26B2B}" presName="Name19" presStyleLbl="parChTrans1D4" presStyleIdx="10" presStyleCnt="12"/>
      <dgm:spPr/>
    </dgm:pt>
    <dgm:pt modelId="{0DCEF3EA-2F77-47C8-B581-EE9E615266A7}" type="pres">
      <dgm:prSet presAssocID="{D63DCC90-82A5-4218-AE0C-687C2DDD8458}" presName="Name21" presStyleCnt="0"/>
      <dgm:spPr/>
    </dgm:pt>
    <dgm:pt modelId="{7B2B129B-75C1-4C8D-91E2-570EA9DB2897}" type="pres">
      <dgm:prSet presAssocID="{D63DCC90-82A5-4218-AE0C-687C2DDD8458}" presName="level2Shape" presStyleLbl="node4" presStyleIdx="10" presStyleCnt="12" custScaleX="279510" custScaleY="154718" custLinFactNeighborX="21488"/>
      <dgm:spPr/>
    </dgm:pt>
    <dgm:pt modelId="{6966E5D8-0EDF-488A-8E70-4B97DF110CC5}" type="pres">
      <dgm:prSet presAssocID="{D63DCC90-82A5-4218-AE0C-687C2DDD8458}" presName="hierChild3" presStyleCnt="0"/>
      <dgm:spPr/>
    </dgm:pt>
    <dgm:pt modelId="{BE2E4F69-6350-4955-B705-E69C553B7B8A}" type="pres">
      <dgm:prSet presAssocID="{BA29A47F-B2EB-474A-AF66-A28A8175D1D9}" presName="Name19" presStyleLbl="parChTrans1D4" presStyleIdx="11" presStyleCnt="12"/>
      <dgm:spPr/>
    </dgm:pt>
    <dgm:pt modelId="{CCEBBBCA-C40A-4723-AB91-7FB1B86E8188}" type="pres">
      <dgm:prSet presAssocID="{0BB91C72-E361-464C-8621-6E050845CDA5}" presName="Name21" presStyleCnt="0"/>
      <dgm:spPr/>
    </dgm:pt>
    <dgm:pt modelId="{87DA632A-1AFF-4AA8-9A46-AA50EFDD58EA}" type="pres">
      <dgm:prSet presAssocID="{0BB91C72-E361-464C-8621-6E050845CDA5}" presName="level2Shape" presStyleLbl="node4" presStyleIdx="11" presStyleCnt="12" custScaleX="279510" custScaleY="178548" custLinFactNeighborX="21488" custLinFactNeighborY="-8684"/>
      <dgm:spPr/>
    </dgm:pt>
    <dgm:pt modelId="{D8533914-969B-4E93-9FCE-5E5F60130EC9}" type="pres">
      <dgm:prSet presAssocID="{0BB91C72-E361-464C-8621-6E050845CDA5}" presName="hierChild3" presStyleCnt="0"/>
      <dgm:spPr/>
    </dgm:pt>
    <dgm:pt modelId="{507FF022-67E9-4E85-B13D-106B7A19C632}" type="pres">
      <dgm:prSet presAssocID="{C543801C-3FA6-4A04-B425-5F4267095254}" presName="bgShapesFlow" presStyleCnt="0"/>
      <dgm:spPr/>
    </dgm:pt>
  </dgm:ptLst>
  <dgm:cxnLst>
    <dgm:cxn modelId="{8C136D00-57FD-4515-AD09-B07755EAE157}" type="presOf" srcId="{292A87CC-BD9C-4FBB-8F9C-047302115CDE}" destId="{1AB7E257-50F0-46CE-A085-6D0613A73714}" srcOrd="0" destOrd="0" presId="urn:microsoft.com/office/officeart/2005/8/layout/hierarchy6"/>
    <dgm:cxn modelId="{2A1A9B09-B734-4C3F-ABD6-674230B29805}" type="presOf" srcId="{45443B9C-D6BD-409F-B400-5EEC12DB46DC}" destId="{06620017-9B2A-41A2-B9C4-1EDB2E743571}" srcOrd="0" destOrd="0" presId="urn:microsoft.com/office/officeart/2005/8/layout/hierarchy6"/>
    <dgm:cxn modelId="{6DC8860A-9C99-4260-8AB3-EF62F0A93933}" srcId="{C543801C-3FA6-4A04-B425-5F4267095254}" destId="{A074CB4D-74A2-4E9F-92F9-3A59DC0F082C}" srcOrd="0" destOrd="0" parTransId="{60346918-9C74-4199-8CDC-AE59AE748986}" sibTransId="{49446154-7C70-4187-B39C-51E591737AEF}"/>
    <dgm:cxn modelId="{37B5F30D-87CC-482B-B2D1-9EF7B374BDC2}" type="presOf" srcId="{6B0978F1-7D0B-497C-B056-581D0860D2C1}" destId="{0597226D-B591-4A24-B907-8773FF17F5F9}" srcOrd="0" destOrd="0" presId="urn:microsoft.com/office/officeart/2005/8/layout/hierarchy6"/>
    <dgm:cxn modelId="{7D9DF50F-13DA-4F65-906E-9B44EA429BBB}" type="presOf" srcId="{BA29A47F-B2EB-474A-AF66-A28A8175D1D9}" destId="{BE2E4F69-6350-4955-B705-E69C553B7B8A}" srcOrd="0" destOrd="0" presId="urn:microsoft.com/office/officeart/2005/8/layout/hierarchy6"/>
    <dgm:cxn modelId="{EDB0AF22-A461-4675-AE3E-AC0FE4E43CE3}" type="presOf" srcId="{CB10E88A-D1DA-448A-8A2E-10824A43BA09}" destId="{E865F9DA-412B-435E-90D6-A3B429494BFB}" srcOrd="0" destOrd="0" presId="urn:microsoft.com/office/officeart/2005/8/layout/hierarchy6"/>
    <dgm:cxn modelId="{239B4A2A-A274-42A7-9BF1-6F2D86FC44A3}" type="presOf" srcId="{F3FE9268-F27C-40E1-9ED2-ABBF4A6505A1}" destId="{8FD4FA55-5936-4E96-A14E-BDF83B9D65F8}" srcOrd="0" destOrd="0" presId="urn:microsoft.com/office/officeart/2005/8/layout/hierarchy6"/>
    <dgm:cxn modelId="{88ABF82B-B399-48A0-9EBC-8DF0D1BEF3E1}" type="presOf" srcId="{A192A0AA-4402-4B18-B534-350DF2EEE603}" destId="{5361BA1C-4FA0-4BBD-B4DB-FF59A85002D3}" srcOrd="0" destOrd="0" presId="urn:microsoft.com/office/officeart/2005/8/layout/hierarchy6"/>
    <dgm:cxn modelId="{FC00142D-0FB1-454A-8E38-5AC72D289FA7}" srcId="{950A6A59-837C-4C7A-8B1D-8D861576CC1F}" destId="{09445043-D767-495C-BAE8-E73FE261E237}" srcOrd="0" destOrd="0" parTransId="{8585BD60-E759-442C-BF3C-98FDD3100F36}" sibTransId="{2A9042F5-A68E-494C-98A1-BBBAA8EA3E9B}"/>
    <dgm:cxn modelId="{AC2B3C32-3093-4208-8A4F-100F83280532}" type="presOf" srcId="{A074CB4D-74A2-4E9F-92F9-3A59DC0F082C}" destId="{73A5DE2E-5E13-4C80-A8D7-621420F1F2FC}" srcOrd="0" destOrd="0" presId="urn:microsoft.com/office/officeart/2005/8/layout/hierarchy6"/>
    <dgm:cxn modelId="{AF400B35-8FF1-43AA-B556-39E33D3E3C06}" type="presOf" srcId="{CCB809AE-87A3-4F66-B314-D838271A0A43}" destId="{FF944170-30CA-482C-B360-FC3E06C810F3}" srcOrd="0" destOrd="0" presId="urn:microsoft.com/office/officeart/2005/8/layout/hierarchy6"/>
    <dgm:cxn modelId="{DC4BF137-FB5E-42B8-8B09-C3669550422F}" type="presOf" srcId="{C543801C-3FA6-4A04-B425-5F4267095254}" destId="{E91C7AB5-84EA-4935-A031-664DAECF7E93}" srcOrd="0" destOrd="0" presId="urn:microsoft.com/office/officeart/2005/8/layout/hierarchy6"/>
    <dgm:cxn modelId="{3741445E-39DA-4DC8-A8AA-9F94C9CDDA59}" srcId="{80361FAB-8135-456C-9E27-18BA44F1D6DF}" destId="{6AB2211C-C8C6-47AD-A8E7-7D203DA039A0}" srcOrd="0" destOrd="0" parTransId="{CCB809AE-87A3-4F66-B314-D838271A0A43}" sibTransId="{910FD0CF-480B-417E-B352-572CBC29FD3D}"/>
    <dgm:cxn modelId="{53C8BF5F-87CB-4C41-B600-16C97200AAE3}" type="presOf" srcId="{BF543D39-2D80-4E09-A7EA-9088E6E5F155}" destId="{7B96F81E-9C67-4F1D-91B0-72B9CD2F13E4}" srcOrd="0" destOrd="0" presId="urn:microsoft.com/office/officeart/2005/8/layout/hierarchy6"/>
    <dgm:cxn modelId="{51E71C63-76E0-4237-A2C3-2C2D55237DF7}" type="presOf" srcId="{09445043-D767-495C-BAE8-E73FE261E237}" destId="{F010C125-5855-45C6-AE79-9C2B340C4990}" srcOrd="0" destOrd="0" presId="urn:microsoft.com/office/officeart/2005/8/layout/hierarchy6"/>
    <dgm:cxn modelId="{A7CB7764-E41D-4A24-8330-FCA174DD0C35}" type="presOf" srcId="{04AAA20A-1114-4F6E-83A8-7D90EBBD8702}" destId="{4284AE85-4A9D-4631-9C49-2C67C015A32E}" srcOrd="0" destOrd="0" presId="urn:microsoft.com/office/officeart/2005/8/layout/hierarchy6"/>
    <dgm:cxn modelId="{1BBADE44-B6B1-4CC8-BC02-2910F0F6F384}" type="presOf" srcId="{041886BC-3F12-4C3C-87BD-182DA7A26B2B}" destId="{38278FAA-6343-4D20-AEDD-BFA649A94F7C}" srcOrd="0" destOrd="0" presId="urn:microsoft.com/office/officeart/2005/8/layout/hierarchy6"/>
    <dgm:cxn modelId="{603FA645-4062-4C8A-A1FA-0DBA12326206}" srcId="{6AB2211C-C8C6-47AD-A8E7-7D203DA039A0}" destId="{950A6A59-837C-4C7A-8B1D-8D861576CC1F}" srcOrd="0" destOrd="0" parTransId="{7251B919-9622-4349-BD4B-9857CB79E6CE}" sibTransId="{A7F51E76-8007-45C8-B215-20D4B0C63DBA}"/>
    <dgm:cxn modelId="{647C3E66-91D5-478D-B551-27212EBBB936}" type="presOf" srcId="{6670F52B-9997-4D5B-A964-0A558EDF3D06}" destId="{A5D4980D-A67F-432F-9BB7-207DEC16EF44}" srcOrd="0" destOrd="0" presId="urn:microsoft.com/office/officeart/2005/8/layout/hierarchy6"/>
    <dgm:cxn modelId="{30CA714C-6652-4AC3-B24B-41BFE01A347D}" type="presOf" srcId="{2E17A9E8-4499-44F4-BF21-7CCBBE10267D}" destId="{CB2B8419-D2DD-45E8-8701-0640A9A4356A}" srcOrd="0" destOrd="0" presId="urn:microsoft.com/office/officeart/2005/8/layout/hierarchy6"/>
    <dgm:cxn modelId="{A361ED6D-1062-4729-A33A-8E7B3ED874FF}" type="presOf" srcId="{8C3FD969-6704-411F-ABE1-8707FB79F856}" destId="{36B656F8-97F4-4C04-B510-537E3090B860}" srcOrd="0" destOrd="0" presId="urn:microsoft.com/office/officeart/2005/8/layout/hierarchy6"/>
    <dgm:cxn modelId="{7DC7716F-FBE1-46D9-AF2A-F4598C944620}" type="presOf" srcId="{67B9C1F3-E397-496F-8152-C3F7FB286F7C}" destId="{AAD6501F-5025-4D59-B6CD-315EE87DB9E1}" srcOrd="0" destOrd="0" presId="urn:microsoft.com/office/officeart/2005/8/layout/hierarchy6"/>
    <dgm:cxn modelId="{4D13F476-DE1F-428D-B058-6E2CB209D592}" type="presOf" srcId="{3D9A9CCE-C77B-423D-9F0D-03093AD972D8}" destId="{EC1C0355-0696-4FFC-85DC-56E5ABFE0FA8}" srcOrd="0" destOrd="0" presId="urn:microsoft.com/office/officeart/2005/8/layout/hierarchy6"/>
    <dgm:cxn modelId="{B9731586-A53A-4643-BA50-B222383C6B25}" srcId="{D63DCC90-82A5-4218-AE0C-687C2DDD8458}" destId="{0BB91C72-E361-464C-8621-6E050845CDA5}" srcOrd="0" destOrd="0" parTransId="{BA29A47F-B2EB-474A-AF66-A28A8175D1D9}" sibTransId="{2CA643D6-FFDF-4157-B1EE-5BE91D6C541A}"/>
    <dgm:cxn modelId="{E018B187-2152-45ED-AB94-0CCAE51C0640}" type="presOf" srcId="{6AB2211C-C8C6-47AD-A8E7-7D203DA039A0}" destId="{733EA1EA-2B65-42BD-A986-AB93831C6E61}" srcOrd="0" destOrd="0" presId="urn:microsoft.com/office/officeart/2005/8/layout/hierarchy6"/>
    <dgm:cxn modelId="{5DFFB588-D6D1-4287-9C76-F73DE08036BE}" srcId="{BF543D39-2D80-4E09-A7EA-9088E6E5F155}" destId="{D63DCC90-82A5-4218-AE0C-687C2DDD8458}" srcOrd="0" destOrd="0" parTransId="{041886BC-3F12-4C3C-87BD-182DA7A26B2B}" sibTransId="{62FDDB2B-BD50-4A40-BF6C-3DD8788C674C}"/>
    <dgm:cxn modelId="{C9E8A389-3765-4024-9D70-2FB04F67836E}" type="presOf" srcId="{9B3BA69A-012E-4027-8449-6833FD2F2E6E}" destId="{431D0251-FC26-4858-90AA-02535BF7D080}" srcOrd="0" destOrd="0" presId="urn:microsoft.com/office/officeart/2005/8/layout/hierarchy6"/>
    <dgm:cxn modelId="{5295808C-299E-43A1-87E6-E0BC4FBE3749}" type="presOf" srcId="{E63D55F7-9AED-4B0A-93B8-7A2B9031B201}" destId="{A758643C-01F3-4376-AB7E-71E242C28430}" srcOrd="0" destOrd="0" presId="urn:microsoft.com/office/officeart/2005/8/layout/hierarchy6"/>
    <dgm:cxn modelId="{B89BCB8D-75D9-4F6C-BAD3-8C578B1B0D5C}" type="presOf" srcId="{426058DC-85D7-4DF2-9A74-46343BAB3954}" destId="{96590C90-15B4-4281-B671-21EE3AE107DD}" srcOrd="0" destOrd="0" presId="urn:microsoft.com/office/officeart/2005/8/layout/hierarchy6"/>
    <dgm:cxn modelId="{0301AF92-B37B-4307-A2E3-3FAEE4227B44}" srcId="{426058DC-85D7-4DF2-9A74-46343BAB3954}" destId="{9B3BA69A-012E-4027-8449-6833FD2F2E6E}" srcOrd="2" destOrd="0" parTransId="{F3FE9268-F27C-40E1-9ED2-ABBF4A6505A1}" sibTransId="{18118B15-6D6D-469E-86E2-33FECB6041A1}"/>
    <dgm:cxn modelId="{2FAEC1A2-BB1C-4663-9FD4-F1178F4D62D5}" type="presOf" srcId="{BC69EBE9-AC04-4FE3-97FC-8B9A41B46AB3}" destId="{DB5B2050-385D-4F1B-80ED-24CE8F57DECD}" srcOrd="0" destOrd="0" presId="urn:microsoft.com/office/officeart/2005/8/layout/hierarchy6"/>
    <dgm:cxn modelId="{685025A6-9E4A-4129-B09E-B5404CC36D72}" srcId="{9B3BA69A-012E-4027-8449-6833FD2F2E6E}" destId="{04AAA20A-1114-4F6E-83A8-7D90EBBD8702}" srcOrd="0" destOrd="0" parTransId="{A192A0AA-4402-4B18-B534-350DF2EEE603}" sibTransId="{E2B93692-ECCC-4D15-8A13-A3B48FF25131}"/>
    <dgm:cxn modelId="{FD5DAFA7-FA47-4366-A995-F8A7D69B7356}" srcId="{04AAA20A-1114-4F6E-83A8-7D90EBBD8702}" destId="{3D9A9CCE-C77B-423D-9F0D-03093AD972D8}" srcOrd="0" destOrd="0" parTransId="{6670F52B-9997-4D5B-A964-0A558EDF3D06}" sibTransId="{4CFF876C-99D3-4BB3-B0B8-9D3D49E19F0D}"/>
    <dgm:cxn modelId="{362FBDB5-4A8E-4449-BC28-06C03E760F76}" srcId="{426058DC-85D7-4DF2-9A74-46343BAB3954}" destId="{80361FAB-8135-456C-9E27-18BA44F1D6DF}" srcOrd="1" destOrd="0" parTransId="{45443B9C-D6BD-409F-B400-5EEC12DB46DC}" sibTransId="{0E3FD379-4622-495D-98D9-8A21DB873ECE}"/>
    <dgm:cxn modelId="{B45BC1B6-7FEF-42A7-B18C-1455B79E2DE1}" srcId="{E5C43D59-81DC-4541-A8A6-32C1384C9117}" destId="{BF543D39-2D80-4E09-A7EA-9088E6E5F155}" srcOrd="0" destOrd="0" parTransId="{E63D55F7-9AED-4B0A-93B8-7A2B9031B201}" sibTransId="{DBC33D7B-5EBE-40B7-8CD7-85AAA3C6C29B}"/>
    <dgm:cxn modelId="{46DD8CB7-40D6-4848-8C38-CCD993790989}" type="presOf" srcId="{7251B919-9622-4349-BD4B-9857CB79E6CE}" destId="{41B87E0F-9A46-46E3-8B37-5E886A0FD3B7}" srcOrd="0" destOrd="0" presId="urn:microsoft.com/office/officeart/2005/8/layout/hierarchy6"/>
    <dgm:cxn modelId="{49A19EBB-0FAD-498F-A7E8-91D423776766}" type="presOf" srcId="{20BBD31A-6BFC-4951-8DE5-26AC180BF064}" destId="{736DF51F-589E-483C-B50C-83B9DA688F93}" srcOrd="0" destOrd="0" presId="urn:microsoft.com/office/officeart/2005/8/layout/hierarchy6"/>
    <dgm:cxn modelId="{FC1485C6-CFE7-416B-AA2A-F3D321A2FBDC}" type="presOf" srcId="{E5C43D59-81DC-4541-A8A6-32C1384C9117}" destId="{BF3D64F5-D815-497B-AC0F-82502C52992E}" srcOrd="0" destOrd="0" presId="urn:microsoft.com/office/officeart/2005/8/layout/hierarchy6"/>
    <dgm:cxn modelId="{BF4A7EC7-07A3-4F9A-A9DC-869D3561A8A1}" type="presOf" srcId="{8585BD60-E759-442C-BF3C-98FDD3100F36}" destId="{7B38BAFD-6E77-4E80-94DA-CB417DDC4456}" srcOrd="0" destOrd="0" presId="urn:microsoft.com/office/officeart/2005/8/layout/hierarchy6"/>
    <dgm:cxn modelId="{069FB0C7-630C-43AD-978C-6F045DB7BEDD}" type="presOf" srcId="{129565FA-6E89-4010-BD6C-B91401DA111D}" destId="{CB31285E-3F2F-42AD-841D-0678329B4ED0}" srcOrd="0" destOrd="0" presId="urn:microsoft.com/office/officeart/2005/8/layout/hierarchy6"/>
    <dgm:cxn modelId="{920736D1-DB4F-4504-A426-93D9B3A7567F}" srcId="{2E17A9E8-4499-44F4-BF21-7CCBBE10267D}" destId="{292A87CC-BD9C-4FBB-8F9C-047302115CDE}" srcOrd="0" destOrd="0" parTransId="{20BBD31A-6BFC-4951-8DE5-26AC180BF064}" sibTransId="{DDC113F0-66AF-4708-AAF3-4FAEED2F2B9E}"/>
    <dgm:cxn modelId="{B942E7D5-213A-47B9-9951-130D98C7B342}" type="presOf" srcId="{7F7DB5CF-6C44-4205-9835-B6D66633DFBD}" destId="{E786FE5A-E19E-4211-B3B9-C4EBA5BDDBC1}" srcOrd="0" destOrd="0" presId="urn:microsoft.com/office/officeart/2005/8/layout/hierarchy6"/>
    <dgm:cxn modelId="{837A3CDA-9BBF-45D0-8A87-F98B1C90D238}" type="presOf" srcId="{525C16C4-5E2D-485A-BB73-914E0DFA6180}" destId="{1D744319-6F4A-440E-B2DC-02BAC2E37E08}" srcOrd="0" destOrd="0" presId="urn:microsoft.com/office/officeart/2005/8/layout/hierarchy6"/>
    <dgm:cxn modelId="{66A9FDE2-FEB7-4B81-9877-B11D60A80419}" type="presOf" srcId="{D63DCC90-82A5-4218-AE0C-687C2DDD8458}" destId="{7B2B129B-75C1-4C8D-91E2-570EA9DB2897}" srcOrd="0" destOrd="0" presId="urn:microsoft.com/office/officeart/2005/8/layout/hierarchy6"/>
    <dgm:cxn modelId="{83AA30E9-0A17-47E6-AA52-F092A0C0EDE6}" type="presOf" srcId="{80361FAB-8135-456C-9E27-18BA44F1D6DF}" destId="{B8515017-86AC-4ACA-BADC-D2973AF1E95F}" srcOrd="0" destOrd="0" presId="urn:microsoft.com/office/officeart/2005/8/layout/hierarchy6"/>
    <dgm:cxn modelId="{EB0398E9-B056-44E1-923E-01D994B31C03}" srcId="{426058DC-85D7-4DF2-9A74-46343BAB3954}" destId="{8C3FD969-6704-411F-ABE1-8707FB79F856}" srcOrd="0" destOrd="0" parTransId="{129565FA-6E89-4010-BD6C-B91401DA111D}" sibTransId="{0035CE41-9E0C-450C-ADD2-53AC1FF8775B}"/>
    <dgm:cxn modelId="{821A9DEB-D5CC-4DCB-B0A6-2226B89ADBA1}" srcId="{8C3FD969-6704-411F-ABE1-8707FB79F856}" destId="{2E17A9E8-4499-44F4-BF21-7CCBBE10267D}" srcOrd="0" destOrd="0" parTransId="{6B0978F1-7D0B-497C-B056-581D0860D2C1}" sibTransId="{803A3D38-17DC-4712-A5CC-9D3E9E65312C}"/>
    <dgm:cxn modelId="{B05234EC-28AF-4ADE-AB62-5A036303A98F}" srcId="{426058DC-85D7-4DF2-9A74-46343BAB3954}" destId="{E5C43D59-81DC-4541-A8A6-32C1384C9117}" srcOrd="3" destOrd="0" parTransId="{AFB9DE9E-125A-4CB9-8F92-FDEB297DFAB0}" sibTransId="{1F2D7B0A-D464-4C95-BDD1-991D0DE3A841}"/>
    <dgm:cxn modelId="{662E33ED-98B0-4724-8ACF-2C6EA2F6DE0F}" type="presOf" srcId="{0BB91C72-E361-464C-8621-6E050845CDA5}" destId="{87DA632A-1AFF-4AA8-9A46-AA50EFDD58EA}" srcOrd="0" destOrd="0" presId="urn:microsoft.com/office/officeart/2005/8/layout/hierarchy6"/>
    <dgm:cxn modelId="{744136EE-95CB-4456-8FE2-08FB03421175}" srcId="{A074CB4D-74A2-4E9F-92F9-3A59DC0F082C}" destId="{426058DC-85D7-4DF2-9A74-46343BAB3954}" srcOrd="0" destOrd="0" parTransId="{BC69EBE9-AC04-4FE3-97FC-8B9A41B46AB3}" sibTransId="{E40DA8B1-BC26-44DE-91C2-134496063C24}"/>
    <dgm:cxn modelId="{CC5CF0F0-A029-4B69-B97E-E1D3FA8F0885}" type="presOf" srcId="{AFB9DE9E-125A-4CB9-8F92-FDEB297DFAB0}" destId="{B93FB7D5-F25B-4B37-B244-F1935C68F977}" srcOrd="0" destOrd="0" presId="urn:microsoft.com/office/officeart/2005/8/layout/hierarchy6"/>
    <dgm:cxn modelId="{9A18E2F4-F931-49BA-934C-59937CF7CA6D}" srcId="{CB10E88A-D1DA-448A-8A2E-10824A43BA09}" destId="{67B9C1F3-E397-496F-8152-C3F7FB286F7C}" srcOrd="0" destOrd="0" parTransId="{525C16C4-5E2D-485A-BB73-914E0DFA6180}" sibTransId="{E809326B-8AD0-433B-AF1D-61D27968BB15}"/>
    <dgm:cxn modelId="{173E3DF9-A2D5-47BD-8F61-96411F550469}" srcId="{3D9A9CCE-C77B-423D-9F0D-03093AD972D8}" destId="{CB10E88A-D1DA-448A-8A2E-10824A43BA09}" srcOrd="0" destOrd="0" parTransId="{7F7DB5CF-6C44-4205-9835-B6D66633DFBD}" sibTransId="{C02FDEDB-B661-4B94-837C-367E18C170F1}"/>
    <dgm:cxn modelId="{3EF592FF-4D5E-430E-BAEF-4DDBAB28BAC5}" type="presOf" srcId="{950A6A59-837C-4C7A-8B1D-8D861576CC1F}" destId="{443A8DCA-378F-4F93-A05E-FEEC6BC40227}" srcOrd="0" destOrd="0" presId="urn:microsoft.com/office/officeart/2005/8/layout/hierarchy6"/>
    <dgm:cxn modelId="{92421823-1195-4E2E-8ED9-8E668743DCEF}" type="presParOf" srcId="{E91C7AB5-84EA-4935-A031-664DAECF7E93}" destId="{63617450-4202-4C28-8E25-96CAB60BF6B8}" srcOrd="0" destOrd="0" presId="urn:microsoft.com/office/officeart/2005/8/layout/hierarchy6"/>
    <dgm:cxn modelId="{E3B97BF0-D660-4A0F-A300-CD6814C4CF08}" type="presParOf" srcId="{63617450-4202-4C28-8E25-96CAB60BF6B8}" destId="{462845AE-6A0B-4939-933A-12B8E6B5E3AF}" srcOrd="0" destOrd="0" presId="urn:microsoft.com/office/officeart/2005/8/layout/hierarchy6"/>
    <dgm:cxn modelId="{AE2B0088-56E2-4A5A-B754-1255C6BFD8B2}" type="presParOf" srcId="{462845AE-6A0B-4939-933A-12B8E6B5E3AF}" destId="{FB6EC4A4-1FE6-4F4D-8C9B-623C9052F330}" srcOrd="0" destOrd="0" presId="urn:microsoft.com/office/officeart/2005/8/layout/hierarchy6"/>
    <dgm:cxn modelId="{DB7F6CF4-114A-4657-B3F4-B21D60BE3A0B}" type="presParOf" srcId="{FB6EC4A4-1FE6-4F4D-8C9B-623C9052F330}" destId="{73A5DE2E-5E13-4C80-A8D7-621420F1F2FC}" srcOrd="0" destOrd="0" presId="urn:microsoft.com/office/officeart/2005/8/layout/hierarchy6"/>
    <dgm:cxn modelId="{EF7AF814-D8E8-4134-ACCB-6173F11DF98F}" type="presParOf" srcId="{FB6EC4A4-1FE6-4F4D-8C9B-623C9052F330}" destId="{9F9E1302-44AA-42C5-B6F1-562EC7C230D9}" srcOrd="1" destOrd="0" presId="urn:microsoft.com/office/officeart/2005/8/layout/hierarchy6"/>
    <dgm:cxn modelId="{153D7868-70B6-439E-A67F-F02E5C5BBD5D}" type="presParOf" srcId="{9F9E1302-44AA-42C5-B6F1-562EC7C230D9}" destId="{DB5B2050-385D-4F1B-80ED-24CE8F57DECD}" srcOrd="0" destOrd="0" presId="urn:microsoft.com/office/officeart/2005/8/layout/hierarchy6"/>
    <dgm:cxn modelId="{F4559768-260C-485A-AB11-09656655857B}" type="presParOf" srcId="{9F9E1302-44AA-42C5-B6F1-562EC7C230D9}" destId="{12EADE36-6B19-4CC4-9CE1-7A99C89AA5EF}" srcOrd="1" destOrd="0" presId="urn:microsoft.com/office/officeart/2005/8/layout/hierarchy6"/>
    <dgm:cxn modelId="{5412AC73-29AF-4649-AE06-64A652E1D618}" type="presParOf" srcId="{12EADE36-6B19-4CC4-9CE1-7A99C89AA5EF}" destId="{96590C90-15B4-4281-B671-21EE3AE107DD}" srcOrd="0" destOrd="0" presId="urn:microsoft.com/office/officeart/2005/8/layout/hierarchy6"/>
    <dgm:cxn modelId="{74CB80E4-D3BB-45A6-A887-EC0DCBFE73B8}" type="presParOf" srcId="{12EADE36-6B19-4CC4-9CE1-7A99C89AA5EF}" destId="{8526FBDC-7CF7-4DFE-A9C6-B8DC0E694C4B}" srcOrd="1" destOrd="0" presId="urn:microsoft.com/office/officeart/2005/8/layout/hierarchy6"/>
    <dgm:cxn modelId="{83E260A5-3DB3-4EC6-BA45-A7A7EA01B0D4}" type="presParOf" srcId="{8526FBDC-7CF7-4DFE-A9C6-B8DC0E694C4B}" destId="{CB31285E-3F2F-42AD-841D-0678329B4ED0}" srcOrd="0" destOrd="0" presId="urn:microsoft.com/office/officeart/2005/8/layout/hierarchy6"/>
    <dgm:cxn modelId="{6D65FF44-A25F-421E-87D4-766B33C901A8}" type="presParOf" srcId="{8526FBDC-7CF7-4DFE-A9C6-B8DC0E694C4B}" destId="{8195974D-F6DD-4662-B9D8-3AE54C70F28E}" srcOrd="1" destOrd="0" presId="urn:microsoft.com/office/officeart/2005/8/layout/hierarchy6"/>
    <dgm:cxn modelId="{38EAEE34-CBBE-4029-83DA-9E6A53082D16}" type="presParOf" srcId="{8195974D-F6DD-4662-B9D8-3AE54C70F28E}" destId="{36B656F8-97F4-4C04-B510-537E3090B860}" srcOrd="0" destOrd="0" presId="urn:microsoft.com/office/officeart/2005/8/layout/hierarchy6"/>
    <dgm:cxn modelId="{4D403409-9B9A-485A-9365-7060639FE52D}" type="presParOf" srcId="{8195974D-F6DD-4662-B9D8-3AE54C70F28E}" destId="{936FF8FC-075F-4718-B2EC-012DC640E367}" srcOrd="1" destOrd="0" presId="urn:microsoft.com/office/officeart/2005/8/layout/hierarchy6"/>
    <dgm:cxn modelId="{CDA1D7F3-C5CA-49CA-B7B2-8C9B55179D14}" type="presParOf" srcId="{936FF8FC-075F-4718-B2EC-012DC640E367}" destId="{0597226D-B591-4A24-B907-8773FF17F5F9}" srcOrd="0" destOrd="0" presId="urn:microsoft.com/office/officeart/2005/8/layout/hierarchy6"/>
    <dgm:cxn modelId="{12EC52D8-1EA8-4829-B517-65DC67613C1F}" type="presParOf" srcId="{936FF8FC-075F-4718-B2EC-012DC640E367}" destId="{C7377D20-1A17-4755-A569-D4672B80FE82}" srcOrd="1" destOrd="0" presId="urn:microsoft.com/office/officeart/2005/8/layout/hierarchy6"/>
    <dgm:cxn modelId="{9A08B1DD-64E3-4D04-AE7C-A62D2BF88EBB}" type="presParOf" srcId="{C7377D20-1A17-4755-A569-D4672B80FE82}" destId="{CB2B8419-D2DD-45E8-8701-0640A9A4356A}" srcOrd="0" destOrd="0" presId="urn:microsoft.com/office/officeart/2005/8/layout/hierarchy6"/>
    <dgm:cxn modelId="{EB9A7762-0C6F-40ED-958F-2F241FD2C375}" type="presParOf" srcId="{C7377D20-1A17-4755-A569-D4672B80FE82}" destId="{6B2AE836-DDE2-4FEA-918F-A43F19BB8DA2}" srcOrd="1" destOrd="0" presId="urn:microsoft.com/office/officeart/2005/8/layout/hierarchy6"/>
    <dgm:cxn modelId="{0CB4DC9D-EA49-4A29-9792-E3FB77445E31}" type="presParOf" srcId="{6B2AE836-DDE2-4FEA-918F-A43F19BB8DA2}" destId="{736DF51F-589E-483C-B50C-83B9DA688F93}" srcOrd="0" destOrd="0" presId="urn:microsoft.com/office/officeart/2005/8/layout/hierarchy6"/>
    <dgm:cxn modelId="{D08DA72B-F35C-48DD-B949-E139B9F623A1}" type="presParOf" srcId="{6B2AE836-DDE2-4FEA-918F-A43F19BB8DA2}" destId="{0340DCF4-3927-4A74-8023-20E1CBBB6997}" srcOrd="1" destOrd="0" presId="urn:microsoft.com/office/officeart/2005/8/layout/hierarchy6"/>
    <dgm:cxn modelId="{BCBFE216-5D20-4999-BA3B-1EE0FF1D0FED}" type="presParOf" srcId="{0340DCF4-3927-4A74-8023-20E1CBBB6997}" destId="{1AB7E257-50F0-46CE-A085-6D0613A73714}" srcOrd="0" destOrd="0" presId="urn:microsoft.com/office/officeart/2005/8/layout/hierarchy6"/>
    <dgm:cxn modelId="{9C62A8B1-102C-4915-9D67-3DDFCCD870EF}" type="presParOf" srcId="{0340DCF4-3927-4A74-8023-20E1CBBB6997}" destId="{86CF164E-F07B-4FEE-9B41-A706375CF0A3}" srcOrd="1" destOrd="0" presId="urn:microsoft.com/office/officeart/2005/8/layout/hierarchy6"/>
    <dgm:cxn modelId="{8B1A31C7-0F23-43AD-BA54-94C400F06E1B}" type="presParOf" srcId="{8526FBDC-7CF7-4DFE-A9C6-B8DC0E694C4B}" destId="{06620017-9B2A-41A2-B9C4-1EDB2E743571}" srcOrd="2" destOrd="0" presId="urn:microsoft.com/office/officeart/2005/8/layout/hierarchy6"/>
    <dgm:cxn modelId="{675DD378-8A49-49E5-A34B-0ADD05B584B5}" type="presParOf" srcId="{8526FBDC-7CF7-4DFE-A9C6-B8DC0E694C4B}" destId="{6822DA5A-7F99-4E89-B642-A061B76BFEE0}" srcOrd="3" destOrd="0" presId="urn:microsoft.com/office/officeart/2005/8/layout/hierarchy6"/>
    <dgm:cxn modelId="{5247DDE5-8967-4829-A7EA-D39F2EDA350D}" type="presParOf" srcId="{6822DA5A-7F99-4E89-B642-A061B76BFEE0}" destId="{B8515017-86AC-4ACA-BADC-D2973AF1E95F}" srcOrd="0" destOrd="0" presId="urn:microsoft.com/office/officeart/2005/8/layout/hierarchy6"/>
    <dgm:cxn modelId="{4FF68DAB-08BB-4E9E-99D0-0909353740C9}" type="presParOf" srcId="{6822DA5A-7F99-4E89-B642-A061B76BFEE0}" destId="{8A9FB126-EC17-4853-A3AA-FA9E3A67D429}" srcOrd="1" destOrd="0" presId="urn:microsoft.com/office/officeart/2005/8/layout/hierarchy6"/>
    <dgm:cxn modelId="{88C57B1C-FC84-4B5B-A185-6A77CDFC8783}" type="presParOf" srcId="{8A9FB126-EC17-4853-A3AA-FA9E3A67D429}" destId="{FF944170-30CA-482C-B360-FC3E06C810F3}" srcOrd="0" destOrd="0" presId="urn:microsoft.com/office/officeart/2005/8/layout/hierarchy6"/>
    <dgm:cxn modelId="{BA7C8070-E404-4FBC-B3CF-16E384B67FF1}" type="presParOf" srcId="{8A9FB126-EC17-4853-A3AA-FA9E3A67D429}" destId="{FEC04F7D-977E-4740-B06F-56EE9C6A39AB}" srcOrd="1" destOrd="0" presId="urn:microsoft.com/office/officeart/2005/8/layout/hierarchy6"/>
    <dgm:cxn modelId="{07A3017B-79C3-44D7-A214-16A7E8E157D3}" type="presParOf" srcId="{FEC04F7D-977E-4740-B06F-56EE9C6A39AB}" destId="{733EA1EA-2B65-42BD-A986-AB93831C6E61}" srcOrd="0" destOrd="0" presId="urn:microsoft.com/office/officeart/2005/8/layout/hierarchy6"/>
    <dgm:cxn modelId="{6C7B1C51-0D4A-448A-B690-C414E1ECF5C1}" type="presParOf" srcId="{FEC04F7D-977E-4740-B06F-56EE9C6A39AB}" destId="{EE650191-1002-4D39-A555-60430F4684B5}" srcOrd="1" destOrd="0" presId="urn:microsoft.com/office/officeart/2005/8/layout/hierarchy6"/>
    <dgm:cxn modelId="{0EFA060D-856F-4557-B31E-BD0ECFACA560}" type="presParOf" srcId="{EE650191-1002-4D39-A555-60430F4684B5}" destId="{41B87E0F-9A46-46E3-8B37-5E886A0FD3B7}" srcOrd="0" destOrd="0" presId="urn:microsoft.com/office/officeart/2005/8/layout/hierarchy6"/>
    <dgm:cxn modelId="{FFE8EBF6-ABB6-48F9-AB14-E0D1C1C22957}" type="presParOf" srcId="{EE650191-1002-4D39-A555-60430F4684B5}" destId="{D90B6B95-FC12-43C9-9642-5DFD9C79FF09}" srcOrd="1" destOrd="0" presId="urn:microsoft.com/office/officeart/2005/8/layout/hierarchy6"/>
    <dgm:cxn modelId="{60AC9A6D-733C-4565-ADDA-B7410816E068}" type="presParOf" srcId="{D90B6B95-FC12-43C9-9642-5DFD9C79FF09}" destId="{443A8DCA-378F-4F93-A05E-FEEC6BC40227}" srcOrd="0" destOrd="0" presId="urn:microsoft.com/office/officeart/2005/8/layout/hierarchy6"/>
    <dgm:cxn modelId="{FA3AECBF-06ED-4875-9FF3-373D510FABBE}" type="presParOf" srcId="{D90B6B95-FC12-43C9-9642-5DFD9C79FF09}" destId="{9CBEF54E-A8CB-4AE4-836C-44504B31EAC6}" srcOrd="1" destOrd="0" presId="urn:microsoft.com/office/officeart/2005/8/layout/hierarchy6"/>
    <dgm:cxn modelId="{F4540F01-F177-4B0B-BAC3-449E37AA262A}" type="presParOf" srcId="{9CBEF54E-A8CB-4AE4-836C-44504B31EAC6}" destId="{7B38BAFD-6E77-4E80-94DA-CB417DDC4456}" srcOrd="0" destOrd="0" presId="urn:microsoft.com/office/officeart/2005/8/layout/hierarchy6"/>
    <dgm:cxn modelId="{4BE6056F-B8AF-48A9-89EA-A197AAE33A69}" type="presParOf" srcId="{9CBEF54E-A8CB-4AE4-836C-44504B31EAC6}" destId="{3407CD6D-F664-442F-A559-9A4B933EE25C}" srcOrd="1" destOrd="0" presId="urn:microsoft.com/office/officeart/2005/8/layout/hierarchy6"/>
    <dgm:cxn modelId="{C1C76309-AE0E-45DE-9054-7232CF4D3AEC}" type="presParOf" srcId="{3407CD6D-F664-442F-A559-9A4B933EE25C}" destId="{F010C125-5855-45C6-AE79-9C2B340C4990}" srcOrd="0" destOrd="0" presId="urn:microsoft.com/office/officeart/2005/8/layout/hierarchy6"/>
    <dgm:cxn modelId="{F91B5D5C-EF72-47D4-89F4-6B798A76A139}" type="presParOf" srcId="{3407CD6D-F664-442F-A559-9A4B933EE25C}" destId="{B43CC5C9-FE94-4440-AF61-7FC61CA12E79}" srcOrd="1" destOrd="0" presId="urn:microsoft.com/office/officeart/2005/8/layout/hierarchy6"/>
    <dgm:cxn modelId="{76BD1268-DA97-47AC-B3FE-12A19C46F8BF}" type="presParOf" srcId="{8526FBDC-7CF7-4DFE-A9C6-B8DC0E694C4B}" destId="{8FD4FA55-5936-4E96-A14E-BDF83B9D65F8}" srcOrd="4" destOrd="0" presId="urn:microsoft.com/office/officeart/2005/8/layout/hierarchy6"/>
    <dgm:cxn modelId="{B6A4F22F-1968-46B8-BD5E-E7DE487B448D}" type="presParOf" srcId="{8526FBDC-7CF7-4DFE-A9C6-B8DC0E694C4B}" destId="{31CCD3B8-3D31-4C3F-BFC9-D2F2DA277FDF}" srcOrd="5" destOrd="0" presId="urn:microsoft.com/office/officeart/2005/8/layout/hierarchy6"/>
    <dgm:cxn modelId="{7183A62D-52BB-45A0-9844-F0BD463C9D28}" type="presParOf" srcId="{31CCD3B8-3D31-4C3F-BFC9-D2F2DA277FDF}" destId="{431D0251-FC26-4858-90AA-02535BF7D080}" srcOrd="0" destOrd="0" presId="urn:microsoft.com/office/officeart/2005/8/layout/hierarchy6"/>
    <dgm:cxn modelId="{300DA0A3-5BC9-4C92-BF49-706B14D110F5}" type="presParOf" srcId="{31CCD3B8-3D31-4C3F-BFC9-D2F2DA277FDF}" destId="{A128F540-EC0D-44CF-B116-58B83ECC0E04}" srcOrd="1" destOrd="0" presId="urn:microsoft.com/office/officeart/2005/8/layout/hierarchy6"/>
    <dgm:cxn modelId="{6A050458-7C3C-447F-83B5-9A2B20AD075E}" type="presParOf" srcId="{A128F540-EC0D-44CF-B116-58B83ECC0E04}" destId="{5361BA1C-4FA0-4BBD-B4DB-FF59A85002D3}" srcOrd="0" destOrd="0" presId="urn:microsoft.com/office/officeart/2005/8/layout/hierarchy6"/>
    <dgm:cxn modelId="{59659AE2-6F32-4EA6-A020-858D3F2D3A2A}" type="presParOf" srcId="{A128F540-EC0D-44CF-B116-58B83ECC0E04}" destId="{827AF196-2604-411C-8960-6B3AFFBBD98C}" srcOrd="1" destOrd="0" presId="urn:microsoft.com/office/officeart/2005/8/layout/hierarchy6"/>
    <dgm:cxn modelId="{176D9BE7-1368-4709-B5C3-2C81907B01ED}" type="presParOf" srcId="{827AF196-2604-411C-8960-6B3AFFBBD98C}" destId="{4284AE85-4A9D-4631-9C49-2C67C015A32E}" srcOrd="0" destOrd="0" presId="urn:microsoft.com/office/officeart/2005/8/layout/hierarchy6"/>
    <dgm:cxn modelId="{E128A0BB-1759-42D9-8CB5-1A91EBB8ECCD}" type="presParOf" srcId="{827AF196-2604-411C-8960-6B3AFFBBD98C}" destId="{097B86BB-2756-47CA-A214-D28406D78318}" srcOrd="1" destOrd="0" presId="urn:microsoft.com/office/officeart/2005/8/layout/hierarchy6"/>
    <dgm:cxn modelId="{D8CE2495-F7E6-45CB-B5D6-095B4F72733E}" type="presParOf" srcId="{097B86BB-2756-47CA-A214-D28406D78318}" destId="{A5D4980D-A67F-432F-9BB7-207DEC16EF44}" srcOrd="0" destOrd="0" presId="urn:microsoft.com/office/officeart/2005/8/layout/hierarchy6"/>
    <dgm:cxn modelId="{2E61D4CE-A15A-4C89-B988-D4DE89528983}" type="presParOf" srcId="{097B86BB-2756-47CA-A214-D28406D78318}" destId="{356C5682-451D-4B44-9A56-9D27FE5D15EC}" srcOrd="1" destOrd="0" presId="urn:microsoft.com/office/officeart/2005/8/layout/hierarchy6"/>
    <dgm:cxn modelId="{D1BC3C21-A55E-4B4C-BE72-EA9D6DB5BDCB}" type="presParOf" srcId="{356C5682-451D-4B44-9A56-9D27FE5D15EC}" destId="{EC1C0355-0696-4FFC-85DC-56E5ABFE0FA8}" srcOrd="0" destOrd="0" presId="urn:microsoft.com/office/officeart/2005/8/layout/hierarchy6"/>
    <dgm:cxn modelId="{5A243926-C209-4E80-AF42-FC1EAFD07980}" type="presParOf" srcId="{356C5682-451D-4B44-9A56-9D27FE5D15EC}" destId="{AEADF728-F720-4887-AA26-DF084EAD9B29}" srcOrd="1" destOrd="0" presId="urn:microsoft.com/office/officeart/2005/8/layout/hierarchy6"/>
    <dgm:cxn modelId="{30C882CA-6C10-40F1-BE1F-BAD5457B2F41}" type="presParOf" srcId="{AEADF728-F720-4887-AA26-DF084EAD9B29}" destId="{E786FE5A-E19E-4211-B3B9-C4EBA5BDDBC1}" srcOrd="0" destOrd="0" presId="urn:microsoft.com/office/officeart/2005/8/layout/hierarchy6"/>
    <dgm:cxn modelId="{C7A9B410-360A-4F66-A55E-D26AF93D98EA}" type="presParOf" srcId="{AEADF728-F720-4887-AA26-DF084EAD9B29}" destId="{37BDCB2E-248B-4E9C-9433-D2DC77264F61}" srcOrd="1" destOrd="0" presId="urn:microsoft.com/office/officeart/2005/8/layout/hierarchy6"/>
    <dgm:cxn modelId="{9677D261-47E4-4167-91F6-01B6B128145F}" type="presParOf" srcId="{37BDCB2E-248B-4E9C-9433-D2DC77264F61}" destId="{E865F9DA-412B-435E-90D6-A3B429494BFB}" srcOrd="0" destOrd="0" presId="urn:microsoft.com/office/officeart/2005/8/layout/hierarchy6"/>
    <dgm:cxn modelId="{3BA8547A-D5AF-4DD2-9078-E4F68D71A1B6}" type="presParOf" srcId="{37BDCB2E-248B-4E9C-9433-D2DC77264F61}" destId="{89587215-DA2C-43AD-9004-A85448699AE0}" srcOrd="1" destOrd="0" presId="urn:microsoft.com/office/officeart/2005/8/layout/hierarchy6"/>
    <dgm:cxn modelId="{AB7835E7-D41F-4EE0-A5BD-E178087E7552}" type="presParOf" srcId="{89587215-DA2C-43AD-9004-A85448699AE0}" destId="{1D744319-6F4A-440E-B2DC-02BAC2E37E08}" srcOrd="0" destOrd="0" presId="urn:microsoft.com/office/officeart/2005/8/layout/hierarchy6"/>
    <dgm:cxn modelId="{6258792C-9DD0-48A0-8FEE-4815BC491C20}" type="presParOf" srcId="{89587215-DA2C-43AD-9004-A85448699AE0}" destId="{673D66B6-ACDB-492B-AE0C-345625F2BDFD}" srcOrd="1" destOrd="0" presId="urn:microsoft.com/office/officeart/2005/8/layout/hierarchy6"/>
    <dgm:cxn modelId="{F7CB9953-938A-4348-A25E-01C0269E28D7}" type="presParOf" srcId="{673D66B6-ACDB-492B-AE0C-345625F2BDFD}" destId="{AAD6501F-5025-4D59-B6CD-315EE87DB9E1}" srcOrd="0" destOrd="0" presId="urn:microsoft.com/office/officeart/2005/8/layout/hierarchy6"/>
    <dgm:cxn modelId="{D191DE98-D211-4D6C-9A55-B72AA7F15F51}" type="presParOf" srcId="{673D66B6-ACDB-492B-AE0C-345625F2BDFD}" destId="{7EE08201-4EE4-4E50-B908-9A50F778E5AD}" srcOrd="1" destOrd="0" presId="urn:microsoft.com/office/officeart/2005/8/layout/hierarchy6"/>
    <dgm:cxn modelId="{0B6269FF-5CA4-4650-9ACF-BE81E1571707}" type="presParOf" srcId="{8526FBDC-7CF7-4DFE-A9C6-B8DC0E694C4B}" destId="{B93FB7D5-F25B-4B37-B244-F1935C68F977}" srcOrd="6" destOrd="0" presId="urn:microsoft.com/office/officeart/2005/8/layout/hierarchy6"/>
    <dgm:cxn modelId="{30652908-EF67-4F59-8780-3141B24AF543}" type="presParOf" srcId="{8526FBDC-7CF7-4DFE-A9C6-B8DC0E694C4B}" destId="{A20B4780-DB95-412D-B006-DC62A4099DB2}" srcOrd="7" destOrd="0" presId="urn:microsoft.com/office/officeart/2005/8/layout/hierarchy6"/>
    <dgm:cxn modelId="{1CA0F9AF-8B45-4A21-B747-AAFDCC2EEEE5}" type="presParOf" srcId="{A20B4780-DB95-412D-B006-DC62A4099DB2}" destId="{BF3D64F5-D815-497B-AC0F-82502C52992E}" srcOrd="0" destOrd="0" presId="urn:microsoft.com/office/officeart/2005/8/layout/hierarchy6"/>
    <dgm:cxn modelId="{664FE43D-E9A3-470C-94A6-9670F5A995DD}" type="presParOf" srcId="{A20B4780-DB95-412D-B006-DC62A4099DB2}" destId="{1D606603-868A-48B9-85A1-385519F1CF7F}" srcOrd="1" destOrd="0" presId="urn:microsoft.com/office/officeart/2005/8/layout/hierarchy6"/>
    <dgm:cxn modelId="{2AC8517B-8DF7-4A6E-B66E-FEFD8D6C1106}" type="presParOf" srcId="{1D606603-868A-48B9-85A1-385519F1CF7F}" destId="{A758643C-01F3-4376-AB7E-71E242C28430}" srcOrd="0" destOrd="0" presId="urn:microsoft.com/office/officeart/2005/8/layout/hierarchy6"/>
    <dgm:cxn modelId="{D9F20753-AA6B-432B-A748-D807DBF9BBE7}" type="presParOf" srcId="{1D606603-868A-48B9-85A1-385519F1CF7F}" destId="{65B5DE65-FDE0-4EBE-A4AA-FAE7DFC4539B}" srcOrd="1" destOrd="0" presId="urn:microsoft.com/office/officeart/2005/8/layout/hierarchy6"/>
    <dgm:cxn modelId="{9AB5629B-6E47-47E9-B8ED-E1FD3479DF5D}" type="presParOf" srcId="{65B5DE65-FDE0-4EBE-A4AA-FAE7DFC4539B}" destId="{7B96F81E-9C67-4F1D-91B0-72B9CD2F13E4}" srcOrd="0" destOrd="0" presId="urn:microsoft.com/office/officeart/2005/8/layout/hierarchy6"/>
    <dgm:cxn modelId="{36FB1768-1C1D-4693-964C-3CB218475BFC}" type="presParOf" srcId="{65B5DE65-FDE0-4EBE-A4AA-FAE7DFC4539B}" destId="{01E47527-3D5B-4248-A193-BAB3D9607B4E}" srcOrd="1" destOrd="0" presId="urn:microsoft.com/office/officeart/2005/8/layout/hierarchy6"/>
    <dgm:cxn modelId="{0F924783-1BD4-4FBC-A1F3-92E0F6155B5C}" type="presParOf" srcId="{01E47527-3D5B-4248-A193-BAB3D9607B4E}" destId="{38278FAA-6343-4D20-AEDD-BFA649A94F7C}" srcOrd="0" destOrd="0" presId="urn:microsoft.com/office/officeart/2005/8/layout/hierarchy6"/>
    <dgm:cxn modelId="{25124F05-2D29-44DF-820E-B603D96A15DD}" type="presParOf" srcId="{01E47527-3D5B-4248-A193-BAB3D9607B4E}" destId="{0DCEF3EA-2F77-47C8-B581-EE9E615266A7}" srcOrd="1" destOrd="0" presId="urn:microsoft.com/office/officeart/2005/8/layout/hierarchy6"/>
    <dgm:cxn modelId="{41CC749C-B2F6-442C-A1F6-91ED241FEAC3}" type="presParOf" srcId="{0DCEF3EA-2F77-47C8-B581-EE9E615266A7}" destId="{7B2B129B-75C1-4C8D-91E2-570EA9DB2897}" srcOrd="0" destOrd="0" presId="urn:microsoft.com/office/officeart/2005/8/layout/hierarchy6"/>
    <dgm:cxn modelId="{A20B0A89-BF91-45BA-B06C-622E2F5C2F0B}" type="presParOf" srcId="{0DCEF3EA-2F77-47C8-B581-EE9E615266A7}" destId="{6966E5D8-0EDF-488A-8E70-4B97DF110CC5}" srcOrd="1" destOrd="0" presId="urn:microsoft.com/office/officeart/2005/8/layout/hierarchy6"/>
    <dgm:cxn modelId="{6163A0D6-8DA0-45E6-ADBD-DB6CDE8FADE8}" type="presParOf" srcId="{6966E5D8-0EDF-488A-8E70-4B97DF110CC5}" destId="{BE2E4F69-6350-4955-B705-E69C553B7B8A}" srcOrd="0" destOrd="0" presId="urn:microsoft.com/office/officeart/2005/8/layout/hierarchy6"/>
    <dgm:cxn modelId="{F57937F6-7D4E-4086-90AB-39A8F991B349}" type="presParOf" srcId="{6966E5D8-0EDF-488A-8E70-4B97DF110CC5}" destId="{CCEBBBCA-C40A-4723-AB91-7FB1B86E8188}" srcOrd="1" destOrd="0" presId="urn:microsoft.com/office/officeart/2005/8/layout/hierarchy6"/>
    <dgm:cxn modelId="{39DC1043-4982-46D1-8912-0436092CFDEC}" type="presParOf" srcId="{CCEBBBCA-C40A-4723-AB91-7FB1B86E8188}" destId="{87DA632A-1AFF-4AA8-9A46-AA50EFDD58EA}" srcOrd="0" destOrd="0" presId="urn:microsoft.com/office/officeart/2005/8/layout/hierarchy6"/>
    <dgm:cxn modelId="{DB6883B1-F521-4B53-A729-CCCEEE92EACC}" type="presParOf" srcId="{CCEBBBCA-C40A-4723-AB91-7FB1B86E8188}" destId="{D8533914-969B-4E93-9FCE-5E5F60130EC9}" srcOrd="1" destOrd="0" presId="urn:microsoft.com/office/officeart/2005/8/layout/hierarchy6"/>
    <dgm:cxn modelId="{1B500D12-8969-4CF8-851C-63ED985EA21F}" type="presParOf" srcId="{E91C7AB5-84EA-4935-A031-664DAECF7E93}" destId="{507FF022-67E9-4E85-B13D-106B7A19C632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43801C-3FA6-4A04-B425-5F4267095254}" type="doc">
      <dgm:prSet loTypeId="urn:microsoft.com/office/officeart/2005/8/layout/hierarchy6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0361FAB-8135-456C-9E27-18BA44F1D6DF}">
      <dgm:prSet phldrT="[Tekst]" custT="1"/>
      <dgm:spPr/>
      <dgm:t>
        <a:bodyPr/>
        <a:lstStyle/>
        <a:p>
          <a:r>
            <a:rPr lang="hr-HR" sz="2400" b="1" dirty="0">
              <a:latin typeface="+mj-lt"/>
            </a:rPr>
            <a:t>Adekvatno opremljen prostor i nabavljena potrebna sredstava za rad</a:t>
          </a:r>
        </a:p>
      </dgm:t>
    </dgm:pt>
    <dgm:pt modelId="{45443B9C-D6BD-409F-B400-5EEC12DB46DC}" type="parTrans" cxnId="{362FBDB5-4A8E-4449-BC28-06C03E760F76}">
      <dgm:prSet/>
      <dgm:spPr/>
      <dgm:t>
        <a:bodyPr/>
        <a:lstStyle/>
        <a:p>
          <a:endParaRPr lang="hr-HR" sz="1800">
            <a:latin typeface="+mj-lt"/>
          </a:endParaRPr>
        </a:p>
      </dgm:t>
    </dgm:pt>
    <dgm:pt modelId="{0E3FD379-4622-495D-98D9-8A21DB873ECE}" type="sibTrans" cxnId="{362FBDB5-4A8E-4449-BC28-06C03E760F76}">
      <dgm:prSet/>
      <dgm:spPr/>
      <dgm:t>
        <a:bodyPr/>
        <a:lstStyle/>
        <a:p>
          <a:endParaRPr lang="hr-HR" sz="1800">
            <a:latin typeface="+mj-lt"/>
          </a:endParaRPr>
        </a:p>
      </dgm:t>
    </dgm:pt>
    <dgm:pt modelId="{6AB2211C-C8C6-47AD-A8E7-7D203DA039A0}">
      <dgm:prSet phldrT="[Teks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r-HR" sz="2400" b="0" dirty="0">
              <a:latin typeface="+mj-lt"/>
            </a:rPr>
            <a:t>Modernizirana oprema za primjenu u nastavi</a:t>
          </a:r>
        </a:p>
      </dgm:t>
    </dgm:pt>
    <dgm:pt modelId="{CCB809AE-87A3-4F66-B314-D838271A0A43}" type="parTrans" cxnId="{3741445E-39DA-4DC8-A8AA-9F94C9CDDA59}">
      <dgm:prSet/>
      <dgm:spPr/>
      <dgm:t>
        <a:bodyPr/>
        <a:lstStyle/>
        <a:p>
          <a:endParaRPr lang="hr-HR" sz="1800">
            <a:latin typeface="+mj-lt"/>
          </a:endParaRPr>
        </a:p>
      </dgm:t>
    </dgm:pt>
    <dgm:pt modelId="{910FD0CF-480B-417E-B352-572CBC29FD3D}" type="sibTrans" cxnId="{3741445E-39DA-4DC8-A8AA-9F94C9CDDA59}">
      <dgm:prSet/>
      <dgm:spPr/>
      <dgm:t>
        <a:bodyPr/>
        <a:lstStyle/>
        <a:p>
          <a:endParaRPr lang="hr-HR" sz="1800">
            <a:latin typeface="+mj-lt"/>
          </a:endParaRPr>
        </a:p>
      </dgm:t>
    </dgm:pt>
    <dgm:pt modelId="{A074CB4D-74A2-4E9F-92F9-3A59DC0F082C}">
      <dgm:prSet custT="1"/>
      <dgm:spPr/>
      <dgm:t>
        <a:bodyPr/>
        <a:lstStyle/>
        <a:p>
          <a:r>
            <a:rPr lang="hr-HR" sz="2800" b="1" dirty="0">
              <a:latin typeface="+mj-lt"/>
            </a:rPr>
            <a:t>Uspostavljen sustav razvoja potencijala darovitih učenika u skladu s njihovim sklonostima, sposobnostima i interesima</a:t>
          </a:r>
        </a:p>
      </dgm:t>
    </dgm:pt>
    <dgm:pt modelId="{60346918-9C74-4199-8CDC-AE59AE748986}" type="parTrans" cxnId="{6DC8860A-9C99-4260-8AB3-EF62F0A93933}">
      <dgm:prSet/>
      <dgm:spPr/>
      <dgm:t>
        <a:bodyPr/>
        <a:lstStyle/>
        <a:p>
          <a:endParaRPr lang="hr-HR" sz="1800">
            <a:latin typeface="+mj-lt"/>
          </a:endParaRPr>
        </a:p>
      </dgm:t>
    </dgm:pt>
    <dgm:pt modelId="{49446154-7C70-4187-B39C-51E591737AEF}" type="sibTrans" cxnId="{6DC8860A-9C99-4260-8AB3-EF62F0A93933}">
      <dgm:prSet/>
      <dgm:spPr/>
      <dgm:t>
        <a:bodyPr/>
        <a:lstStyle/>
        <a:p>
          <a:endParaRPr lang="hr-HR" sz="1800">
            <a:latin typeface="+mj-lt"/>
          </a:endParaRPr>
        </a:p>
      </dgm:t>
    </dgm:pt>
    <dgm:pt modelId="{9B3BA69A-012E-4027-8449-6833FD2F2E6E}">
      <dgm:prSet custT="1"/>
      <dgm:spPr/>
      <dgm:t>
        <a:bodyPr/>
        <a:lstStyle/>
        <a:p>
          <a:r>
            <a:rPr lang="hr-HR" sz="2400" b="1" dirty="0">
              <a:latin typeface="+mj-lt"/>
            </a:rPr>
            <a:t>Učitelji i nastavnici stručno osposobljeni za rad s darovitom djecom</a:t>
          </a:r>
        </a:p>
      </dgm:t>
    </dgm:pt>
    <dgm:pt modelId="{F3FE9268-F27C-40E1-9ED2-ABBF4A6505A1}" type="parTrans" cxnId="{0301AF92-B37B-4307-A2E3-3FAEE4227B44}">
      <dgm:prSet/>
      <dgm:spPr/>
      <dgm:t>
        <a:bodyPr/>
        <a:lstStyle/>
        <a:p>
          <a:endParaRPr lang="hr-HR" sz="1800">
            <a:latin typeface="+mj-lt"/>
          </a:endParaRPr>
        </a:p>
      </dgm:t>
    </dgm:pt>
    <dgm:pt modelId="{18118B15-6D6D-469E-86E2-33FECB6041A1}" type="sibTrans" cxnId="{0301AF92-B37B-4307-A2E3-3FAEE4227B44}">
      <dgm:prSet/>
      <dgm:spPr/>
      <dgm:t>
        <a:bodyPr/>
        <a:lstStyle/>
        <a:p>
          <a:endParaRPr lang="hr-HR" sz="1800">
            <a:latin typeface="+mj-lt"/>
          </a:endParaRPr>
        </a:p>
      </dgm:t>
    </dgm:pt>
    <dgm:pt modelId="{E5C43D59-81DC-4541-A8A6-32C1384C9117}">
      <dgm:prSet custT="1"/>
      <dgm:spPr/>
      <dgm:t>
        <a:bodyPr/>
        <a:lstStyle/>
        <a:p>
          <a:r>
            <a:rPr lang="hr-HR" sz="2400" b="1" dirty="0">
              <a:latin typeface="+mj-lt"/>
            </a:rPr>
            <a:t>Uspostavljen sustav rane identifikacije i praćenja darovite djece</a:t>
          </a:r>
        </a:p>
      </dgm:t>
    </dgm:pt>
    <dgm:pt modelId="{AFB9DE9E-125A-4CB9-8F92-FDEB297DFAB0}" type="parTrans" cxnId="{B05234EC-28AF-4ADE-AB62-5A036303A98F}">
      <dgm:prSet/>
      <dgm:spPr/>
      <dgm:t>
        <a:bodyPr/>
        <a:lstStyle/>
        <a:p>
          <a:endParaRPr lang="hr-HR" sz="1800">
            <a:latin typeface="+mj-lt"/>
          </a:endParaRPr>
        </a:p>
      </dgm:t>
    </dgm:pt>
    <dgm:pt modelId="{1F2D7B0A-D464-4C95-BDD1-991D0DE3A841}" type="sibTrans" cxnId="{B05234EC-28AF-4ADE-AB62-5A036303A98F}">
      <dgm:prSet/>
      <dgm:spPr/>
      <dgm:t>
        <a:bodyPr/>
        <a:lstStyle/>
        <a:p>
          <a:endParaRPr lang="hr-HR" sz="1800">
            <a:latin typeface="+mj-lt"/>
          </a:endParaRPr>
        </a:p>
      </dgm:t>
    </dgm:pt>
    <dgm:pt modelId="{04AAA20A-1114-4F6E-83A8-7D90EBBD8702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r-HR" sz="2400" dirty="0">
              <a:latin typeface="+mj-lt"/>
            </a:rPr>
            <a:t>Dostupne edukacije za rad s darovitom djecom</a:t>
          </a:r>
        </a:p>
      </dgm:t>
    </dgm:pt>
    <dgm:pt modelId="{A192A0AA-4402-4B18-B534-350DF2EEE603}" type="parTrans" cxnId="{685025A6-9E4A-4129-B09E-B5404CC36D72}">
      <dgm:prSet/>
      <dgm:spPr/>
      <dgm:t>
        <a:bodyPr/>
        <a:lstStyle/>
        <a:p>
          <a:endParaRPr lang="hr-HR" sz="1800">
            <a:latin typeface="+mj-lt"/>
          </a:endParaRPr>
        </a:p>
      </dgm:t>
    </dgm:pt>
    <dgm:pt modelId="{E2B93692-ECCC-4D15-8A13-A3B48FF25131}" type="sibTrans" cxnId="{685025A6-9E4A-4129-B09E-B5404CC36D72}">
      <dgm:prSet/>
      <dgm:spPr/>
      <dgm:t>
        <a:bodyPr/>
        <a:lstStyle/>
        <a:p>
          <a:endParaRPr lang="hr-HR" sz="1800">
            <a:latin typeface="+mj-lt"/>
          </a:endParaRPr>
        </a:p>
      </dgm:t>
    </dgm:pt>
    <dgm:pt modelId="{BF543D39-2D80-4E09-A7EA-9088E6E5F155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r-HR" sz="2400" dirty="0">
              <a:latin typeface="+mj-lt"/>
            </a:rPr>
            <a:t>Stimulativna okolina za učenje</a:t>
          </a:r>
        </a:p>
      </dgm:t>
    </dgm:pt>
    <dgm:pt modelId="{E63D55F7-9AED-4B0A-93B8-7A2B9031B201}" type="parTrans" cxnId="{B45BC1B6-7FEF-42A7-B18C-1455B79E2DE1}">
      <dgm:prSet/>
      <dgm:spPr/>
      <dgm:t>
        <a:bodyPr/>
        <a:lstStyle/>
        <a:p>
          <a:endParaRPr lang="hr-HR" sz="1800">
            <a:latin typeface="+mj-lt"/>
          </a:endParaRPr>
        </a:p>
      </dgm:t>
    </dgm:pt>
    <dgm:pt modelId="{DBC33D7B-5EBE-40B7-8CD7-85AAA3C6C29B}" type="sibTrans" cxnId="{B45BC1B6-7FEF-42A7-B18C-1455B79E2DE1}">
      <dgm:prSet/>
      <dgm:spPr/>
      <dgm:t>
        <a:bodyPr/>
        <a:lstStyle/>
        <a:p>
          <a:endParaRPr lang="hr-HR" sz="1800">
            <a:latin typeface="+mj-lt"/>
          </a:endParaRPr>
        </a:p>
      </dgm:t>
    </dgm:pt>
    <dgm:pt modelId="{426058DC-85D7-4DF2-9A74-46343BAB3954}">
      <dgm:prSet phldrT="[Tekst]" custT="1"/>
      <dgm:spPr/>
      <dgm:t>
        <a:bodyPr/>
        <a:lstStyle/>
        <a:p>
          <a:r>
            <a:rPr lang="hr-HR" sz="2800" b="1" dirty="0">
              <a:latin typeface="+mj-lt"/>
            </a:rPr>
            <a:t>Jačanje kapaciteta odgojno-obrazovnih ustanova u području identifikacije i podrške obrazovanju darovitih učenika</a:t>
          </a:r>
        </a:p>
      </dgm:t>
    </dgm:pt>
    <dgm:pt modelId="{E40DA8B1-BC26-44DE-91C2-134496063C24}" type="sibTrans" cxnId="{744136EE-95CB-4456-8FE2-08FB03421175}">
      <dgm:prSet/>
      <dgm:spPr/>
      <dgm:t>
        <a:bodyPr/>
        <a:lstStyle/>
        <a:p>
          <a:endParaRPr lang="hr-HR" sz="1800">
            <a:latin typeface="+mj-lt"/>
          </a:endParaRPr>
        </a:p>
      </dgm:t>
    </dgm:pt>
    <dgm:pt modelId="{BC69EBE9-AC04-4FE3-97FC-8B9A41B46AB3}" type="parTrans" cxnId="{744136EE-95CB-4456-8FE2-08FB03421175}">
      <dgm:prSet/>
      <dgm:spPr/>
      <dgm:t>
        <a:bodyPr/>
        <a:lstStyle/>
        <a:p>
          <a:endParaRPr lang="hr-HR" sz="1800">
            <a:latin typeface="+mj-lt"/>
          </a:endParaRPr>
        </a:p>
      </dgm:t>
    </dgm:pt>
    <dgm:pt modelId="{950A6A59-837C-4C7A-8B1D-8D861576CC1F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r-HR" sz="2400" dirty="0">
              <a:latin typeface="+mj-lt"/>
            </a:rPr>
            <a:t>Adekvatni alati za e-učenje</a:t>
          </a:r>
        </a:p>
      </dgm:t>
    </dgm:pt>
    <dgm:pt modelId="{7251B919-9622-4349-BD4B-9857CB79E6CE}" type="parTrans" cxnId="{603FA645-4062-4C8A-A1FA-0DBA12326206}">
      <dgm:prSet/>
      <dgm:spPr/>
      <dgm:t>
        <a:bodyPr/>
        <a:lstStyle/>
        <a:p>
          <a:endParaRPr lang="hr-HR" sz="1800"/>
        </a:p>
      </dgm:t>
    </dgm:pt>
    <dgm:pt modelId="{A7F51E76-8007-45C8-B215-20D4B0C63DBA}" type="sibTrans" cxnId="{603FA645-4062-4C8A-A1FA-0DBA12326206}">
      <dgm:prSet/>
      <dgm:spPr/>
      <dgm:t>
        <a:bodyPr/>
        <a:lstStyle/>
        <a:p>
          <a:endParaRPr lang="hr-HR" sz="1800"/>
        </a:p>
      </dgm:t>
    </dgm:pt>
    <dgm:pt modelId="{09445043-D767-495C-BAE8-E73FE261E237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r-HR" sz="2400" dirty="0">
              <a:latin typeface="+mj-lt"/>
            </a:rPr>
            <a:t>Prostor prilagođen radu  s darovitim učenicima</a:t>
          </a:r>
        </a:p>
      </dgm:t>
    </dgm:pt>
    <dgm:pt modelId="{8585BD60-E759-442C-BF3C-98FDD3100F36}" type="parTrans" cxnId="{FC00142D-0FB1-454A-8E38-5AC72D289FA7}">
      <dgm:prSet/>
      <dgm:spPr/>
      <dgm:t>
        <a:bodyPr/>
        <a:lstStyle/>
        <a:p>
          <a:endParaRPr lang="hr-HR" sz="1800"/>
        </a:p>
      </dgm:t>
    </dgm:pt>
    <dgm:pt modelId="{2A9042F5-A68E-494C-98A1-BBBAA8EA3E9B}" type="sibTrans" cxnId="{FC00142D-0FB1-454A-8E38-5AC72D289FA7}">
      <dgm:prSet/>
      <dgm:spPr/>
      <dgm:t>
        <a:bodyPr/>
        <a:lstStyle/>
        <a:p>
          <a:endParaRPr lang="hr-HR" sz="1800"/>
        </a:p>
      </dgm:t>
    </dgm:pt>
    <dgm:pt modelId="{3D9A9CCE-C77B-423D-9F0D-03093AD972D8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r-HR" sz="2400" dirty="0">
              <a:latin typeface="+mj-lt"/>
            </a:rPr>
            <a:t>Unaprijeđene metode i oblici rada</a:t>
          </a:r>
        </a:p>
      </dgm:t>
    </dgm:pt>
    <dgm:pt modelId="{6670F52B-9997-4D5B-A964-0A558EDF3D06}" type="parTrans" cxnId="{FD5DAFA7-FA47-4366-A995-F8A7D69B7356}">
      <dgm:prSet/>
      <dgm:spPr/>
      <dgm:t>
        <a:bodyPr/>
        <a:lstStyle/>
        <a:p>
          <a:endParaRPr lang="hr-HR" sz="1800"/>
        </a:p>
      </dgm:t>
    </dgm:pt>
    <dgm:pt modelId="{4CFF876C-99D3-4BB3-B0B8-9D3D49E19F0D}" type="sibTrans" cxnId="{FD5DAFA7-FA47-4366-A995-F8A7D69B7356}">
      <dgm:prSet/>
      <dgm:spPr/>
      <dgm:t>
        <a:bodyPr/>
        <a:lstStyle/>
        <a:p>
          <a:endParaRPr lang="hr-HR" sz="1800"/>
        </a:p>
      </dgm:t>
    </dgm:pt>
    <dgm:pt modelId="{67B9C1F3-E397-496F-8152-C3F7FB286F7C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r-HR" sz="2400" dirty="0">
              <a:latin typeface="+mj-lt"/>
            </a:rPr>
            <a:t>Prilagođeni obrazovni sadržaji za održavanje nastave</a:t>
          </a:r>
        </a:p>
      </dgm:t>
    </dgm:pt>
    <dgm:pt modelId="{525C16C4-5E2D-485A-BB73-914E0DFA6180}" type="parTrans" cxnId="{9A18E2F4-F931-49BA-934C-59937CF7CA6D}">
      <dgm:prSet/>
      <dgm:spPr/>
      <dgm:t>
        <a:bodyPr/>
        <a:lstStyle/>
        <a:p>
          <a:endParaRPr lang="hr-HR" sz="1800"/>
        </a:p>
      </dgm:t>
    </dgm:pt>
    <dgm:pt modelId="{E809326B-8AD0-433B-AF1D-61D27968BB15}" type="sibTrans" cxnId="{9A18E2F4-F931-49BA-934C-59937CF7CA6D}">
      <dgm:prSet/>
      <dgm:spPr/>
      <dgm:t>
        <a:bodyPr/>
        <a:lstStyle/>
        <a:p>
          <a:endParaRPr lang="hr-HR" sz="1800"/>
        </a:p>
      </dgm:t>
    </dgm:pt>
    <dgm:pt modelId="{D63DCC90-82A5-4218-AE0C-687C2DDD8458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r-HR" sz="2400" dirty="0">
              <a:latin typeface="+mj-lt"/>
            </a:rPr>
            <a:t>Odgovarajuća institucionalna podrška</a:t>
          </a:r>
        </a:p>
      </dgm:t>
    </dgm:pt>
    <dgm:pt modelId="{041886BC-3F12-4C3C-87BD-182DA7A26B2B}" type="parTrans" cxnId="{5DFFB588-D6D1-4287-9C76-F73DE08036BE}">
      <dgm:prSet/>
      <dgm:spPr/>
      <dgm:t>
        <a:bodyPr/>
        <a:lstStyle/>
        <a:p>
          <a:endParaRPr lang="hr-HR" sz="1800"/>
        </a:p>
      </dgm:t>
    </dgm:pt>
    <dgm:pt modelId="{62FDDB2B-BD50-4A40-BF6C-3DD8788C674C}" type="sibTrans" cxnId="{5DFFB588-D6D1-4287-9C76-F73DE08036BE}">
      <dgm:prSet/>
      <dgm:spPr/>
      <dgm:t>
        <a:bodyPr/>
        <a:lstStyle/>
        <a:p>
          <a:endParaRPr lang="hr-HR" sz="1800"/>
        </a:p>
      </dgm:t>
    </dgm:pt>
    <dgm:pt modelId="{0BB91C72-E361-464C-8621-6E050845CDA5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r-HR" sz="2400" dirty="0">
              <a:latin typeface="+mj-lt"/>
            </a:rPr>
            <a:t>Razvijene metode za prepoznavanje darovitosti učenika</a:t>
          </a:r>
        </a:p>
      </dgm:t>
    </dgm:pt>
    <dgm:pt modelId="{BA29A47F-B2EB-474A-AF66-A28A8175D1D9}" type="parTrans" cxnId="{B9731586-A53A-4643-BA50-B222383C6B25}">
      <dgm:prSet/>
      <dgm:spPr/>
      <dgm:t>
        <a:bodyPr/>
        <a:lstStyle/>
        <a:p>
          <a:endParaRPr lang="hr-HR" sz="1800"/>
        </a:p>
      </dgm:t>
    </dgm:pt>
    <dgm:pt modelId="{2CA643D6-FFDF-4157-B1EE-5BE91D6C541A}" type="sibTrans" cxnId="{B9731586-A53A-4643-BA50-B222383C6B25}">
      <dgm:prSet/>
      <dgm:spPr/>
      <dgm:t>
        <a:bodyPr/>
        <a:lstStyle/>
        <a:p>
          <a:endParaRPr lang="hr-HR" sz="1800"/>
        </a:p>
      </dgm:t>
    </dgm:pt>
    <dgm:pt modelId="{E91C7AB5-84EA-4935-A031-664DAECF7E93}" type="pres">
      <dgm:prSet presAssocID="{C543801C-3FA6-4A04-B425-5F426709525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3617450-4202-4C28-8E25-96CAB60BF6B8}" type="pres">
      <dgm:prSet presAssocID="{C543801C-3FA6-4A04-B425-5F4267095254}" presName="hierFlow" presStyleCnt="0"/>
      <dgm:spPr/>
    </dgm:pt>
    <dgm:pt modelId="{462845AE-6A0B-4939-933A-12B8E6B5E3AF}" type="pres">
      <dgm:prSet presAssocID="{C543801C-3FA6-4A04-B425-5F426709525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B6EC4A4-1FE6-4F4D-8C9B-623C9052F330}" type="pres">
      <dgm:prSet presAssocID="{A074CB4D-74A2-4E9F-92F9-3A59DC0F082C}" presName="Name14" presStyleCnt="0"/>
      <dgm:spPr/>
    </dgm:pt>
    <dgm:pt modelId="{73A5DE2E-5E13-4C80-A8D7-621420F1F2FC}" type="pres">
      <dgm:prSet presAssocID="{A074CB4D-74A2-4E9F-92F9-3A59DC0F082C}" presName="level1Shape" presStyleLbl="node0" presStyleIdx="0" presStyleCnt="1" custScaleX="1256470" custScaleY="108142">
        <dgm:presLayoutVars>
          <dgm:chPref val="3"/>
        </dgm:presLayoutVars>
      </dgm:prSet>
      <dgm:spPr/>
    </dgm:pt>
    <dgm:pt modelId="{9F9E1302-44AA-42C5-B6F1-562EC7C230D9}" type="pres">
      <dgm:prSet presAssocID="{A074CB4D-74A2-4E9F-92F9-3A59DC0F082C}" presName="hierChild2" presStyleCnt="0"/>
      <dgm:spPr/>
    </dgm:pt>
    <dgm:pt modelId="{DB5B2050-385D-4F1B-80ED-24CE8F57DECD}" type="pres">
      <dgm:prSet presAssocID="{BC69EBE9-AC04-4FE3-97FC-8B9A41B46AB3}" presName="Name19" presStyleLbl="parChTrans1D2" presStyleIdx="0" presStyleCnt="1"/>
      <dgm:spPr/>
    </dgm:pt>
    <dgm:pt modelId="{12EADE36-6B19-4CC4-9CE1-7A99C89AA5EF}" type="pres">
      <dgm:prSet presAssocID="{426058DC-85D7-4DF2-9A74-46343BAB3954}" presName="Name21" presStyleCnt="0"/>
      <dgm:spPr/>
    </dgm:pt>
    <dgm:pt modelId="{96590C90-15B4-4281-B671-21EE3AE107DD}" type="pres">
      <dgm:prSet presAssocID="{426058DC-85D7-4DF2-9A74-46343BAB3954}" presName="level2Shape" presStyleLbl="node2" presStyleIdx="0" presStyleCnt="1" custScaleX="1192791" custScaleY="105995" custLinFactNeighborX="-37621" custLinFactNeighborY="9962"/>
      <dgm:spPr/>
    </dgm:pt>
    <dgm:pt modelId="{8526FBDC-7CF7-4DFE-A9C6-B8DC0E694C4B}" type="pres">
      <dgm:prSet presAssocID="{426058DC-85D7-4DF2-9A74-46343BAB3954}" presName="hierChild3" presStyleCnt="0"/>
      <dgm:spPr/>
    </dgm:pt>
    <dgm:pt modelId="{06620017-9B2A-41A2-B9C4-1EDB2E743571}" type="pres">
      <dgm:prSet presAssocID="{45443B9C-D6BD-409F-B400-5EEC12DB46DC}" presName="Name19" presStyleLbl="parChTrans1D3" presStyleIdx="0" presStyleCnt="3"/>
      <dgm:spPr/>
    </dgm:pt>
    <dgm:pt modelId="{6822DA5A-7F99-4E89-B642-A061B76BFEE0}" type="pres">
      <dgm:prSet presAssocID="{80361FAB-8135-456C-9E27-18BA44F1D6DF}" presName="Name21" presStyleCnt="0"/>
      <dgm:spPr/>
    </dgm:pt>
    <dgm:pt modelId="{B8515017-86AC-4ACA-BADC-D2973AF1E95F}" type="pres">
      <dgm:prSet presAssocID="{80361FAB-8135-456C-9E27-18BA44F1D6DF}" presName="level2Shape" presStyleLbl="node3" presStyleIdx="0" presStyleCnt="3" custAng="10800000" custFlipVert="1" custScaleX="442366" custScaleY="142688" custLinFactNeighborX="-2725" custLinFactNeighborY="1627"/>
      <dgm:spPr/>
    </dgm:pt>
    <dgm:pt modelId="{8A9FB126-EC17-4853-A3AA-FA9E3A67D429}" type="pres">
      <dgm:prSet presAssocID="{80361FAB-8135-456C-9E27-18BA44F1D6DF}" presName="hierChild3" presStyleCnt="0"/>
      <dgm:spPr/>
    </dgm:pt>
    <dgm:pt modelId="{FF944170-30CA-482C-B360-FC3E06C810F3}" type="pres">
      <dgm:prSet presAssocID="{CCB809AE-87A3-4F66-B314-D838271A0A43}" presName="Name19" presStyleLbl="parChTrans1D4" presStyleIdx="0" presStyleCnt="9"/>
      <dgm:spPr/>
    </dgm:pt>
    <dgm:pt modelId="{FEC04F7D-977E-4740-B06F-56EE9C6A39AB}" type="pres">
      <dgm:prSet presAssocID="{6AB2211C-C8C6-47AD-A8E7-7D203DA039A0}" presName="Name21" presStyleCnt="0"/>
      <dgm:spPr/>
    </dgm:pt>
    <dgm:pt modelId="{733EA1EA-2B65-42BD-A986-AB93831C6E61}" type="pres">
      <dgm:prSet presAssocID="{6AB2211C-C8C6-47AD-A8E7-7D203DA039A0}" presName="level2Shape" presStyleLbl="node4" presStyleIdx="0" presStyleCnt="9" custScaleX="313105" custScaleY="115735" custLinFactNeighborX="-2000" custLinFactNeighborY="-4647"/>
      <dgm:spPr/>
    </dgm:pt>
    <dgm:pt modelId="{EE650191-1002-4D39-A555-60430F4684B5}" type="pres">
      <dgm:prSet presAssocID="{6AB2211C-C8C6-47AD-A8E7-7D203DA039A0}" presName="hierChild3" presStyleCnt="0"/>
      <dgm:spPr/>
    </dgm:pt>
    <dgm:pt modelId="{41B87E0F-9A46-46E3-8B37-5E886A0FD3B7}" type="pres">
      <dgm:prSet presAssocID="{7251B919-9622-4349-BD4B-9857CB79E6CE}" presName="Name19" presStyleLbl="parChTrans1D4" presStyleIdx="1" presStyleCnt="9"/>
      <dgm:spPr/>
    </dgm:pt>
    <dgm:pt modelId="{D90B6B95-FC12-43C9-9642-5DFD9C79FF09}" type="pres">
      <dgm:prSet presAssocID="{950A6A59-837C-4C7A-8B1D-8D861576CC1F}" presName="Name21" presStyleCnt="0"/>
      <dgm:spPr/>
    </dgm:pt>
    <dgm:pt modelId="{443A8DCA-378F-4F93-A05E-FEEC6BC40227}" type="pres">
      <dgm:prSet presAssocID="{950A6A59-837C-4C7A-8B1D-8D861576CC1F}" presName="level2Shape" presStyleLbl="node4" presStyleIdx="1" presStyleCnt="9" custScaleX="303676" custScaleY="143876" custLinFactNeighborX="-1522" custLinFactNeighborY="-1896"/>
      <dgm:spPr/>
    </dgm:pt>
    <dgm:pt modelId="{9CBEF54E-A8CB-4AE4-836C-44504B31EAC6}" type="pres">
      <dgm:prSet presAssocID="{950A6A59-837C-4C7A-8B1D-8D861576CC1F}" presName="hierChild3" presStyleCnt="0"/>
      <dgm:spPr/>
    </dgm:pt>
    <dgm:pt modelId="{7B38BAFD-6E77-4E80-94DA-CB417DDC4456}" type="pres">
      <dgm:prSet presAssocID="{8585BD60-E759-442C-BF3C-98FDD3100F36}" presName="Name19" presStyleLbl="parChTrans1D4" presStyleIdx="2" presStyleCnt="9"/>
      <dgm:spPr/>
    </dgm:pt>
    <dgm:pt modelId="{3407CD6D-F664-442F-A559-9A4B933EE25C}" type="pres">
      <dgm:prSet presAssocID="{09445043-D767-495C-BAE8-E73FE261E237}" presName="Name21" presStyleCnt="0"/>
      <dgm:spPr/>
    </dgm:pt>
    <dgm:pt modelId="{F010C125-5855-45C6-AE79-9C2B340C4990}" type="pres">
      <dgm:prSet presAssocID="{09445043-D767-495C-BAE8-E73FE261E237}" presName="level2Shape" presStyleLbl="node4" presStyleIdx="2" presStyleCnt="9" custScaleX="300728" custScaleY="163468" custLinFactNeighborX="-1460" custLinFactNeighborY="-10088"/>
      <dgm:spPr/>
    </dgm:pt>
    <dgm:pt modelId="{B43CC5C9-FE94-4440-AF61-7FC61CA12E79}" type="pres">
      <dgm:prSet presAssocID="{09445043-D767-495C-BAE8-E73FE261E237}" presName="hierChild3" presStyleCnt="0"/>
      <dgm:spPr/>
    </dgm:pt>
    <dgm:pt modelId="{8FD4FA55-5936-4E96-A14E-BDF83B9D65F8}" type="pres">
      <dgm:prSet presAssocID="{F3FE9268-F27C-40E1-9ED2-ABBF4A6505A1}" presName="Name19" presStyleLbl="parChTrans1D3" presStyleIdx="1" presStyleCnt="3"/>
      <dgm:spPr/>
    </dgm:pt>
    <dgm:pt modelId="{31CCD3B8-3D31-4C3F-BFC9-D2F2DA277FDF}" type="pres">
      <dgm:prSet presAssocID="{9B3BA69A-012E-4027-8449-6833FD2F2E6E}" presName="Name21" presStyleCnt="0"/>
      <dgm:spPr/>
    </dgm:pt>
    <dgm:pt modelId="{431D0251-FC26-4858-90AA-02535BF7D080}" type="pres">
      <dgm:prSet presAssocID="{9B3BA69A-012E-4027-8449-6833FD2F2E6E}" presName="level2Shape" presStyleLbl="node3" presStyleIdx="1" presStyleCnt="3" custScaleX="393653" custScaleY="168665"/>
      <dgm:spPr/>
    </dgm:pt>
    <dgm:pt modelId="{A128F540-EC0D-44CF-B116-58B83ECC0E04}" type="pres">
      <dgm:prSet presAssocID="{9B3BA69A-012E-4027-8449-6833FD2F2E6E}" presName="hierChild3" presStyleCnt="0"/>
      <dgm:spPr/>
    </dgm:pt>
    <dgm:pt modelId="{5361BA1C-4FA0-4BBD-B4DB-FF59A85002D3}" type="pres">
      <dgm:prSet presAssocID="{A192A0AA-4402-4B18-B534-350DF2EEE603}" presName="Name19" presStyleLbl="parChTrans1D4" presStyleIdx="3" presStyleCnt="9"/>
      <dgm:spPr/>
    </dgm:pt>
    <dgm:pt modelId="{827AF196-2604-411C-8960-6B3AFFBBD98C}" type="pres">
      <dgm:prSet presAssocID="{04AAA20A-1114-4F6E-83A8-7D90EBBD8702}" presName="Name21" presStyleCnt="0"/>
      <dgm:spPr/>
    </dgm:pt>
    <dgm:pt modelId="{4284AE85-4A9D-4631-9C49-2C67C015A32E}" type="pres">
      <dgm:prSet presAssocID="{04AAA20A-1114-4F6E-83A8-7D90EBBD8702}" presName="level2Shape" presStyleLbl="node4" presStyleIdx="3" presStyleCnt="9" custScaleX="293123" custScaleY="134364"/>
      <dgm:spPr/>
    </dgm:pt>
    <dgm:pt modelId="{097B86BB-2756-47CA-A214-D28406D78318}" type="pres">
      <dgm:prSet presAssocID="{04AAA20A-1114-4F6E-83A8-7D90EBBD8702}" presName="hierChild3" presStyleCnt="0"/>
      <dgm:spPr/>
    </dgm:pt>
    <dgm:pt modelId="{A5D4980D-A67F-432F-9BB7-207DEC16EF44}" type="pres">
      <dgm:prSet presAssocID="{6670F52B-9997-4D5B-A964-0A558EDF3D06}" presName="Name19" presStyleLbl="parChTrans1D4" presStyleIdx="4" presStyleCnt="9"/>
      <dgm:spPr/>
    </dgm:pt>
    <dgm:pt modelId="{356C5682-451D-4B44-9A56-9D27FE5D15EC}" type="pres">
      <dgm:prSet presAssocID="{3D9A9CCE-C77B-423D-9F0D-03093AD972D8}" presName="Name21" presStyleCnt="0"/>
      <dgm:spPr/>
    </dgm:pt>
    <dgm:pt modelId="{EC1C0355-0696-4FFC-85DC-56E5ABFE0FA8}" type="pres">
      <dgm:prSet presAssocID="{3D9A9CCE-C77B-423D-9F0D-03093AD972D8}" presName="level2Shape" presStyleLbl="node4" presStyleIdx="4" presStyleCnt="9" custScaleX="293123" custScaleY="114749"/>
      <dgm:spPr/>
    </dgm:pt>
    <dgm:pt modelId="{AEADF728-F720-4887-AA26-DF084EAD9B29}" type="pres">
      <dgm:prSet presAssocID="{3D9A9CCE-C77B-423D-9F0D-03093AD972D8}" presName="hierChild3" presStyleCnt="0"/>
      <dgm:spPr/>
    </dgm:pt>
    <dgm:pt modelId="{1D744319-6F4A-440E-B2DC-02BAC2E37E08}" type="pres">
      <dgm:prSet presAssocID="{525C16C4-5E2D-485A-BB73-914E0DFA6180}" presName="Name19" presStyleLbl="parChTrans1D4" presStyleIdx="5" presStyleCnt="9"/>
      <dgm:spPr/>
    </dgm:pt>
    <dgm:pt modelId="{673D66B6-ACDB-492B-AE0C-345625F2BDFD}" type="pres">
      <dgm:prSet presAssocID="{67B9C1F3-E397-496F-8152-C3F7FB286F7C}" presName="Name21" presStyleCnt="0"/>
      <dgm:spPr/>
    </dgm:pt>
    <dgm:pt modelId="{AAD6501F-5025-4D59-B6CD-315EE87DB9E1}" type="pres">
      <dgm:prSet presAssocID="{67B9C1F3-E397-496F-8152-C3F7FB286F7C}" presName="level2Shape" presStyleLbl="node4" presStyleIdx="5" presStyleCnt="9" custScaleX="293123" custScaleY="132899"/>
      <dgm:spPr/>
    </dgm:pt>
    <dgm:pt modelId="{7EE08201-4EE4-4E50-B908-9A50F778E5AD}" type="pres">
      <dgm:prSet presAssocID="{67B9C1F3-E397-496F-8152-C3F7FB286F7C}" presName="hierChild3" presStyleCnt="0"/>
      <dgm:spPr/>
    </dgm:pt>
    <dgm:pt modelId="{B93FB7D5-F25B-4B37-B244-F1935C68F977}" type="pres">
      <dgm:prSet presAssocID="{AFB9DE9E-125A-4CB9-8F92-FDEB297DFAB0}" presName="Name19" presStyleLbl="parChTrans1D3" presStyleIdx="2" presStyleCnt="3"/>
      <dgm:spPr/>
    </dgm:pt>
    <dgm:pt modelId="{A20B4780-DB95-412D-B006-DC62A4099DB2}" type="pres">
      <dgm:prSet presAssocID="{E5C43D59-81DC-4541-A8A6-32C1384C9117}" presName="Name21" presStyleCnt="0"/>
      <dgm:spPr/>
    </dgm:pt>
    <dgm:pt modelId="{BF3D64F5-D815-497B-AC0F-82502C52992E}" type="pres">
      <dgm:prSet presAssocID="{E5C43D59-81DC-4541-A8A6-32C1384C9117}" presName="level2Shape" presStyleLbl="node3" presStyleIdx="2" presStyleCnt="3" custScaleX="378367" custScaleY="149143" custLinFactNeighborX="21488" custLinFactNeighborY="-7434"/>
      <dgm:spPr/>
    </dgm:pt>
    <dgm:pt modelId="{1D606603-868A-48B9-85A1-385519F1CF7F}" type="pres">
      <dgm:prSet presAssocID="{E5C43D59-81DC-4541-A8A6-32C1384C9117}" presName="hierChild3" presStyleCnt="0"/>
      <dgm:spPr/>
    </dgm:pt>
    <dgm:pt modelId="{A758643C-01F3-4376-AB7E-71E242C28430}" type="pres">
      <dgm:prSet presAssocID="{E63D55F7-9AED-4B0A-93B8-7A2B9031B201}" presName="Name19" presStyleLbl="parChTrans1D4" presStyleIdx="6" presStyleCnt="9"/>
      <dgm:spPr/>
    </dgm:pt>
    <dgm:pt modelId="{65B5DE65-FDE0-4EBE-A4AA-FAE7DFC4539B}" type="pres">
      <dgm:prSet presAssocID="{BF543D39-2D80-4E09-A7EA-9088E6E5F155}" presName="Name21" presStyleCnt="0"/>
      <dgm:spPr/>
    </dgm:pt>
    <dgm:pt modelId="{7B96F81E-9C67-4F1D-91B0-72B9CD2F13E4}" type="pres">
      <dgm:prSet presAssocID="{BF543D39-2D80-4E09-A7EA-9088E6E5F155}" presName="level2Shape" presStyleLbl="node4" presStyleIdx="6" presStyleCnt="9" custScaleX="276324" custScaleY="153052" custLinFactNeighborX="21488" custLinFactNeighborY="-691"/>
      <dgm:spPr/>
    </dgm:pt>
    <dgm:pt modelId="{01E47527-3D5B-4248-A193-BAB3D9607B4E}" type="pres">
      <dgm:prSet presAssocID="{BF543D39-2D80-4E09-A7EA-9088E6E5F155}" presName="hierChild3" presStyleCnt="0"/>
      <dgm:spPr/>
    </dgm:pt>
    <dgm:pt modelId="{38278FAA-6343-4D20-AEDD-BFA649A94F7C}" type="pres">
      <dgm:prSet presAssocID="{041886BC-3F12-4C3C-87BD-182DA7A26B2B}" presName="Name19" presStyleLbl="parChTrans1D4" presStyleIdx="7" presStyleCnt="9"/>
      <dgm:spPr/>
    </dgm:pt>
    <dgm:pt modelId="{0DCEF3EA-2F77-47C8-B581-EE9E615266A7}" type="pres">
      <dgm:prSet presAssocID="{D63DCC90-82A5-4218-AE0C-687C2DDD8458}" presName="Name21" presStyleCnt="0"/>
      <dgm:spPr/>
    </dgm:pt>
    <dgm:pt modelId="{7B2B129B-75C1-4C8D-91E2-570EA9DB2897}" type="pres">
      <dgm:prSet presAssocID="{D63DCC90-82A5-4218-AE0C-687C2DDD8458}" presName="level2Shape" presStyleLbl="node4" presStyleIdx="7" presStyleCnt="9" custScaleX="275531" custScaleY="125472" custLinFactNeighborX="21488"/>
      <dgm:spPr/>
    </dgm:pt>
    <dgm:pt modelId="{6966E5D8-0EDF-488A-8E70-4B97DF110CC5}" type="pres">
      <dgm:prSet presAssocID="{D63DCC90-82A5-4218-AE0C-687C2DDD8458}" presName="hierChild3" presStyleCnt="0"/>
      <dgm:spPr/>
    </dgm:pt>
    <dgm:pt modelId="{BE2E4F69-6350-4955-B705-E69C553B7B8A}" type="pres">
      <dgm:prSet presAssocID="{BA29A47F-B2EB-474A-AF66-A28A8175D1D9}" presName="Name19" presStyleLbl="parChTrans1D4" presStyleIdx="8" presStyleCnt="9"/>
      <dgm:spPr/>
    </dgm:pt>
    <dgm:pt modelId="{CCEBBBCA-C40A-4723-AB91-7FB1B86E8188}" type="pres">
      <dgm:prSet presAssocID="{0BB91C72-E361-464C-8621-6E050845CDA5}" presName="Name21" presStyleCnt="0"/>
      <dgm:spPr/>
    </dgm:pt>
    <dgm:pt modelId="{87DA632A-1AFF-4AA8-9A46-AA50EFDD58EA}" type="pres">
      <dgm:prSet presAssocID="{0BB91C72-E361-464C-8621-6E050845CDA5}" presName="level2Shape" presStyleLbl="node4" presStyleIdx="8" presStyleCnt="9" custScaleX="270423" custScaleY="147112" custLinFactNeighborX="21488" custLinFactNeighborY="-8684"/>
      <dgm:spPr/>
    </dgm:pt>
    <dgm:pt modelId="{D8533914-969B-4E93-9FCE-5E5F60130EC9}" type="pres">
      <dgm:prSet presAssocID="{0BB91C72-E361-464C-8621-6E050845CDA5}" presName="hierChild3" presStyleCnt="0"/>
      <dgm:spPr/>
    </dgm:pt>
    <dgm:pt modelId="{507FF022-67E9-4E85-B13D-106B7A19C632}" type="pres">
      <dgm:prSet presAssocID="{C543801C-3FA6-4A04-B425-5F4267095254}" presName="bgShapesFlow" presStyleCnt="0"/>
      <dgm:spPr/>
    </dgm:pt>
  </dgm:ptLst>
  <dgm:cxnLst>
    <dgm:cxn modelId="{2A1A9B09-B734-4C3F-ABD6-674230B29805}" type="presOf" srcId="{45443B9C-D6BD-409F-B400-5EEC12DB46DC}" destId="{06620017-9B2A-41A2-B9C4-1EDB2E743571}" srcOrd="0" destOrd="0" presId="urn:microsoft.com/office/officeart/2005/8/layout/hierarchy6"/>
    <dgm:cxn modelId="{6DC8860A-9C99-4260-8AB3-EF62F0A93933}" srcId="{C543801C-3FA6-4A04-B425-5F4267095254}" destId="{A074CB4D-74A2-4E9F-92F9-3A59DC0F082C}" srcOrd="0" destOrd="0" parTransId="{60346918-9C74-4199-8CDC-AE59AE748986}" sibTransId="{49446154-7C70-4187-B39C-51E591737AEF}"/>
    <dgm:cxn modelId="{7D9DF50F-13DA-4F65-906E-9B44EA429BBB}" type="presOf" srcId="{BA29A47F-B2EB-474A-AF66-A28A8175D1D9}" destId="{BE2E4F69-6350-4955-B705-E69C553B7B8A}" srcOrd="0" destOrd="0" presId="urn:microsoft.com/office/officeart/2005/8/layout/hierarchy6"/>
    <dgm:cxn modelId="{239B4A2A-A274-42A7-9BF1-6F2D86FC44A3}" type="presOf" srcId="{F3FE9268-F27C-40E1-9ED2-ABBF4A6505A1}" destId="{8FD4FA55-5936-4E96-A14E-BDF83B9D65F8}" srcOrd="0" destOrd="0" presId="urn:microsoft.com/office/officeart/2005/8/layout/hierarchy6"/>
    <dgm:cxn modelId="{88ABF82B-B399-48A0-9EBC-8DF0D1BEF3E1}" type="presOf" srcId="{A192A0AA-4402-4B18-B534-350DF2EEE603}" destId="{5361BA1C-4FA0-4BBD-B4DB-FF59A85002D3}" srcOrd="0" destOrd="0" presId="urn:microsoft.com/office/officeart/2005/8/layout/hierarchy6"/>
    <dgm:cxn modelId="{FC00142D-0FB1-454A-8E38-5AC72D289FA7}" srcId="{950A6A59-837C-4C7A-8B1D-8D861576CC1F}" destId="{09445043-D767-495C-BAE8-E73FE261E237}" srcOrd="0" destOrd="0" parTransId="{8585BD60-E759-442C-BF3C-98FDD3100F36}" sibTransId="{2A9042F5-A68E-494C-98A1-BBBAA8EA3E9B}"/>
    <dgm:cxn modelId="{AC2B3C32-3093-4208-8A4F-100F83280532}" type="presOf" srcId="{A074CB4D-74A2-4E9F-92F9-3A59DC0F082C}" destId="{73A5DE2E-5E13-4C80-A8D7-621420F1F2FC}" srcOrd="0" destOrd="0" presId="urn:microsoft.com/office/officeart/2005/8/layout/hierarchy6"/>
    <dgm:cxn modelId="{AF400B35-8FF1-43AA-B556-39E33D3E3C06}" type="presOf" srcId="{CCB809AE-87A3-4F66-B314-D838271A0A43}" destId="{FF944170-30CA-482C-B360-FC3E06C810F3}" srcOrd="0" destOrd="0" presId="urn:microsoft.com/office/officeart/2005/8/layout/hierarchy6"/>
    <dgm:cxn modelId="{DC4BF137-FB5E-42B8-8B09-C3669550422F}" type="presOf" srcId="{C543801C-3FA6-4A04-B425-5F4267095254}" destId="{E91C7AB5-84EA-4935-A031-664DAECF7E93}" srcOrd="0" destOrd="0" presId="urn:microsoft.com/office/officeart/2005/8/layout/hierarchy6"/>
    <dgm:cxn modelId="{3741445E-39DA-4DC8-A8AA-9F94C9CDDA59}" srcId="{80361FAB-8135-456C-9E27-18BA44F1D6DF}" destId="{6AB2211C-C8C6-47AD-A8E7-7D203DA039A0}" srcOrd="0" destOrd="0" parTransId="{CCB809AE-87A3-4F66-B314-D838271A0A43}" sibTransId="{910FD0CF-480B-417E-B352-572CBC29FD3D}"/>
    <dgm:cxn modelId="{53C8BF5F-87CB-4C41-B600-16C97200AAE3}" type="presOf" srcId="{BF543D39-2D80-4E09-A7EA-9088E6E5F155}" destId="{7B96F81E-9C67-4F1D-91B0-72B9CD2F13E4}" srcOrd="0" destOrd="0" presId="urn:microsoft.com/office/officeart/2005/8/layout/hierarchy6"/>
    <dgm:cxn modelId="{6F7C4A62-D026-4D15-A58A-DA6BF2E485E1}" type="presOf" srcId="{67B9C1F3-E397-496F-8152-C3F7FB286F7C}" destId="{AAD6501F-5025-4D59-B6CD-315EE87DB9E1}" srcOrd="0" destOrd="0" presId="urn:microsoft.com/office/officeart/2005/8/layout/hierarchy6"/>
    <dgm:cxn modelId="{51E71C63-76E0-4237-A2C3-2C2D55237DF7}" type="presOf" srcId="{09445043-D767-495C-BAE8-E73FE261E237}" destId="{F010C125-5855-45C6-AE79-9C2B340C4990}" srcOrd="0" destOrd="0" presId="urn:microsoft.com/office/officeart/2005/8/layout/hierarchy6"/>
    <dgm:cxn modelId="{A7CB7764-E41D-4A24-8330-FCA174DD0C35}" type="presOf" srcId="{04AAA20A-1114-4F6E-83A8-7D90EBBD8702}" destId="{4284AE85-4A9D-4631-9C49-2C67C015A32E}" srcOrd="0" destOrd="0" presId="urn:microsoft.com/office/officeart/2005/8/layout/hierarchy6"/>
    <dgm:cxn modelId="{1BBADE44-B6B1-4CC8-BC02-2910F0F6F384}" type="presOf" srcId="{041886BC-3F12-4C3C-87BD-182DA7A26B2B}" destId="{38278FAA-6343-4D20-AEDD-BFA649A94F7C}" srcOrd="0" destOrd="0" presId="urn:microsoft.com/office/officeart/2005/8/layout/hierarchy6"/>
    <dgm:cxn modelId="{603FA645-4062-4C8A-A1FA-0DBA12326206}" srcId="{6AB2211C-C8C6-47AD-A8E7-7D203DA039A0}" destId="{950A6A59-837C-4C7A-8B1D-8D861576CC1F}" srcOrd="0" destOrd="0" parTransId="{7251B919-9622-4349-BD4B-9857CB79E6CE}" sibTransId="{A7F51E76-8007-45C8-B215-20D4B0C63DBA}"/>
    <dgm:cxn modelId="{647C3E66-91D5-478D-B551-27212EBBB936}" type="presOf" srcId="{6670F52B-9997-4D5B-A964-0A558EDF3D06}" destId="{A5D4980D-A67F-432F-9BB7-207DEC16EF44}" srcOrd="0" destOrd="0" presId="urn:microsoft.com/office/officeart/2005/8/layout/hierarchy6"/>
    <dgm:cxn modelId="{4D13F476-DE1F-428D-B058-6E2CB209D592}" type="presOf" srcId="{3D9A9CCE-C77B-423D-9F0D-03093AD972D8}" destId="{EC1C0355-0696-4FFC-85DC-56E5ABFE0FA8}" srcOrd="0" destOrd="0" presId="urn:microsoft.com/office/officeart/2005/8/layout/hierarchy6"/>
    <dgm:cxn modelId="{2FA9F985-4841-4D98-879D-A0F4DE470126}" type="presOf" srcId="{525C16C4-5E2D-485A-BB73-914E0DFA6180}" destId="{1D744319-6F4A-440E-B2DC-02BAC2E37E08}" srcOrd="0" destOrd="0" presId="urn:microsoft.com/office/officeart/2005/8/layout/hierarchy6"/>
    <dgm:cxn modelId="{B9731586-A53A-4643-BA50-B222383C6B25}" srcId="{D63DCC90-82A5-4218-AE0C-687C2DDD8458}" destId="{0BB91C72-E361-464C-8621-6E050845CDA5}" srcOrd="0" destOrd="0" parTransId="{BA29A47F-B2EB-474A-AF66-A28A8175D1D9}" sibTransId="{2CA643D6-FFDF-4157-B1EE-5BE91D6C541A}"/>
    <dgm:cxn modelId="{E018B187-2152-45ED-AB94-0CCAE51C0640}" type="presOf" srcId="{6AB2211C-C8C6-47AD-A8E7-7D203DA039A0}" destId="{733EA1EA-2B65-42BD-A986-AB93831C6E61}" srcOrd="0" destOrd="0" presId="urn:microsoft.com/office/officeart/2005/8/layout/hierarchy6"/>
    <dgm:cxn modelId="{5DFFB588-D6D1-4287-9C76-F73DE08036BE}" srcId="{BF543D39-2D80-4E09-A7EA-9088E6E5F155}" destId="{D63DCC90-82A5-4218-AE0C-687C2DDD8458}" srcOrd="0" destOrd="0" parTransId="{041886BC-3F12-4C3C-87BD-182DA7A26B2B}" sibTransId="{62FDDB2B-BD50-4A40-BF6C-3DD8788C674C}"/>
    <dgm:cxn modelId="{C9E8A389-3765-4024-9D70-2FB04F67836E}" type="presOf" srcId="{9B3BA69A-012E-4027-8449-6833FD2F2E6E}" destId="{431D0251-FC26-4858-90AA-02535BF7D080}" srcOrd="0" destOrd="0" presId="urn:microsoft.com/office/officeart/2005/8/layout/hierarchy6"/>
    <dgm:cxn modelId="{5295808C-299E-43A1-87E6-E0BC4FBE3749}" type="presOf" srcId="{E63D55F7-9AED-4B0A-93B8-7A2B9031B201}" destId="{A758643C-01F3-4376-AB7E-71E242C28430}" srcOrd="0" destOrd="0" presId="urn:microsoft.com/office/officeart/2005/8/layout/hierarchy6"/>
    <dgm:cxn modelId="{B89BCB8D-75D9-4F6C-BAD3-8C578B1B0D5C}" type="presOf" srcId="{426058DC-85D7-4DF2-9A74-46343BAB3954}" destId="{96590C90-15B4-4281-B671-21EE3AE107DD}" srcOrd="0" destOrd="0" presId="urn:microsoft.com/office/officeart/2005/8/layout/hierarchy6"/>
    <dgm:cxn modelId="{0301AF92-B37B-4307-A2E3-3FAEE4227B44}" srcId="{426058DC-85D7-4DF2-9A74-46343BAB3954}" destId="{9B3BA69A-012E-4027-8449-6833FD2F2E6E}" srcOrd="1" destOrd="0" parTransId="{F3FE9268-F27C-40E1-9ED2-ABBF4A6505A1}" sibTransId="{18118B15-6D6D-469E-86E2-33FECB6041A1}"/>
    <dgm:cxn modelId="{2FAEC1A2-BB1C-4663-9FD4-F1178F4D62D5}" type="presOf" srcId="{BC69EBE9-AC04-4FE3-97FC-8B9A41B46AB3}" destId="{DB5B2050-385D-4F1B-80ED-24CE8F57DECD}" srcOrd="0" destOrd="0" presId="urn:microsoft.com/office/officeart/2005/8/layout/hierarchy6"/>
    <dgm:cxn modelId="{685025A6-9E4A-4129-B09E-B5404CC36D72}" srcId="{9B3BA69A-012E-4027-8449-6833FD2F2E6E}" destId="{04AAA20A-1114-4F6E-83A8-7D90EBBD8702}" srcOrd="0" destOrd="0" parTransId="{A192A0AA-4402-4B18-B534-350DF2EEE603}" sibTransId="{E2B93692-ECCC-4D15-8A13-A3B48FF25131}"/>
    <dgm:cxn modelId="{FD5DAFA7-FA47-4366-A995-F8A7D69B7356}" srcId="{04AAA20A-1114-4F6E-83A8-7D90EBBD8702}" destId="{3D9A9CCE-C77B-423D-9F0D-03093AD972D8}" srcOrd="0" destOrd="0" parTransId="{6670F52B-9997-4D5B-A964-0A558EDF3D06}" sibTransId="{4CFF876C-99D3-4BB3-B0B8-9D3D49E19F0D}"/>
    <dgm:cxn modelId="{362FBDB5-4A8E-4449-BC28-06C03E760F76}" srcId="{426058DC-85D7-4DF2-9A74-46343BAB3954}" destId="{80361FAB-8135-456C-9E27-18BA44F1D6DF}" srcOrd="0" destOrd="0" parTransId="{45443B9C-D6BD-409F-B400-5EEC12DB46DC}" sibTransId="{0E3FD379-4622-495D-98D9-8A21DB873ECE}"/>
    <dgm:cxn modelId="{B45BC1B6-7FEF-42A7-B18C-1455B79E2DE1}" srcId="{E5C43D59-81DC-4541-A8A6-32C1384C9117}" destId="{BF543D39-2D80-4E09-A7EA-9088E6E5F155}" srcOrd="0" destOrd="0" parTransId="{E63D55F7-9AED-4B0A-93B8-7A2B9031B201}" sibTransId="{DBC33D7B-5EBE-40B7-8CD7-85AAA3C6C29B}"/>
    <dgm:cxn modelId="{46DD8CB7-40D6-4848-8C38-CCD993790989}" type="presOf" srcId="{7251B919-9622-4349-BD4B-9857CB79E6CE}" destId="{41B87E0F-9A46-46E3-8B37-5E886A0FD3B7}" srcOrd="0" destOrd="0" presId="urn:microsoft.com/office/officeart/2005/8/layout/hierarchy6"/>
    <dgm:cxn modelId="{FC1485C6-CFE7-416B-AA2A-F3D321A2FBDC}" type="presOf" srcId="{E5C43D59-81DC-4541-A8A6-32C1384C9117}" destId="{BF3D64F5-D815-497B-AC0F-82502C52992E}" srcOrd="0" destOrd="0" presId="urn:microsoft.com/office/officeart/2005/8/layout/hierarchy6"/>
    <dgm:cxn modelId="{BF4A7EC7-07A3-4F9A-A9DC-869D3561A8A1}" type="presOf" srcId="{8585BD60-E759-442C-BF3C-98FDD3100F36}" destId="{7B38BAFD-6E77-4E80-94DA-CB417DDC4456}" srcOrd="0" destOrd="0" presId="urn:microsoft.com/office/officeart/2005/8/layout/hierarchy6"/>
    <dgm:cxn modelId="{66A9FDE2-FEB7-4B81-9877-B11D60A80419}" type="presOf" srcId="{D63DCC90-82A5-4218-AE0C-687C2DDD8458}" destId="{7B2B129B-75C1-4C8D-91E2-570EA9DB2897}" srcOrd="0" destOrd="0" presId="urn:microsoft.com/office/officeart/2005/8/layout/hierarchy6"/>
    <dgm:cxn modelId="{83AA30E9-0A17-47E6-AA52-F092A0C0EDE6}" type="presOf" srcId="{80361FAB-8135-456C-9E27-18BA44F1D6DF}" destId="{B8515017-86AC-4ACA-BADC-D2973AF1E95F}" srcOrd="0" destOrd="0" presId="urn:microsoft.com/office/officeart/2005/8/layout/hierarchy6"/>
    <dgm:cxn modelId="{B05234EC-28AF-4ADE-AB62-5A036303A98F}" srcId="{426058DC-85D7-4DF2-9A74-46343BAB3954}" destId="{E5C43D59-81DC-4541-A8A6-32C1384C9117}" srcOrd="2" destOrd="0" parTransId="{AFB9DE9E-125A-4CB9-8F92-FDEB297DFAB0}" sibTransId="{1F2D7B0A-D464-4C95-BDD1-991D0DE3A841}"/>
    <dgm:cxn modelId="{662E33ED-98B0-4724-8ACF-2C6EA2F6DE0F}" type="presOf" srcId="{0BB91C72-E361-464C-8621-6E050845CDA5}" destId="{87DA632A-1AFF-4AA8-9A46-AA50EFDD58EA}" srcOrd="0" destOrd="0" presId="urn:microsoft.com/office/officeart/2005/8/layout/hierarchy6"/>
    <dgm:cxn modelId="{744136EE-95CB-4456-8FE2-08FB03421175}" srcId="{A074CB4D-74A2-4E9F-92F9-3A59DC0F082C}" destId="{426058DC-85D7-4DF2-9A74-46343BAB3954}" srcOrd="0" destOrd="0" parTransId="{BC69EBE9-AC04-4FE3-97FC-8B9A41B46AB3}" sibTransId="{E40DA8B1-BC26-44DE-91C2-134496063C24}"/>
    <dgm:cxn modelId="{CC5CF0F0-A029-4B69-B97E-E1D3FA8F0885}" type="presOf" srcId="{AFB9DE9E-125A-4CB9-8F92-FDEB297DFAB0}" destId="{B93FB7D5-F25B-4B37-B244-F1935C68F977}" srcOrd="0" destOrd="0" presId="urn:microsoft.com/office/officeart/2005/8/layout/hierarchy6"/>
    <dgm:cxn modelId="{9A18E2F4-F931-49BA-934C-59937CF7CA6D}" srcId="{3D9A9CCE-C77B-423D-9F0D-03093AD972D8}" destId="{67B9C1F3-E397-496F-8152-C3F7FB286F7C}" srcOrd="0" destOrd="0" parTransId="{525C16C4-5E2D-485A-BB73-914E0DFA6180}" sibTransId="{E809326B-8AD0-433B-AF1D-61D27968BB15}"/>
    <dgm:cxn modelId="{3EF592FF-4D5E-430E-BAEF-4DDBAB28BAC5}" type="presOf" srcId="{950A6A59-837C-4C7A-8B1D-8D861576CC1F}" destId="{443A8DCA-378F-4F93-A05E-FEEC6BC40227}" srcOrd="0" destOrd="0" presId="urn:microsoft.com/office/officeart/2005/8/layout/hierarchy6"/>
    <dgm:cxn modelId="{92421823-1195-4E2E-8ED9-8E668743DCEF}" type="presParOf" srcId="{E91C7AB5-84EA-4935-A031-664DAECF7E93}" destId="{63617450-4202-4C28-8E25-96CAB60BF6B8}" srcOrd="0" destOrd="0" presId="urn:microsoft.com/office/officeart/2005/8/layout/hierarchy6"/>
    <dgm:cxn modelId="{E3B97BF0-D660-4A0F-A300-CD6814C4CF08}" type="presParOf" srcId="{63617450-4202-4C28-8E25-96CAB60BF6B8}" destId="{462845AE-6A0B-4939-933A-12B8E6B5E3AF}" srcOrd="0" destOrd="0" presId="urn:microsoft.com/office/officeart/2005/8/layout/hierarchy6"/>
    <dgm:cxn modelId="{AE2B0088-56E2-4A5A-B754-1255C6BFD8B2}" type="presParOf" srcId="{462845AE-6A0B-4939-933A-12B8E6B5E3AF}" destId="{FB6EC4A4-1FE6-4F4D-8C9B-623C9052F330}" srcOrd="0" destOrd="0" presId="urn:microsoft.com/office/officeart/2005/8/layout/hierarchy6"/>
    <dgm:cxn modelId="{DB7F6CF4-114A-4657-B3F4-B21D60BE3A0B}" type="presParOf" srcId="{FB6EC4A4-1FE6-4F4D-8C9B-623C9052F330}" destId="{73A5DE2E-5E13-4C80-A8D7-621420F1F2FC}" srcOrd="0" destOrd="0" presId="urn:microsoft.com/office/officeart/2005/8/layout/hierarchy6"/>
    <dgm:cxn modelId="{EF7AF814-D8E8-4134-ACCB-6173F11DF98F}" type="presParOf" srcId="{FB6EC4A4-1FE6-4F4D-8C9B-623C9052F330}" destId="{9F9E1302-44AA-42C5-B6F1-562EC7C230D9}" srcOrd="1" destOrd="0" presId="urn:microsoft.com/office/officeart/2005/8/layout/hierarchy6"/>
    <dgm:cxn modelId="{153D7868-70B6-439E-A67F-F02E5C5BBD5D}" type="presParOf" srcId="{9F9E1302-44AA-42C5-B6F1-562EC7C230D9}" destId="{DB5B2050-385D-4F1B-80ED-24CE8F57DECD}" srcOrd="0" destOrd="0" presId="urn:microsoft.com/office/officeart/2005/8/layout/hierarchy6"/>
    <dgm:cxn modelId="{F4559768-260C-485A-AB11-09656655857B}" type="presParOf" srcId="{9F9E1302-44AA-42C5-B6F1-562EC7C230D9}" destId="{12EADE36-6B19-4CC4-9CE1-7A99C89AA5EF}" srcOrd="1" destOrd="0" presId="urn:microsoft.com/office/officeart/2005/8/layout/hierarchy6"/>
    <dgm:cxn modelId="{5412AC73-29AF-4649-AE06-64A652E1D618}" type="presParOf" srcId="{12EADE36-6B19-4CC4-9CE1-7A99C89AA5EF}" destId="{96590C90-15B4-4281-B671-21EE3AE107DD}" srcOrd="0" destOrd="0" presId="urn:microsoft.com/office/officeart/2005/8/layout/hierarchy6"/>
    <dgm:cxn modelId="{74CB80E4-D3BB-45A6-A887-EC0DCBFE73B8}" type="presParOf" srcId="{12EADE36-6B19-4CC4-9CE1-7A99C89AA5EF}" destId="{8526FBDC-7CF7-4DFE-A9C6-B8DC0E694C4B}" srcOrd="1" destOrd="0" presId="urn:microsoft.com/office/officeart/2005/8/layout/hierarchy6"/>
    <dgm:cxn modelId="{8B1A31C7-0F23-43AD-BA54-94C400F06E1B}" type="presParOf" srcId="{8526FBDC-7CF7-4DFE-A9C6-B8DC0E694C4B}" destId="{06620017-9B2A-41A2-B9C4-1EDB2E743571}" srcOrd="0" destOrd="0" presId="urn:microsoft.com/office/officeart/2005/8/layout/hierarchy6"/>
    <dgm:cxn modelId="{675DD378-8A49-49E5-A34B-0ADD05B584B5}" type="presParOf" srcId="{8526FBDC-7CF7-4DFE-A9C6-B8DC0E694C4B}" destId="{6822DA5A-7F99-4E89-B642-A061B76BFEE0}" srcOrd="1" destOrd="0" presId="urn:microsoft.com/office/officeart/2005/8/layout/hierarchy6"/>
    <dgm:cxn modelId="{5247DDE5-8967-4829-A7EA-D39F2EDA350D}" type="presParOf" srcId="{6822DA5A-7F99-4E89-B642-A061B76BFEE0}" destId="{B8515017-86AC-4ACA-BADC-D2973AF1E95F}" srcOrd="0" destOrd="0" presId="urn:microsoft.com/office/officeart/2005/8/layout/hierarchy6"/>
    <dgm:cxn modelId="{4FF68DAB-08BB-4E9E-99D0-0909353740C9}" type="presParOf" srcId="{6822DA5A-7F99-4E89-B642-A061B76BFEE0}" destId="{8A9FB126-EC17-4853-A3AA-FA9E3A67D429}" srcOrd="1" destOrd="0" presId="urn:microsoft.com/office/officeart/2005/8/layout/hierarchy6"/>
    <dgm:cxn modelId="{88C57B1C-FC84-4B5B-A185-6A77CDFC8783}" type="presParOf" srcId="{8A9FB126-EC17-4853-A3AA-FA9E3A67D429}" destId="{FF944170-30CA-482C-B360-FC3E06C810F3}" srcOrd="0" destOrd="0" presId="urn:microsoft.com/office/officeart/2005/8/layout/hierarchy6"/>
    <dgm:cxn modelId="{BA7C8070-E404-4FBC-B3CF-16E384B67FF1}" type="presParOf" srcId="{8A9FB126-EC17-4853-A3AA-FA9E3A67D429}" destId="{FEC04F7D-977E-4740-B06F-56EE9C6A39AB}" srcOrd="1" destOrd="0" presId="urn:microsoft.com/office/officeart/2005/8/layout/hierarchy6"/>
    <dgm:cxn modelId="{07A3017B-79C3-44D7-A214-16A7E8E157D3}" type="presParOf" srcId="{FEC04F7D-977E-4740-B06F-56EE9C6A39AB}" destId="{733EA1EA-2B65-42BD-A986-AB93831C6E61}" srcOrd="0" destOrd="0" presId="urn:microsoft.com/office/officeart/2005/8/layout/hierarchy6"/>
    <dgm:cxn modelId="{6C7B1C51-0D4A-448A-B690-C414E1ECF5C1}" type="presParOf" srcId="{FEC04F7D-977E-4740-B06F-56EE9C6A39AB}" destId="{EE650191-1002-4D39-A555-60430F4684B5}" srcOrd="1" destOrd="0" presId="urn:microsoft.com/office/officeart/2005/8/layout/hierarchy6"/>
    <dgm:cxn modelId="{0EFA060D-856F-4557-B31E-BD0ECFACA560}" type="presParOf" srcId="{EE650191-1002-4D39-A555-60430F4684B5}" destId="{41B87E0F-9A46-46E3-8B37-5E886A0FD3B7}" srcOrd="0" destOrd="0" presId="urn:microsoft.com/office/officeart/2005/8/layout/hierarchy6"/>
    <dgm:cxn modelId="{FFE8EBF6-ABB6-48F9-AB14-E0D1C1C22957}" type="presParOf" srcId="{EE650191-1002-4D39-A555-60430F4684B5}" destId="{D90B6B95-FC12-43C9-9642-5DFD9C79FF09}" srcOrd="1" destOrd="0" presId="urn:microsoft.com/office/officeart/2005/8/layout/hierarchy6"/>
    <dgm:cxn modelId="{60AC9A6D-733C-4565-ADDA-B7410816E068}" type="presParOf" srcId="{D90B6B95-FC12-43C9-9642-5DFD9C79FF09}" destId="{443A8DCA-378F-4F93-A05E-FEEC6BC40227}" srcOrd="0" destOrd="0" presId="urn:microsoft.com/office/officeart/2005/8/layout/hierarchy6"/>
    <dgm:cxn modelId="{FA3AECBF-06ED-4875-9FF3-373D510FABBE}" type="presParOf" srcId="{D90B6B95-FC12-43C9-9642-5DFD9C79FF09}" destId="{9CBEF54E-A8CB-4AE4-836C-44504B31EAC6}" srcOrd="1" destOrd="0" presId="urn:microsoft.com/office/officeart/2005/8/layout/hierarchy6"/>
    <dgm:cxn modelId="{F4540F01-F177-4B0B-BAC3-449E37AA262A}" type="presParOf" srcId="{9CBEF54E-A8CB-4AE4-836C-44504B31EAC6}" destId="{7B38BAFD-6E77-4E80-94DA-CB417DDC4456}" srcOrd="0" destOrd="0" presId="urn:microsoft.com/office/officeart/2005/8/layout/hierarchy6"/>
    <dgm:cxn modelId="{4BE6056F-B8AF-48A9-89EA-A197AAE33A69}" type="presParOf" srcId="{9CBEF54E-A8CB-4AE4-836C-44504B31EAC6}" destId="{3407CD6D-F664-442F-A559-9A4B933EE25C}" srcOrd="1" destOrd="0" presId="urn:microsoft.com/office/officeart/2005/8/layout/hierarchy6"/>
    <dgm:cxn modelId="{C1C76309-AE0E-45DE-9054-7232CF4D3AEC}" type="presParOf" srcId="{3407CD6D-F664-442F-A559-9A4B933EE25C}" destId="{F010C125-5855-45C6-AE79-9C2B340C4990}" srcOrd="0" destOrd="0" presId="urn:microsoft.com/office/officeart/2005/8/layout/hierarchy6"/>
    <dgm:cxn modelId="{F91B5D5C-EF72-47D4-89F4-6B798A76A139}" type="presParOf" srcId="{3407CD6D-F664-442F-A559-9A4B933EE25C}" destId="{B43CC5C9-FE94-4440-AF61-7FC61CA12E79}" srcOrd="1" destOrd="0" presId="urn:microsoft.com/office/officeart/2005/8/layout/hierarchy6"/>
    <dgm:cxn modelId="{76BD1268-DA97-47AC-B3FE-12A19C46F8BF}" type="presParOf" srcId="{8526FBDC-7CF7-4DFE-A9C6-B8DC0E694C4B}" destId="{8FD4FA55-5936-4E96-A14E-BDF83B9D65F8}" srcOrd="2" destOrd="0" presId="urn:microsoft.com/office/officeart/2005/8/layout/hierarchy6"/>
    <dgm:cxn modelId="{B6A4F22F-1968-46B8-BD5E-E7DE487B448D}" type="presParOf" srcId="{8526FBDC-7CF7-4DFE-A9C6-B8DC0E694C4B}" destId="{31CCD3B8-3D31-4C3F-BFC9-D2F2DA277FDF}" srcOrd="3" destOrd="0" presId="urn:microsoft.com/office/officeart/2005/8/layout/hierarchy6"/>
    <dgm:cxn modelId="{7183A62D-52BB-45A0-9844-F0BD463C9D28}" type="presParOf" srcId="{31CCD3B8-3D31-4C3F-BFC9-D2F2DA277FDF}" destId="{431D0251-FC26-4858-90AA-02535BF7D080}" srcOrd="0" destOrd="0" presId="urn:microsoft.com/office/officeart/2005/8/layout/hierarchy6"/>
    <dgm:cxn modelId="{300DA0A3-5BC9-4C92-BF49-706B14D110F5}" type="presParOf" srcId="{31CCD3B8-3D31-4C3F-BFC9-D2F2DA277FDF}" destId="{A128F540-EC0D-44CF-B116-58B83ECC0E04}" srcOrd="1" destOrd="0" presId="urn:microsoft.com/office/officeart/2005/8/layout/hierarchy6"/>
    <dgm:cxn modelId="{6A050458-7C3C-447F-83B5-9A2B20AD075E}" type="presParOf" srcId="{A128F540-EC0D-44CF-B116-58B83ECC0E04}" destId="{5361BA1C-4FA0-4BBD-B4DB-FF59A85002D3}" srcOrd="0" destOrd="0" presId="urn:microsoft.com/office/officeart/2005/8/layout/hierarchy6"/>
    <dgm:cxn modelId="{59659AE2-6F32-4EA6-A020-858D3F2D3A2A}" type="presParOf" srcId="{A128F540-EC0D-44CF-B116-58B83ECC0E04}" destId="{827AF196-2604-411C-8960-6B3AFFBBD98C}" srcOrd="1" destOrd="0" presId="urn:microsoft.com/office/officeart/2005/8/layout/hierarchy6"/>
    <dgm:cxn modelId="{176D9BE7-1368-4709-B5C3-2C81907B01ED}" type="presParOf" srcId="{827AF196-2604-411C-8960-6B3AFFBBD98C}" destId="{4284AE85-4A9D-4631-9C49-2C67C015A32E}" srcOrd="0" destOrd="0" presId="urn:microsoft.com/office/officeart/2005/8/layout/hierarchy6"/>
    <dgm:cxn modelId="{E128A0BB-1759-42D9-8CB5-1A91EBB8ECCD}" type="presParOf" srcId="{827AF196-2604-411C-8960-6B3AFFBBD98C}" destId="{097B86BB-2756-47CA-A214-D28406D78318}" srcOrd="1" destOrd="0" presId="urn:microsoft.com/office/officeart/2005/8/layout/hierarchy6"/>
    <dgm:cxn modelId="{D8CE2495-F7E6-45CB-B5D6-095B4F72733E}" type="presParOf" srcId="{097B86BB-2756-47CA-A214-D28406D78318}" destId="{A5D4980D-A67F-432F-9BB7-207DEC16EF44}" srcOrd="0" destOrd="0" presId="urn:microsoft.com/office/officeart/2005/8/layout/hierarchy6"/>
    <dgm:cxn modelId="{2E61D4CE-A15A-4C89-B988-D4DE89528983}" type="presParOf" srcId="{097B86BB-2756-47CA-A214-D28406D78318}" destId="{356C5682-451D-4B44-9A56-9D27FE5D15EC}" srcOrd="1" destOrd="0" presId="urn:microsoft.com/office/officeart/2005/8/layout/hierarchy6"/>
    <dgm:cxn modelId="{D1BC3C21-A55E-4B4C-BE72-EA9D6DB5BDCB}" type="presParOf" srcId="{356C5682-451D-4B44-9A56-9D27FE5D15EC}" destId="{EC1C0355-0696-4FFC-85DC-56E5ABFE0FA8}" srcOrd="0" destOrd="0" presId="urn:microsoft.com/office/officeart/2005/8/layout/hierarchy6"/>
    <dgm:cxn modelId="{5A243926-C209-4E80-AF42-FC1EAFD07980}" type="presParOf" srcId="{356C5682-451D-4B44-9A56-9D27FE5D15EC}" destId="{AEADF728-F720-4887-AA26-DF084EAD9B29}" srcOrd="1" destOrd="0" presId="urn:microsoft.com/office/officeart/2005/8/layout/hierarchy6"/>
    <dgm:cxn modelId="{6F151C55-CCFE-4E15-94DC-6F37DA5D83F0}" type="presParOf" srcId="{AEADF728-F720-4887-AA26-DF084EAD9B29}" destId="{1D744319-6F4A-440E-B2DC-02BAC2E37E08}" srcOrd="0" destOrd="0" presId="urn:microsoft.com/office/officeart/2005/8/layout/hierarchy6"/>
    <dgm:cxn modelId="{53329313-6F1A-4055-B6B5-059A28436ED9}" type="presParOf" srcId="{AEADF728-F720-4887-AA26-DF084EAD9B29}" destId="{673D66B6-ACDB-492B-AE0C-345625F2BDFD}" srcOrd="1" destOrd="0" presId="urn:microsoft.com/office/officeart/2005/8/layout/hierarchy6"/>
    <dgm:cxn modelId="{5807C741-5394-48B7-BB3E-BA2BC40CC126}" type="presParOf" srcId="{673D66B6-ACDB-492B-AE0C-345625F2BDFD}" destId="{AAD6501F-5025-4D59-B6CD-315EE87DB9E1}" srcOrd="0" destOrd="0" presId="urn:microsoft.com/office/officeart/2005/8/layout/hierarchy6"/>
    <dgm:cxn modelId="{49474BF0-BEC7-4EED-9ED6-AEDA37835C11}" type="presParOf" srcId="{673D66B6-ACDB-492B-AE0C-345625F2BDFD}" destId="{7EE08201-4EE4-4E50-B908-9A50F778E5AD}" srcOrd="1" destOrd="0" presId="urn:microsoft.com/office/officeart/2005/8/layout/hierarchy6"/>
    <dgm:cxn modelId="{0B6269FF-5CA4-4650-9ACF-BE81E1571707}" type="presParOf" srcId="{8526FBDC-7CF7-4DFE-A9C6-B8DC0E694C4B}" destId="{B93FB7D5-F25B-4B37-B244-F1935C68F977}" srcOrd="4" destOrd="0" presId="urn:microsoft.com/office/officeart/2005/8/layout/hierarchy6"/>
    <dgm:cxn modelId="{30652908-EF67-4F59-8780-3141B24AF543}" type="presParOf" srcId="{8526FBDC-7CF7-4DFE-A9C6-B8DC0E694C4B}" destId="{A20B4780-DB95-412D-B006-DC62A4099DB2}" srcOrd="5" destOrd="0" presId="urn:microsoft.com/office/officeart/2005/8/layout/hierarchy6"/>
    <dgm:cxn modelId="{1CA0F9AF-8B45-4A21-B747-AAFDCC2EEEE5}" type="presParOf" srcId="{A20B4780-DB95-412D-B006-DC62A4099DB2}" destId="{BF3D64F5-D815-497B-AC0F-82502C52992E}" srcOrd="0" destOrd="0" presId="urn:microsoft.com/office/officeart/2005/8/layout/hierarchy6"/>
    <dgm:cxn modelId="{664FE43D-E9A3-470C-94A6-9670F5A995DD}" type="presParOf" srcId="{A20B4780-DB95-412D-B006-DC62A4099DB2}" destId="{1D606603-868A-48B9-85A1-385519F1CF7F}" srcOrd="1" destOrd="0" presId="urn:microsoft.com/office/officeart/2005/8/layout/hierarchy6"/>
    <dgm:cxn modelId="{2AC8517B-8DF7-4A6E-B66E-FEFD8D6C1106}" type="presParOf" srcId="{1D606603-868A-48B9-85A1-385519F1CF7F}" destId="{A758643C-01F3-4376-AB7E-71E242C28430}" srcOrd="0" destOrd="0" presId="urn:microsoft.com/office/officeart/2005/8/layout/hierarchy6"/>
    <dgm:cxn modelId="{D9F20753-AA6B-432B-A748-D807DBF9BBE7}" type="presParOf" srcId="{1D606603-868A-48B9-85A1-385519F1CF7F}" destId="{65B5DE65-FDE0-4EBE-A4AA-FAE7DFC4539B}" srcOrd="1" destOrd="0" presId="urn:microsoft.com/office/officeart/2005/8/layout/hierarchy6"/>
    <dgm:cxn modelId="{9AB5629B-6E47-47E9-B8ED-E1FD3479DF5D}" type="presParOf" srcId="{65B5DE65-FDE0-4EBE-A4AA-FAE7DFC4539B}" destId="{7B96F81E-9C67-4F1D-91B0-72B9CD2F13E4}" srcOrd="0" destOrd="0" presId="urn:microsoft.com/office/officeart/2005/8/layout/hierarchy6"/>
    <dgm:cxn modelId="{36FB1768-1C1D-4693-964C-3CB218475BFC}" type="presParOf" srcId="{65B5DE65-FDE0-4EBE-A4AA-FAE7DFC4539B}" destId="{01E47527-3D5B-4248-A193-BAB3D9607B4E}" srcOrd="1" destOrd="0" presId="urn:microsoft.com/office/officeart/2005/8/layout/hierarchy6"/>
    <dgm:cxn modelId="{0F924783-1BD4-4FBC-A1F3-92E0F6155B5C}" type="presParOf" srcId="{01E47527-3D5B-4248-A193-BAB3D9607B4E}" destId="{38278FAA-6343-4D20-AEDD-BFA649A94F7C}" srcOrd="0" destOrd="0" presId="urn:microsoft.com/office/officeart/2005/8/layout/hierarchy6"/>
    <dgm:cxn modelId="{25124F05-2D29-44DF-820E-B603D96A15DD}" type="presParOf" srcId="{01E47527-3D5B-4248-A193-BAB3D9607B4E}" destId="{0DCEF3EA-2F77-47C8-B581-EE9E615266A7}" srcOrd="1" destOrd="0" presId="urn:microsoft.com/office/officeart/2005/8/layout/hierarchy6"/>
    <dgm:cxn modelId="{41CC749C-B2F6-442C-A1F6-91ED241FEAC3}" type="presParOf" srcId="{0DCEF3EA-2F77-47C8-B581-EE9E615266A7}" destId="{7B2B129B-75C1-4C8D-91E2-570EA9DB2897}" srcOrd="0" destOrd="0" presId="urn:microsoft.com/office/officeart/2005/8/layout/hierarchy6"/>
    <dgm:cxn modelId="{A20B0A89-BF91-45BA-B06C-622E2F5C2F0B}" type="presParOf" srcId="{0DCEF3EA-2F77-47C8-B581-EE9E615266A7}" destId="{6966E5D8-0EDF-488A-8E70-4B97DF110CC5}" srcOrd="1" destOrd="0" presId="urn:microsoft.com/office/officeart/2005/8/layout/hierarchy6"/>
    <dgm:cxn modelId="{6163A0D6-8DA0-45E6-ADBD-DB6CDE8FADE8}" type="presParOf" srcId="{6966E5D8-0EDF-488A-8E70-4B97DF110CC5}" destId="{BE2E4F69-6350-4955-B705-E69C553B7B8A}" srcOrd="0" destOrd="0" presId="urn:microsoft.com/office/officeart/2005/8/layout/hierarchy6"/>
    <dgm:cxn modelId="{F57937F6-7D4E-4086-90AB-39A8F991B349}" type="presParOf" srcId="{6966E5D8-0EDF-488A-8E70-4B97DF110CC5}" destId="{CCEBBBCA-C40A-4723-AB91-7FB1B86E8188}" srcOrd="1" destOrd="0" presId="urn:microsoft.com/office/officeart/2005/8/layout/hierarchy6"/>
    <dgm:cxn modelId="{39DC1043-4982-46D1-8912-0436092CFDEC}" type="presParOf" srcId="{CCEBBBCA-C40A-4723-AB91-7FB1B86E8188}" destId="{87DA632A-1AFF-4AA8-9A46-AA50EFDD58EA}" srcOrd="0" destOrd="0" presId="urn:microsoft.com/office/officeart/2005/8/layout/hierarchy6"/>
    <dgm:cxn modelId="{DB6883B1-F521-4B53-A729-CCCEEE92EACC}" type="presParOf" srcId="{CCEBBBCA-C40A-4723-AB91-7FB1B86E8188}" destId="{D8533914-969B-4E93-9FCE-5E5F60130EC9}" srcOrd="1" destOrd="0" presId="urn:microsoft.com/office/officeart/2005/8/layout/hierarchy6"/>
    <dgm:cxn modelId="{1B500D12-8969-4CF8-851C-63ED985EA21F}" type="presParOf" srcId="{E91C7AB5-84EA-4935-A031-664DAECF7E93}" destId="{507FF022-67E9-4E85-B13D-106B7A19C632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5DE2E-5E13-4C80-A8D7-621420F1F2FC}">
      <dsp:nvSpPr>
        <dsp:cNvPr id="0" name=""/>
        <dsp:cNvSpPr/>
      </dsp:nvSpPr>
      <dsp:spPr>
        <a:xfrm>
          <a:off x="1272501" y="50697"/>
          <a:ext cx="15579219" cy="6226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>
              <a:latin typeface="+mj-lt"/>
            </a:rPr>
            <a:t>Nesustavni razvoj potencijala darovitih učenika u skladu s njihovim sklonostima, sposobnostima i interesima</a:t>
          </a:r>
        </a:p>
      </dsp:txBody>
      <dsp:txXfrm>
        <a:off x="1290737" y="68933"/>
        <a:ext cx="15542747" cy="586156"/>
      </dsp:txXfrm>
    </dsp:sp>
    <dsp:sp modelId="{DB5B2050-385D-4F1B-80ED-24CE8F57DECD}">
      <dsp:nvSpPr>
        <dsp:cNvPr id="0" name=""/>
        <dsp:cNvSpPr/>
      </dsp:nvSpPr>
      <dsp:spPr>
        <a:xfrm>
          <a:off x="9016391" y="673325"/>
          <a:ext cx="91440" cy="3023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232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590C90-15B4-4281-B671-21EE3AE107DD}">
      <dsp:nvSpPr>
        <dsp:cNvPr id="0" name=""/>
        <dsp:cNvSpPr/>
      </dsp:nvSpPr>
      <dsp:spPr>
        <a:xfrm>
          <a:off x="2018381" y="975653"/>
          <a:ext cx="14087460" cy="4887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>
              <a:latin typeface="+mj-lt"/>
            </a:rPr>
            <a:t>Nedovoljno ulaganje u razvoj ustanova i ljudskih resursa koji potiču razvoj potencijala darovitih učenika</a:t>
          </a:r>
        </a:p>
      </dsp:txBody>
      <dsp:txXfrm>
        <a:off x="2032697" y="989969"/>
        <a:ext cx="14058828" cy="460163"/>
      </dsp:txXfrm>
    </dsp:sp>
    <dsp:sp modelId="{CB31285E-3F2F-42AD-841D-0678329B4ED0}">
      <dsp:nvSpPr>
        <dsp:cNvPr id="0" name=""/>
        <dsp:cNvSpPr/>
      </dsp:nvSpPr>
      <dsp:spPr>
        <a:xfrm>
          <a:off x="1698760" y="1464448"/>
          <a:ext cx="7363350" cy="315395"/>
        </a:xfrm>
        <a:custGeom>
          <a:avLst/>
          <a:gdLst/>
          <a:ahLst/>
          <a:cxnLst/>
          <a:rect l="0" t="0" r="0" b="0"/>
          <a:pathLst>
            <a:path>
              <a:moveTo>
                <a:pt x="7363350" y="0"/>
              </a:moveTo>
              <a:lnTo>
                <a:pt x="7363350" y="157697"/>
              </a:lnTo>
              <a:lnTo>
                <a:pt x="0" y="157697"/>
              </a:lnTo>
              <a:lnTo>
                <a:pt x="0" y="31539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B656F8-97F4-4C04-B510-537E3090B860}">
      <dsp:nvSpPr>
        <dsp:cNvPr id="0" name=""/>
        <dsp:cNvSpPr/>
      </dsp:nvSpPr>
      <dsp:spPr>
        <a:xfrm>
          <a:off x="153201" y="1779844"/>
          <a:ext cx="3091119" cy="17295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>
              <a:latin typeface="+mj-lt"/>
            </a:rPr>
            <a:t>Neprilagođen sustav odgoja i obrazovanja potrebama darovite djece</a:t>
          </a:r>
        </a:p>
      </dsp:txBody>
      <dsp:txXfrm>
        <a:off x="203858" y="1830501"/>
        <a:ext cx="2989805" cy="1628255"/>
      </dsp:txXfrm>
    </dsp:sp>
    <dsp:sp modelId="{0597226D-B591-4A24-B907-8773FF17F5F9}">
      <dsp:nvSpPr>
        <dsp:cNvPr id="0" name=""/>
        <dsp:cNvSpPr/>
      </dsp:nvSpPr>
      <dsp:spPr>
        <a:xfrm>
          <a:off x="1652870" y="3509413"/>
          <a:ext cx="91440" cy="302334"/>
        </a:xfrm>
        <a:custGeom>
          <a:avLst/>
          <a:gdLst/>
          <a:ahLst/>
          <a:cxnLst/>
          <a:rect l="0" t="0" r="0" b="0"/>
          <a:pathLst>
            <a:path>
              <a:moveTo>
                <a:pt x="45890" y="0"/>
              </a:moveTo>
              <a:lnTo>
                <a:pt x="45890" y="151167"/>
              </a:lnTo>
              <a:lnTo>
                <a:pt x="45720" y="151167"/>
              </a:lnTo>
              <a:lnTo>
                <a:pt x="45720" y="30233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B8419-D2DD-45E8-8701-0640A9A4356A}">
      <dsp:nvSpPr>
        <dsp:cNvPr id="0" name=""/>
        <dsp:cNvSpPr/>
      </dsp:nvSpPr>
      <dsp:spPr>
        <a:xfrm>
          <a:off x="372866" y="3811748"/>
          <a:ext cx="2651448" cy="1658212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latin typeface="+mj-lt"/>
            </a:rPr>
            <a:t>Neodgovarajući nastavni planovi i programi</a:t>
          </a:r>
        </a:p>
      </dsp:txBody>
      <dsp:txXfrm>
        <a:off x="421433" y="3860315"/>
        <a:ext cx="2554314" cy="1561078"/>
      </dsp:txXfrm>
    </dsp:sp>
    <dsp:sp modelId="{736DF51F-589E-483C-B50C-83B9DA688F93}">
      <dsp:nvSpPr>
        <dsp:cNvPr id="0" name=""/>
        <dsp:cNvSpPr/>
      </dsp:nvSpPr>
      <dsp:spPr>
        <a:xfrm>
          <a:off x="1652870" y="5469960"/>
          <a:ext cx="91440" cy="2369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95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B7E257-50F0-46CE-A085-6D0613A73714}">
      <dsp:nvSpPr>
        <dsp:cNvPr id="0" name=""/>
        <dsp:cNvSpPr/>
      </dsp:nvSpPr>
      <dsp:spPr>
        <a:xfrm>
          <a:off x="466880" y="5706917"/>
          <a:ext cx="2463419" cy="1327239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latin typeface="+mj-lt"/>
            </a:rPr>
            <a:t>Nefleksibilnost kurikuluma</a:t>
          </a:r>
        </a:p>
      </dsp:txBody>
      <dsp:txXfrm>
        <a:off x="505754" y="5745791"/>
        <a:ext cx="2385671" cy="1249491"/>
      </dsp:txXfrm>
    </dsp:sp>
    <dsp:sp modelId="{06620017-9B2A-41A2-B9C4-1EDB2E743571}">
      <dsp:nvSpPr>
        <dsp:cNvPr id="0" name=""/>
        <dsp:cNvSpPr/>
      </dsp:nvSpPr>
      <dsp:spPr>
        <a:xfrm>
          <a:off x="5932785" y="1464448"/>
          <a:ext cx="3129326" cy="314624"/>
        </a:xfrm>
        <a:custGeom>
          <a:avLst/>
          <a:gdLst/>
          <a:ahLst/>
          <a:cxnLst/>
          <a:rect l="0" t="0" r="0" b="0"/>
          <a:pathLst>
            <a:path>
              <a:moveTo>
                <a:pt x="3129326" y="0"/>
              </a:moveTo>
              <a:lnTo>
                <a:pt x="3129326" y="157312"/>
              </a:lnTo>
              <a:lnTo>
                <a:pt x="0" y="157312"/>
              </a:lnTo>
              <a:lnTo>
                <a:pt x="0" y="31462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515017-86AC-4ACA-BADC-D2973AF1E95F}">
      <dsp:nvSpPr>
        <dsp:cNvPr id="0" name=""/>
        <dsp:cNvSpPr/>
      </dsp:nvSpPr>
      <dsp:spPr>
        <a:xfrm rot="10800000" flipV="1">
          <a:off x="4154726" y="1779073"/>
          <a:ext cx="3556117" cy="1670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>
              <a:latin typeface="+mj-lt"/>
            </a:rPr>
            <a:t>Nedostatak adekvatno opremljenog prostora i sredstava za rad</a:t>
          </a:r>
        </a:p>
      </dsp:txBody>
      <dsp:txXfrm rot="-10800000">
        <a:off x="4203661" y="1828008"/>
        <a:ext cx="3458247" cy="1572896"/>
      </dsp:txXfrm>
    </dsp:sp>
    <dsp:sp modelId="{FF944170-30CA-482C-B360-FC3E06C810F3}">
      <dsp:nvSpPr>
        <dsp:cNvPr id="0" name=""/>
        <dsp:cNvSpPr/>
      </dsp:nvSpPr>
      <dsp:spPr>
        <a:xfrm>
          <a:off x="5887065" y="3449839"/>
          <a:ext cx="91440" cy="2549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7453"/>
              </a:lnTo>
              <a:lnTo>
                <a:pt x="53939" y="127453"/>
              </a:lnTo>
              <a:lnTo>
                <a:pt x="53939" y="25490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EA1EA-2B65-42BD-A986-AB93831C6E61}">
      <dsp:nvSpPr>
        <dsp:cNvPr id="0" name=""/>
        <dsp:cNvSpPr/>
      </dsp:nvSpPr>
      <dsp:spPr>
        <a:xfrm>
          <a:off x="4645817" y="3704747"/>
          <a:ext cx="2590374" cy="1311375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+mj-lt"/>
            </a:rPr>
            <a:t>Zastarjela oprema za primjenu u nastavi</a:t>
          </a:r>
        </a:p>
      </dsp:txBody>
      <dsp:txXfrm>
        <a:off x="4684226" y="3743156"/>
        <a:ext cx="2513556" cy="1234557"/>
      </dsp:txXfrm>
    </dsp:sp>
    <dsp:sp modelId="{41B87E0F-9A46-46E3-8B37-5E886A0FD3B7}">
      <dsp:nvSpPr>
        <dsp:cNvPr id="0" name=""/>
        <dsp:cNvSpPr/>
      </dsp:nvSpPr>
      <dsp:spPr>
        <a:xfrm>
          <a:off x="5895284" y="5016122"/>
          <a:ext cx="91440" cy="3493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4688"/>
              </a:lnTo>
              <a:lnTo>
                <a:pt x="51139" y="174688"/>
              </a:lnTo>
              <a:lnTo>
                <a:pt x="51139" y="34937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3A8DCA-378F-4F93-A05E-FEEC6BC40227}">
      <dsp:nvSpPr>
        <dsp:cNvPr id="0" name=""/>
        <dsp:cNvSpPr/>
      </dsp:nvSpPr>
      <dsp:spPr>
        <a:xfrm>
          <a:off x="4537988" y="5365499"/>
          <a:ext cx="2816870" cy="1174738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+mj-lt"/>
            </a:rPr>
            <a:t>Neadekvatni i nedovoljno korišteni alati za e-učenje</a:t>
          </a:r>
        </a:p>
      </dsp:txBody>
      <dsp:txXfrm>
        <a:off x="4572395" y="5399906"/>
        <a:ext cx="2748056" cy="1105924"/>
      </dsp:txXfrm>
    </dsp:sp>
    <dsp:sp modelId="{7B38BAFD-6E77-4E80-94DA-CB417DDC4456}">
      <dsp:nvSpPr>
        <dsp:cNvPr id="0" name=""/>
        <dsp:cNvSpPr/>
      </dsp:nvSpPr>
      <dsp:spPr>
        <a:xfrm>
          <a:off x="5900704" y="6540237"/>
          <a:ext cx="91440" cy="2575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8787"/>
              </a:lnTo>
              <a:lnTo>
                <a:pt x="46422" y="128787"/>
              </a:lnTo>
              <a:lnTo>
                <a:pt x="46422" y="25757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10C125-5855-45C6-AE79-9C2B340C4990}">
      <dsp:nvSpPr>
        <dsp:cNvPr id="0" name=""/>
        <dsp:cNvSpPr/>
      </dsp:nvSpPr>
      <dsp:spPr>
        <a:xfrm>
          <a:off x="4539400" y="6797812"/>
          <a:ext cx="2815453" cy="1182697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+mj-lt"/>
            </a:rPr>
            <a:t>Neprilagođen prostor za rad  s darovitim učenicima</a:t>
          </a:r>
        </a:p>
      </dsp:txBody>
      <dsp:txXfrm>
        <a:off x="4574040" y="6832452"/>
        <a:ext cx="2746173" cy="1113417"/>
      </dsp:txXfrm>
    </dsp:sp>
    <dsp:sp modelId="{8FD4FA55-5936-4E96-A14E-BDF83B9D65F8}">
      <dsp:nvSpPr>
        <dsp:cNvPr id="0" name=""/>
        <dsp:cNvSpPr/>
      </dsp:nvSpPr>
      <dsp:spPr>
        <a:xfrm>
          <a:off x="9062111" y="1464448"/>
          <a:ext cx="1348852" cy="302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163"/>
              </a:lnTo>
              <a:lnTo>
                <a:pt x="1348852" y="151163"/>
              </a:lnTo>
              <a:lnTo>
                <a:pt x="1348852" y="30232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1D0251-FC26-4858-90AA-02535BF7D080}">
      <dsp:nvSpPr>
        <dsp:cNvPr id="0" name=""/>
        <dsp:cNvSpPr/>
      </dsp:nvSpPr>
      <dsp:spPr>
        <a:xfrm>
          <a:off x="8081856" y="1766775"/>
          <a:ext cx="4658214" cy="10871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+mj-lt"/>
            </a:rPr>
            <a:t>Nedovoljna stručna osposobljenost učitelja i nastavnika za rad s darovitom djecom</a:t>
          </a:r>
        </a:p>
      </dsp:txBody>
      <dsp:txXfrm>
        <a:off x="8113697" y="1798616"/>
        <a:ext cx="4594532" cy="1023456"/>
      </dsp:txXfrm>
    </dsp:sp>
    <dsp:sp modelId="{5361BA1C-4FA0-4BBD-B4DB-FF59A85002D3}">
      <dsp:nvSpPr>
        <dsp:cNvPr id="0" name=""/>
        <dsp:cNvSpPr/>
      </dsp:nvSpPr>
      <dsp:spPr>
        <a:xfrm>
          <a:off x="10365243" y="2853914"/>
          <a:ext cx="91440" cy="3023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232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84AE85-4A9D-4631-9C49-2C67C015A32E}">
      <dsp:nvSpPr>
        <dsp:cNvPr id="0" name=""/>
        <dsp:cNvSpPr/>
      </dsp:nvSpPr>
      <dsp:spPr>
        <a:xfrm>
          <a:off x="8833733" y="3156242"/>
          <a:ext cx="3154460" cy="972035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+mj-lt"/>
            </a:rPr>
            <a:t>Nedostatak edukacija za rad s darovitom djecom</a:t>
          </a:r>
        </a:p>
      </dsp:txBody>
      <dsp:txXfrm>
        <a:off x="8862203" y="3184712"/>
        <a:ext cx="3097520" cy="915095"/>
      </dsp:txXfrm>
    </dsp:sp>
    <dsp:sp modelId="{A5D4980D-A67F-432F-9BB7-207DEC16EF44}">
      <dsp:nvSpPr>
        <dsp:cNvPr id="0" name=""/>
        <dsp:cNvSpPr/>
      </dsp:nvSpPr>
      <dsp:spPr>
        <a:xfrm>
          <a:off x="10365243" y="4128277"/>
          <a:ext cx="91440" cy="3023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232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1C0355-0696-4FFC-85DC-56E5ABFE0FA8}">
      <dsp:nvSpPr>
        <dsp:cNvPr id="0" name=""/>
        <dsp:cNvSpPr/>
      </dsp:nvSpPr>
      <dsp:spPr>
        <a:xfrm>
          <a:off x="8833733" y="4430604"/>
          <a:ext cx="3154460" cy="1037511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+mj-lt"/>
            </a:rPr>
            <a:t>Neadekvatne metode i oblici rada</a:t>
          </a:r>
        </a:p>
      </dsp:txBody>
      <dsp:txXfrm>
        <a:off x="8864121" y="4460992"/>
        <a:ext cx="3093684" cy="976735"/>
      </dsp:txXfrm>
    </dsp:sp>
    <dsp:sp modelId="{E786FE5A-E19E-4211-B3B9-C4EBA5BDDBC1}">
      <dsp:nvSpPr>
        <dsp:cNvPr id="0" name=""/>
        <dsp:cNvSpPr/>
      </dsp:nvSpPr>
      <dsp:spPr>
        <a:xfrm>
          <a:off x="10365243" y="5468116"/>
          <a:ext cx="91440" cy="3023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232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65F9DA-412B-435E-90D6-A3B429494BFB}">
      <dsp:nvSpPr>
        <dsp:cNvPr id="0" name=""/>
        <dsp:cNvSpPr/>
      </dsp:nvSpPr>
      <dsp:spPr>
        <a:xfrm>
          <a:off x="8850665" y="5770444"/>
          <a:ext cx="3120596" cy="100109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+mj-lt"/>
            </a:rPr>
            <a:t>Nedostatak vremena za stručno usavršavanje</a:t>
          </a:r>
        </a:p>
      </dsp:txBody>
      <dsp:txXfrm>
        <a:off x="8879986" y="5799765"/>
        <a:ext cx="3061954" cy="942454"/>
      </dsp:txXfrm>
    </dsp:sp>
    <dsp:sp modelId="{1D744319-6F4A-440E-B2DC-02BAC2E37E08}">
      <dsp:nvSpPr>
        <dsp:cNvPr id="0" name=""/>
        <dsp:cNvSpPr/>
      </dsp:nvSpPr>
      <dsp:spPr>
        <a:xfrm>
          <a:off x="10365243" y="6771540"/>
          <a:ext cx="91440" cy="3023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232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6501F-5025-4D59-B6CD-315EE87DB9E1}">
      <dsp:nvSpPr>
        <dsp:cNvPr id="0" name=""/>
        <dsp:cNvSpPr/>
      </dsp:nvSpPr>
      <dsp:spPr>
        <a:xfrm>
          <a:off x="8867603" y="7073868"/>
          <a:ext cx="3086720" cy="1004475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+mj-lt"/>
            </a:rPr>
            <a:t>Neadekvatni obrazovni sadržaji za održavanje nastave</a:t>
          </a:r>
        </a:p>
      </dsp:txBody>
      <dsp:txXfrm>
        <a:off x="8897023" y="7103288"/>
        <a:ext cx="3027880" cy="945635"/>
      </dsp:txXfrm>
    </dsp:sp>
    <dsp:sp modelId="{B93FB7D5-F25B-4B37-B244-F1935C68F977}">
      <dsp:nvSpPr>
        <dsp:cNvPr id="0" name=""/>
        <dsp:cNvSpPr/>
      </dsp:nvSpPr>
      <dsp:spPr>
        <a:xfrm>
          <a:off x="9062111" y="1464448"/>
          <a:ext cx="6406518" cy="2461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069"/>
              </a:lnTo>
              <a:lnTo>
                <a:pt x="6406518" y="123069"/>
              </a:lnTo>
              <a:lnTo>
                <a:pt x="6406518" y="24613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3D64F5-D815-497B-AC0F-82502C52992E}">
      <dsp:nvSpPr>
        <dsp:cNvPr id="0" name=""/>
        <dsp:cNvSpPr/>
      </dsp:nvSpPr>
      <dsp:spPr>
        <a:xfrm>
          <a:off x="13323804" y="1710588"/>
          <a:ext cx="4289650" cy="11610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+mj-lt"/>
            </a:rPr>
            <a:t>Nepostojanje sustava rane identifikacije i praćenja darovite djece</a:t>
          </a:r>
        </a:p>
      </dsp:txBody>
      <dsp:txXfrm>
        <a:off x="13357810" y="1744594"/>
        <a:ext cx="4221638" cy="1093038"/>
      </dsp:txXfrm>
    </dsp:sp>
    <dsp:sp modelId="{A758643C-01F3-4376-AB7E-71E242C28430}">
      <dsp:nvSpPr>
        <dsp:cNvPr id="0" name=""/>
        <dsp:cNvSpPr/>
      </dsp:nvSpPr>
      <dsp:spPr>
        <a:xfrm>
          <a:off x="15422910" y="2871638"/>
          <a:ext cx="91440" cy="3532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329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6F81E-9C67-4F1D-91B0-72B9CD2F13E4}">
      <dsp:nvSpPr>
        <dsp:cNvPr id="0" name=""/>
        <dsp:cNvSpPr/>
      </dsp:nvSpPr>
      <dsp:spPr>
        <a:xfrm>
          <a:off x="13930666" y="3224931"/>
          <a:ext cx="3075927" cy="134490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+mj-lt"/>
            </a:rPr>
            <a:t>Nestimulativna okolina za učenje</a:t>
          </a:r>
        </a:p>
      </dsp:txBody>
      <dsp:txXfrm>
        <a:off x="13970057" y="3264322"/>
        <a:ext cx="2997145" cy="1266121"/>
      </dsp:txXfrm>
    </dsp:sp>
    <dsp:sp modelId="{38278FAA-6343-4D20-AEDD-BFA649A94F7C}">
      <dsp:nvSpPr>
        <dsp:cNvPr id="0" name=""/>
        <dsp:cNvSpPr/>
      </dsp:nvSpPr>
      <dsp:spPr>
        <a:xfrm>
          <a:off x="15422910" y="4569834"/>
          <a:ext cx="91440" cy="3075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755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B129B-75C1-4C8D-91E2-570EA9DB2897}">
      <dsp:nvSpPr>
        <dsp:cNvPr id="0" name=""/>
        <dsp:cNvSpPr/>
      </dsp:nvSpPr>
      <dsp:spPr>
        <a:xfrm>
          <a:off x="13981468" y="4877384"/>
          <a:ext cx="2974322" cy="1169387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+mj-lt"/>
            </a:rPr>
            <a:t>Neodgovarajuća institucionalna podrška</a:t>
          </a:r>
        </a:p>
      </dsp:txBody>
      <dsp:txXfrm>
        <a:off x="14015718" y="4911634"/>
        <a:ext cx="2905822" cy="1100887"/>
      </dsp:txXfrm>
    </dsp:sp>
    <dsp:sp modelId="{BE2E4F69-6350-4955-B705-E69C553B7B8A}">
      <dsp:nvSpPr>
        <dsp:cNvPr id="0" name=""/>
        <dsp:cNvSpPr/>
      </dsp:nvSpPr>
      <dsp:spPr>
        <a:xfrm>
          <a:off x="15422910" y="6046771"/>
          <a:ext cx="91440" cy="2366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69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DA632A-1AFF-4AA8-9A46-AA50EFDD58EA}">
      <dsp:nvSpPr>
        <dsp:cNvPr id="0" name=""/>
        <dsp:cNvSpPr/>
      </dsp:nvSpPr>
      <dsp:spPr>
        <a:xfrm>
          <a:off x="13947604" y="6283463"/>
          <a:ext cx="3042051" cy="1009629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+mj-lt"/>
            </a:rPr>
            <a:t>Neprepoznavanje darovitosti učenika</a:t>
          </a:r>
        </a:p>
      </dsp:txBody>
      <dsp:txXfrm>
        <a:off x="13977175" y="6313034"/>
        <a:ext cx="2982909" cy="9504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5DE2E-5E13-4C80-A8D7-621420F1F2FC}">
      <dsp:nvSpPr>
        <dsp:cNvPr id="0" name=""/>
        <dsp:cNvSpPr/>
      </dsp:nvSpPr>
      <dsp:spPr>
        <a:xfrm>
          <a:off x="735475" y="29540"/>
          <a:ext cx="16653272" cy="628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>
              <a:latin typeface="+mj-lt"/>
            </a:rPr>
            <a:t>Uspostavljen sustav razvoja potencijala darovitih učenika u skladu s njihovim sklonostima, sposobnostima i interesima</a:t>
          </a:r>
        </a:p>
      </dsp:txBody>
      <dsp:txXfrm>
        <a:off x="753872" y="47937"/>
        <a:ext cx="16616478" cy="591323"/>
      </dsp:txXfrm>
    </dsp:sp>
    <dsp:sp modelId="{DB5B2050-385D-4F1B-80ED-24CE8F57DECD}">
      <dsp:nvSpPr>
        <dsp:cNvPr id="0" name=""/>
        <dsp:cNvSpPr/>
      </dsp:nvSpPr>
      <dsp:spPr>
        <a:xfrm>
          <a:off x="9016391" y="657657"/>
          <a:ext cx="91440" cy="3049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99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590C90-15B4-4281-B671-21EE3AE107DD}">
      <dsp:nvSpPr>
        <dsp:cNvPr id="0" name=""/>
        <dsp:cNvSpPr/>
      </dsp:nvSpPr>
      <dsp:spPr>
        <a:xfrm>
          <a:off x="726571" y="962650"/>
          <a:ext cx="16671080" cy="5778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>
              <a:latin typeface="+mj-lt"/>
            </a:rPr>
            <a:t>Jačanje kapaciteta odgojno-obrazovnih ustanova u području identifikacije i podrške obrazovanju darovitih učenika</a:t>
          </a:r>
        </a:p>
      </dsp:txBody>
      <dsp:txXfrm>
        <a:off x="743496" y="979575"/>
        <a:ext cx="16637230" cy="544019"/>
      </dsp:txXfrm>
    </dsp:sp>
    <dsp:sp modelId="{CB31285E-3F2F-42AD-841D-0678329B4ED0}">
      <dsp:nvSpPr>
        <dsp:cNvPr id="0" name=""/>
        <dsp:cNvSpPr/>
      </dsp:nvSpPr>
      <dsp:spPr>
        <a:xfrm>
          <a:off x="1689100" y="1540519"/>
          <a:ext cx="7373010" cy="318175"/>
        </a:xfrm>
        <a:custGeom>
          <a:avLst/>
          <a:gdLst/>
          <a:ahLst/>
          <a:cxnLst/>
          <a:rect l="0" t="0" r="0" b="0"/>
          <a:pathLst>
            <a:path>
              <a:moveTo>
                <a:pt x="7373010" y="0"/>
              </a:moveTo>
              <a:lnTo>
                <a:pt x="7373010" y="159087"/>
              </a:lnTo>
              <a:lnTo>
                <a:pt x="0" y="159087"/>
              </a:lnTo>
              <a:lnTo>
                <a:pt x="0" y="31817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B656F8-97F4-4C04-B510-537E3090B860}">
      <dsp:nvSpPr>
        <dsp:cNvPr id="0" name=""/>
        <dsp:cNvSpPr/>
      </dsp:nvSpPr>
      <dsp:spPr>
        <a:xfrm>
          <a:off x="0" y="1858695"/>
          <a:ext cx="3378201" cy="1543056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>
              <a:latin typeface="+mj-lt"/>
            </a:rPr>
            <a:t>Sustav odgoja i obrazovanja prilagođen potrebama darovite djece</a:t>
          </a:r>
        </a:p>
      </dsp:txBody>
      <dsp:txXfrm>
        <a:off x="45195" y="1903890"/>
        <a:ext cx="3287811" cy="1452666"/>
      </dsp:txXfrm>
    </dsp:sp>
    <dsp:sp modelId="{0597226D-B591-4A24-B907-8773FF17F5F9}">
      <dsp:nvSpPr>
        <dsp:cNvPr id="0" name=""/>
        <dsp:cNvSpPr/>
      </dsp:nvSpPr>
      <dsp:spPr>
        <a:xfrm>
          <a:off x="1602136" y="3401752"/>
          <a:ext cx="91440" cy="305000"/>
        </a:xfrm>
        <a:custGeom>
          <a:avLst/>
          <a:gdLst/>
          <a:ahLst/>
          <a:cxnLst/>
          <a:rect l="0" t="0" r="0" b="0"/>
          <a:pathLst>
            <a:path>
              <a:moveTo>
                <a:pt x="86963" y="0"/>
              </a:moveTo>
              <a:lnTo>
                <a:pt x="86963" y="152500"/>
              </a:lnTo>
              <a:lnTo>
                <a:pt x="45720" y="152500"/>
              </a:lnTo>
              <a:lnTo>
                <a:pt x="45720" y="30500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B8419-D2DD-45E8-8701-0640A9A4356A}">
      <dsp:nvSpPr>
        <dsp:cNvPr id="0" name=""/>
        <dsp:cNvSpPr/>
      </dsp:nvSpPr>
      <dsp:spPr>
        <a:xfrm>
          <a:off x="344768" y="3706752"/>
          <a:ext cx="2606177" cy="1672831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+mj-lt"/>
            </a:rPr>
            <a:t>Revidirani nastavni planovi i programi</a:t>
          </a:r>
        </a:p>
      </dsp:txBody>
      <dsp:txXfrm>
        <a:off x="393764" y="3755748"/>
        <a:ext cx="2508185" cy="1574839"/>
      </dsp:txXfrm>
    </dsp:sp>
    <dsp:sp modelId="{736DF51F-589E-483C-B50C-83B9DA688F93}">
      <dsp:nvSpPr>
        <dsp:cNvPr id="0" name=""/>
        <dsp:cNvSpPr/>
      </dsp:nvSpPr>
      <dsp:spPr>
        <a:xfrm>
          <a:off x="1602136" y="5379583"/>
          <a:ext cx="91440" cy="2390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904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B7E257-50F0-46CE-A085-6D0613A73714}">
      <dsp:nvSpPr>
        <dsp:cNvPr id="0" name=""/>
        <dsp:cNvSpPr/>
      </dsp:nvSpPr>
      <dsp:spPr>
        <a:xfrm>
          <a:off x="344768" y="5618629"/>
          <a:ext cx="2606177" cy="1338940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+mj-lt"/>
            </a:rPr>
            <a:t>Fleksibilan kurikulum</a:t>
          </a:r>
        </a:p>
      </dsp:txBody>
      <dsp:txXfrm>
        <a:off x="383984" y="5657845"/>
        <a:ext cx="2527745" cy="1260508"/>
      </dsp:txXfrm>
    </dsp:sp>
    <dsp:sp modelId="{06620017-9B2A-41A2-B9C4-1EDB2E743571}">
      <dsp:nvSpPr>
        <dsp:cNvPr id="0" name=""/>
        <dsp:cNvSpPr/>
      </dsp:nvSpPr>
      <dsp:spPr>
        <a:xfrm>
          <a:off x="6133604" y="1540519"/>
          <a:ext cx="2928506" cy="317398"/>
        </a:xfrm>
        <a:custGeom>
          <a:avLst/>
          <a:gdLst/>
          <a:ahLst/>
          <a:cxnLst/>
          <a:rect l="0" t="0" r="0" b="0"/>
          <a:pathLst>
            <a:path>
              <a:moveTo>
                <a:pt x="2928506" y="0"/>
              </a:moveTo>
              <a:lnTo>
                <a:pt x="2928506" y="158699"/>
              </a:lnTo>
              <a:lnTo>
                <a:pt x="0" y="158699"/>
              </a:lnTo>
              <a:lnTo>
                <a:pt x="0" y="31739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515017-86AC-4ACA-BADC-D2973AF1E95F}">
      <dsp:nvSpPr>
        <dsp:cNvPr id="0" name=""/>
        <dsp:cNvSpPr/>
      </dsp:nvSpPr>
      <dsp:spPr>
        <a:xfrm rot="10800000" flipV="1">
          <a:off x="4255561" y="1857917"/>
          <a:ext cx="3756087" cy="1343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>
              <a:latin typeface="+mj-lt"/>
            </a:rPr>
            <a:t>Adekvatno opremljen prostor i nabavljena potrebna sredstava za rad</a:t>
          </a:r>
        </a:p>
      </dsp:txBody>
      <dsp:txXfrm rot="-10800000">
        <a:off x="4294923" y="1897279"/>
        <a:ext cx="3677363" cy="1265195"/>
      </dsp:txXfrm>
    </dsp:sp>
    <dsp:sp modelId="{FF944170-30CA-482C-B360-FC3E06C810F3}">
      <dsp:nvSpPr>
        <dsp:cNvPr id="0" name=""/>
        <dsp:cNvSpPr/>
      </dsp:nvSpPr>
      <dsp:spPr>
        <a:xfrm>
          <a:off x="6087884" y="3201837"/>
          <a:ext cx="91440" cy="2571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8577"/>
              </a:lnTo>
              <a:lnTo>
                <a:pt x="54011" y="128577"/>
              </a:lnTo>
              <a:lnTo>
                <a:pt x="54011" y="25715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EA1EA-2B65-42BD-A986-AB93831C6E61}">
      <dsp:nvSpPr>
        <dsp:cNvPr id="0" name=""/>
        <dsp:cNvSpPr/>
      </dsp:nvSpPr>
      <dsp:spPr>
        <a:xfrm>
          <a:off x="4579663" y="3458991"/>
          <a:ext cx="3124466" cy="132293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+mj-lt"/>
            </a:rPr>
            <a:t>Modernizirana oprema za primjenu u nastavi</a:t>
          </a:r>
        </a:p>
      </dsp:txBody>
      <dsp:txXfrm>
        <a:off x="4618410" y="3497738"/>
        <a:ext cx="3046972" cy="1245442"/>
      </dsp:txXfrm>
    </dsp:sp>
    <dsp:sp modelId="{41B87E0F-9A46-46E3-8B37-5E886A0FD3B7}">
      <dsp:nvSpPr>
        <dsp:cNvPr id="0" name=""/>
        <dsp:cNvSpPr/>
      </dsp:nvSpPr>
      <dsp:spPr>
        <a:xfrm>
          <a:off x="6096176" y="4781927"/>
          <a:ext cx="91440" cy="3259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2984"/>
              </a:lnTo>
              <a:lnTo>
                <a:pt x="51186" y="162984"/>
              </a:lnTo>
              <a:lnTo>
                <a:pt x="51186" y="32596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3A8DCA-378F-4F93-A05E-FEEC6BC40227}">
      <dsp:nvSpPr>
        <dsp:cNvPr id="0" name=""/>
        <dsp:cNvSpPr/>
      </dsp:nvSpPr>
      <dsp:spPr>
        <a:xfrm>
          <a:off x="4607684" y="5107896"/>
          <a:ext cx="3079358" cy="1185094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+mj-lt"/>
            </a:rPr>
            <a:t>Adekvatni alati za e-učenje</a:t>
          </a:r>
        </a:p>
      </dsp:txBody>
      <dsp:txXfrm>
        <a:off x="4642394" y="5142606"/>
        <a:ext cx="3009938" cy="1115674"/>
      </dsp:txXfrm>
    </dsp:sp>
    <dsp:sp modelId="{7B38BAFD-6E77-4E80-94DA-CB417DDC4456}">
      <dsp:nvSpPr>
        <dsp:cNvPr id="0" name=""/>
        <dsp:cNvSpPr/>
      </dsp:nvSpPr>
      <dsp:spPr>
        <a:xfrm>
          <a:off x="6101643" y="6292991"/>
          <a:ext cx="91440" cy="242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1265"/>
              </a:lnTo>
              <a:lnTo>
                <a:pt x="46429" y="121265"/>
              </a:lnTo>
              <a:lnTo>
                <a:pt x="46429" y="24253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10C125-5855-45C6-AE79-9C2B340C4990}">
      <dsp:nvSpPr>
        <dsp:cNvPr id="0" name=""/>
        <dsp:cNvSpPr/>
      </dsp:nvSpPr>
      <dsp:spPr>
        <a:xfrm>
          <a:off x="4592015" y="6535521"/>
          <a:ext cx="3112114" cy="148706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+mj-lt"/>
            </a:rPr>
            <a:t>Prostor prilagođen radu  s darovitim učenicima</a:t>
          </a:r>
        </a:p>
      </dsp:txBody>
      <dsp:txXfrm>
        <a:off x="4635570" y="6579076"/>
        <a:ext cx="3025004" cy="1399950"/>
      </dsp:txXfrm>
    </dsp:sp>
    <dsp:sp modelId="{8FD4FA55-5936-4E96-A14E-BDF83B9D65F8}">
      <dsp:nvSpPr>
        <dsp:cNvPr id="0" name=""/>
        <dsp:cNvSpPr/>
      </dsp:nvSpPr>
      <dsp:spPr>
        <a:xfrm>
          <a:off x="9062111" y="1540519"/>
          <a:ext cx="1574968" cy="304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496"/>
              </a:lnTo>
              <a:lnTo>
                <a:pt x="1574968" y="152496"/>
              </a:lnTo>
              <a:lnTo>
                <a:pt x="1574968" y="30499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1D0251-FC26-4858-90AA-02535BF7D080}">
      <dsp:nvSpPr>
        <dsp:cNvPr id="0" name=""/>
        <dsp:cNvSpPr/>
      </dsp:nvSpPr>
      <dsp:spPr>
        <a:xfrm>
          <a:off x="8385931" y="1845512"/>
          <a:ext cx="4502297" cy="11719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>
              <a:latin typeface="+mj-lt"/>
            </a:rPr>
            <a:t>Učitelji i nastavnici stručno osposobljeni za rad s darovitom djecom</a:t>
          </a:r>
        </a:p>
      </dsp:txBody>
      <dsp:txXfrm>
        <a:off x="8420256" y="1879837"/>
        <a:ext cx="4433647" cy="1103276"/>
      </dsp:txXfrm>
    </dsp:sp>
    <dsp:sp modelId="{5361BA1C-4FA0-4BBD-B4DB-FF59A85002D3}">
      <dsp:nvSpPr>
        <dsp:cNvPr id="0" name=""/>
        <dsp:cNvSpPr/>
      </dsp:nvSpPr>
      <dsp:spPr>
        <a:xfrm>
          <a:off x="10591360" y="3017438"/>
          <a:ext cx="91440" cy="3049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99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84AE85-4A9D-4631-9C49-2C67C015A32E}">
      <dsp:nvSpPr>
        <dsp:cNvPr id="0" name=""/>
        <dsp:cNvSpPr/>
      </dsp:nvSpPr>
      <dsp:spPr>
        <a:xfrm>
          <a:off x="8888911" y="3322431"/>
          <a:ext cx="3496336" cy="83417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+mj-lt"/>
            </a:rPr>
            <a:t>Dostupne edukacije za rad s darovitom djecom</a:t>
          </a:r>
        </a:p>
      </dsp:txBody>
      <dsp:txXfrm>
        <a:off x="8913343" y="3346863"/>
        <a:ext cx="3447472" cy="785306"/>
      </dsp:txXfrm>
    </dsp:sp>
    <dsp:sp modelId="{A5D4980D-A67F-432F-9BB7-207DEC16EF44}">
      <dsp:nvSpPr>
        <dsp:cNvPr id="0" name=""/>
        <dsp:cNvSpPr/>
      </dsp:nvSpPr>
      <dsp:spPr>
        <a:xfrm>
          <a:off x="10591360" y="4156601"/>
          <a:ext cx="91440" cy="3049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99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1C0355-0696-4FFC-85DC-56E5ABFE0FA8}">
      <dsp:nvSpPr>
        <dsp:cNvPr id="0" name=""/>
        <dsp:cNvSpPr/>
      </dsp:nvSpPr>
      <dsp:spPr>
        <a:xfrm>
          <a:off x="8940167" y="4461594"/>
          <a:ext cx="3393824" cy="923357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+mj-lt"/>
            </a:rPr>
            <a:t>Unaprijeđene metode i oblici rada</a:t>
          </a:r>
        </a:p>
      </dsp:txBody>
      <dsp:txXfrm>
        <a:off x="8967211" y="4488638"/>
        <a:ext cx="3339736" cy="869269"/>
      </dsp:txXfrm>
    </dsp:sp>
    <dsp:sp modelId="{E786FE5A-E19E-4211-B3B9-C4EBA5BDDBC1}">
      <dsp:nvSpPr>
        <dsp:cNvPr id="0" name=""/>
        <dsp:cNvSpPr/>
      </dsp:nvSpPr>
      <dsp:spPr>
        <a:xfrm>
          <a:off x="10591360" y="5384951"/>
          <a:ext cx="91440" cy="3049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99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65F9DA-412B-435E-90D6-A3B429494BFB}">
      <dsp:nvSpPr>
        <dsp:cNvPr id="0" name=""/>
        <dsp:cNvSpPr/>
      </dsp:nvSpPr>
      <dsp:spPr>
        <a:xfrm>
          <a:off x="8974336" y="5689944"/>
          <a:ext cx="3325487" cy="733911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+mj-lt"/>
            </a:rPr>
            <a:t>Dostatno vrijeme za stručno usavršavanje</a:t>
          </a:r>
        </a:p>
      </dsp:txBody>
      <dsp:txXfrm>
        <a:off x="8995832" y="5711440"/>
        <a:ext cx="3282495" cy="690919"/>
      </dsp:txXfrm>
    </dsp:sp>
    <dsp:sp modelId="{1D744319-6F4A-440E-B2DC-02BAC2E37E08}">
      <dsp:nvSpPr>
        <dsp:cNvPr id="0" name=""/>
        <dsp:cNvSpPr/>
      </dsp:nvSpPr>
      <dsp:spPr>
        <a:xfrm>
          <a:off x="10591360" y="6423855"/>
          <a:ext cx="91440" cy="3049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99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6501F-5025-4D59-B6CD-315EE87DB9E1}">
      <dsp:nvSpPr>
        <dsp:cNvPr id="0" name=""/>
        <dsp:cNvSpPr/>
      </dsp:nvSpPr>
      <dsp:spPr>
        <a:xfrm>
          <a:off x="9008505" y="6728848"/>
          <a:ext cx="3257149" cy="101333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+mj-lt"/>
            </a:rPr>
            <a:t>Prilagođeni obrazovni sadržaji za održavanje nastave</a:t>
          </a:r>
        </a:p>
      </dsp:txBody>
      <dsp:txXfrm>
        <a:off x="9038184" y="6758527"/>
        <a:ext cx="3197791" cy="953972"/>
      </dsp:txXfrm>
    </dsp:sp>
    <dsp:sp modelId="{B93FB7D5-F25B-4B37-B244-F1935C68F977}">
      <dsp:nvSpPr>
        <dsp:cNvPr id="0" name=""/>
        <dsp:cNvSpPr/>
      </dsp:nvSpPr>
      <dsp:spPr>
        <a:xfrm>
          <a:off x="9062111" y="1540519"/>
          <a:ext cx="6578731" cy="248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154"/>
              </a:lnTo>
              <a:lnTo>
                <a:pt x="6578731" y="124154"/>
              </a:lnTo>
              <a:lnTo>
                <a:pt x="6578731" y="24830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3D64F5-D815-497B-AC0F-82502C52992E}">
      <dsp:nvSpPr>
        <dsp:cNvPr id="0" name=""/>
        <dsp:cNvSpPr/>
      </dsp:nvSpPr>
      <dsp:spPr>
        <a:xfrm>
          <a:off x="13477108" y="1788829"/>
          <a:ext cx="4327468" cy="13499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>
              <a:latin typeface="+mj-lt"/>
            </a:rPr>
            <a:t>Uspostavljen sustav rane identifikacije i praćenja darovite djece</a:t>
          </a:r>
        </a:p>
      </dsp:txBody>
      <dsp:txXfrm>
        <a:off x="13516646" y="1828367"/>
        <a:ext cx="4248392" cy="1270851"/>
      </dsp:txXfrm>
    </dsp:sp>
    <dsp:sp modelId="{A758643C-01F3-4376-AB7E-71E242C28430}">
      <dsp:nvSpPr>
        <dsp:cNvPr id="0" name=""/>
        <dsp:cNvSpPr/>
      </dsp:nvSpPr>
      <dsp:spPr>
        <a:xfrm>
          <a:off x="15595122" y="3138757"/>
          <a:ext cx="91440" cy="3564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640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6F81E-9C67-4F1D-91B0-72B9CD2F13E4}">
      <dsp:nvSpPr>
        <dsp:cNvPr id="0" name=""/>
        <dsp:cNvSpPr/>
      </dsp:nvSpPr>
      <dsp:spPr>
        <a:xfrm>
          <a:off x="14008264" y="3495164"/>
          <a:ext cx="3265155" cy="1431681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+mj-lt"/>
            </a:rPr>
            <a:t>Stimulativna okolina za učenje</a:t>
          </a:r>
        </a:p>
      </dsp:txBody>
      <dsp:txXfrm>
        <a:off x="14050197" y="3537097"/>
        <a:ext cx="3181289" cy="1347815"/>
      </dsp:txXfrm>
    </dsp:sp>
    <dsp:sp modelId="{38278FAA-6343-4D20-AEDD-BFA649A94F7C}">
      <dsp:nvSpPr>
        <dsp:cNvPr id="0" name=""/>
        <dsp:cNvSpPr/>
      </dsp:nvSpPr>
      <dsp:spPr>
        <a:xfrm>
          <a:off x="15595122" y="4926845"/>
          <a:ext cx="91440" cy="3102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026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B129B-75C1-4C8D-91E2-570EA9DB2897}">
      <dsp:nvSpPr>
        <dsp:cNvPr id="0" name=""/>
        <dsp:cNvSpPr/>
      </dsp:nvSpPr>
      <dsp:spPr>
        <a:xfrm>
          <a:off x="14042433" y="5237106"/>
          <a:ext cx="3196818" cy="117969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+mj-lt"/>
            </a:rPr>
            <a:t>Odgovarajuća institucionalna podrška</a:t>
          </a:r>
        </a:p>
      </dsp:txBody>
      <dsp:txXfrm>
        <a:off x="14076985" y="5271658"/>
        <a:ext cx="3127714" cy="1110592"/>
      </dsp:txXfrm>
    </dsp:sp>
    <dsp:sp modelId="{BE2E4F69-6350-4955-B705-E69C553B7B8A}">
      <dsp:nvSpPr>
        <dsp:cNvPr id="0" name=""/>
        <dsp:cNvSpPr/>
      </dsp:nvSpPr>
      <dsp:spPr>
        <a:xfrm>
          <a:off x="15595122" y="6416802"/>
          <a:ext cx="91440" cy="2387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77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DA632A-1AFF-4AA8-9A46-AA50EFDD58EA}">
      <dsp:nvSpPr>
        <dsp:cNvPr id="0" name=""/>
        <dsp:cNvSpPr/>
      </dsp:nvSpPr>
      <dsp:spPr>
        <a:xfrm>
          <a:off x="14042433" y="6655581"/>
          <a:ext cx="3196818" cy="1361395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+mj-lt"/>
            </a:rPr>
            <a:t>Razvijene metode za prepoznavanje darovitosti učenika</a:t>
          </a:r>
        </a:p>
      </dsp:txBody>
      <dsp:txXfrm>
        <a:off x="14082307" y="6695455"/>
        <a:ext cx="3117070" cy="12816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5DE2E-5E13-4C80-A8D7-621420F1F2FC}">
      <dsp:nvSpPr>
        <dsp:cNvPr id="0" name=""/>
        <dsp:cNvSpPr/>
      </dsp:nvSpPr>
      <dsp:spPr>
        <a:xfrm>
          <a:off x="1320225" y="2306"/>
          <a:ext cx="15483772" cy="888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1" kern="1200" dirty="0">
              <a:latin typeface="+mj-lt"/>
            </a:rPr>
            <a:t>Uspostavljen sustav razvoja potencijala darovitih učenika u skladu s njihovim sklonostima, sposobnostima i interesima</a:t>
          </a:r>
        </a:p>
      </dsp:txBody>
      <dsp:txXfrm>
        <a:off x="1346246" y="28327"/>
        <a:ext cx="15431730" cy="836397"/>
      </dsp:txXfrm>
    </dsp:sp>
    <dsp:sp modelId="{DB5B2050-385D-4F1B-80ED-24CE8F57DECD}">
      <dsp:nvSpPr>
        <dsp:cNvPr id="0" name=""/>
        <dsp:cNvSpPr/>
      </dsp:nvSpPr>
      <dsp:spPr>
        <a:xfrm>
          <a:off x="8598499" y="890745"/>
          <a:ext cx="463612" cy="410462"/>
        </a:xfrm>
        <a:custGeom>
          <a:avLst/>
          <a:gdLst/>
          <a:ahLst/>
          <a:cxnLst/>
          <a:rect l="0" t="0" r="0" b="0"/>
          <a:pathLst>
            <a:path>
              <a:moveTo>
                <a:pt x="463612" y="0"/>
              </a:moveTo>
              <a:lnTo>
                <a:pt x="463612" y="205231"/>
              </a:lnTo>
              <a:lnTo>
                <a:pt x="0" y="205231"/>
              </a:lnTo>
              <a:lnTo>
                <a:pt x="0" y="41046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590C90-15B4-4281-B671-21EE3AE107DD}">
      <dsp:nvSpPr>
        <dsp:cNvPr id="0" name=""/>
        <dsp:cNvSpPr/>
      </dsp:nvSpPr>
      <dsp:spPr>
        <a:xfrm>
          <a:off x="1248978" y="1301208"/>
          <a:ext cx="14699041" cy="870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1" kern="1200" dirty="0">
              <a:latin typeface="+mj-lt"/>
            </a:rPr>
            <a:t>Jačanje kapaciteta odgojno-obrazovnih ustanova u području identifikacije i podrške obrazovanju darovitih učenika</a:t>
          </a:r>
        </a:p>
      </dsp:txBody>
      <dsp:txXfrm>
        <a:off x="1274483" y="1326713"/>
        <a:ext cx="14648031" cy="819790"/>
      </dsp:txXfrm>
    </dsp:sp>
    <dsp:sp modelId="{06620017-9B2A-41A2-B9C4-1EDB2E743571}">
      <dsp:nvSpPr>
        <dsp:cNvPr id="0" name=""/>
        <dsp:cNvSpPr/>
      </dsp:nvSpPr>
      <dsp:spPr>
        <a:xfrm>
          <a:off x="3901942" y="2172008"/>
          <a:ext cx="4696556" cy="260143"/>
        </a:xfrm>
        <a:custGeom>
          <a:avLst/>
          <a:gdLst/>
          <a:ahLst/>
          <a:cxnLst/>
          <a:rect l="0" t="0" r="0" b="0"/>
          <a:pathLst>
            <a:path>
              <a:moveTo>
                <a:pt x="4696556" y="0"/>
              </a:moveTo>
              <a:lnTo>
                <a:pt x="4696556" y="130071"/>
              </a:lnTo>
              <a:lnTo>
                <a:pt x="0" y="130071"/>
              </a:lnTo>
              <a:lnTo>
                <a:pt x="0" y="26014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515017-86AC-4ACA-BADC-D2973AF1E95F}">
      <dsp:nvSpPr>
        <dsp:cNvPr id="0" name=""/>
        <dsp:cNvSpPr/>
      </dsp:nvSpPr>
      <dsp:spPr>
        <a:xfrm rot="10800000" flipV="1">
          <a:off x="1176253" y="2432152"/>
          <a:ext cx="5451379" cy="1172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>
              <a:latin typeface="+mj-lt"/>
            </a:rPr>
            <a:t>Adekvatno opremljen prostor i nabavljena potrebna sredstava za rad</a:t>
          </a:r>
        </a:p>
      </dsp:txBody>
      <dsp:txXfrm rot="-10800000">
        <a:off x="1210587" y="2466486"/>
        <a:ext cx="5382711" cy="1103583"/>
      </dsp:txXfrm>
    </dsp:sp>
    <dsp:sp modelId="{FF944170-30CA-482C-B360-FC3E06C810F3}">
      <dsp:nvSpPr>
        <dsp:cNvPr id="0" name=""/>
        <dsp:cNvSpPr/>
      </dsp:nvSpPr>
      <dsp:spPr>
        <a:xfrm>
          <a:off x="3856222" y="3604403"/>
          <a:ext cx="91440" cy="2770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8537"/>
              </a:lnTo>
              <a:lnTo>
                <a:pt x="54654" y="138537"/>
              </a:lnTo>
              <a:lnTo>
                <a:pt x="54654" y="27707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EA1EA-2B65-42BD-A986-AB93831C6E61}">
      <dsp:nvSpPr>
        <dsp:cNvPr id="0" name=""/>
        <dsp:cNvSpPr/>
      </dsp:nvSpPr>
      <dsp:spPr>
        <a:xfrm>
          <a:off x="1981644" y="3881479"/>
          <a:ext cx="3858465" cy="950819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kern="1200" dirty="0">
              <a:latin typeface="+mj-lt"/>
            </a:rPr>
            <a:t>Modernizirana oprema za primjenu u nastavi</a:t>
          </a:r>
        </a:p>
      </dsp:txBody>
      <dsp:txXfrm>
        <a:off x="2009493" y="3909328"/>
        <a:ext cx="3802767" cy="895121"/>
      </dsp:txXfrm>
    </dsp:sp>
    <dsp:sp modelId="{41B87E0F-9A46-46E3-8B37-5E886A0FD3B7}">
      <dsp:nvSpPr>
        <dsp:cNvPr id="0" name=""/>
        <dsp:cNvSpPr/>
      </dsp:nvSpPr>
      <dsp:spPr>
        <a:xfrm>
          <a:off x="3865157" y="4832298"/>
          <a:ext cx="91440" cy="3512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5610"/>
              </a:lnTo>
              <a:lnTo>
                <a:pt x="51610" y="175610"/>
              </a:lnTo>
              <a:lnTo>
                <a:pt x="51610" y="35122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3A8DCA-378F-4F93-A05E-FEEC6BC40227}">
      <dsp:nvSpPr>
        <dsp:cNvPr id="0" name=""/>
        <dsp:cNvSpPr/>
      </dsp:nvSpPr>
      <dsp:spPr>
        <a:xfrm>
          <a:off x="2045632" y="5183519"/>
          <a:ext cx="3742270" cy="1182011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+mj-lt"/>
            </a:rPr>
            <a:t>Adekvatni alati za e-učenje</a:t>
          </a:r>
        </a:p>
      </dsp:txBody>
      <dsp:txXfrm>
        <a:off x="2080252" y="5218139"/>
        <a:ext cx="3673030" cy="1112771"/>
      </dsp:txXfrm>
    </dsp:sp>
    <dsp:sp modelId="{7B38BAFD-6E77-4E80-94DA-CB417DDC4456}">
      <dsp:nvSpPr>
        <dsp:cNvPr id="0" name=""/>
        <dsp:cNvSpPr/>
      </dsp:nvSpPr>
      <dsp:spPr>
        <a:xfrm>
          <a:off x="3871047" y="6365530"/>
          <a:ext cx="91440" cy="261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0659"/>
              </a:lnTo>
              <a:lnTo>
                <a:pt x="46484" y="130659"/>
              </a:lnTo>
              <a:lnTo>
                <a:pt x="46484" y="26131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10C125-5855-45C6-AE79-9C2B340C4990}">
      <dsp:nvSpPr>
        <dsp:cNvPr id="0" name=""/>
        <dsp:cNvSpPr/>
      </dsp:nvSpPr>
      <dsp:spPr>
        <a:xfrm>
          <a:off x="2064560" y="6626849"/>
          <a:ext cx="3705941" cy="1342969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+mj-lt"/>
            </a:rPr>
            <a:t>Prostor prilagođen radu  s darovitim učenicima</a:t>
          </a:r>
        </a:p>
      </dsp:txBody>
      <dsp:txXfrm>
        <a:off x="2103894" y="6666183"/>
        <a:ext cx="3627273" cy="1264301"/>
      </dsp:txXfrm>
    </dsp:sp>
    <dsp:sp modelId="{8FD4FA55-5936-4E96-A14E-BDF83B9D65F8}">
      <dsp:nvSpPr>
        <dsp:cNvPr id="0" name=""/>
        <dsp:cNvSpPr/>
      </dsp:nvSpPr>
      <dsp:spPr>
        <a:xfrm>
          <a:off x="8598499" y="2172008"/>
          <a:ext cx="857949" cy="246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388"/>
              </a:lnTo>
              <a:lnTo>
                <a:pt x="857949" y="123388"/>
              </a:lnTo>
              <a:lnTo>
                <a:pt x="857949" y="24677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1D0251-FC26-4858-90AA-02535BF7D080}">
      <dsp:nvSpPr>
        <dsp:cNvPr id="0" name=""/>
        <dsp:cNvSpPr/>
      </dsp:nvSpPr>
      <dsp:spPr>
        <a:xfrm>
          <a:off x="7030910" y="2418785"/>
          <a:ext cx="4851077" cy="1385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>
              <a:latin typeface="+mj-lt"/>
            </a:rPr>
            <a:t>Učitelji i nastavnici stručno osposobljeni za rad s darovitom djecom</a:t>
          </a:r>
        </a:p>
      </dsp:txBody>
      <dsp:txXfrm>
        <a:off x="7071495" y="2459370"/>
        <a:ext cx="4769907" cy="1304495"/>
      </dsp:txXfrm>
    </dsp:sp>
    <dsp:sp modelId="{5361BA1C-4FA0-4BBD-B4DB-FF59A85002D3}">
      <dsp:nvSpPr>
        <dsp:cNvPr id="0" name=""/>
        <dsp:cNvSpPr/>
      </dsp:nvSpPr>
      <dsp:spPr>
        <a:xfrm>
          <a:off x="9410728" y="3804450"/>
          <a:ext cx="91440" cy="3286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861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84AE85-4A9D-4631-9C49-2C67C015A32E}">
      <dsp:nvSpPr>
        <dsp:cNvPr id="0" name=""/>
        <dsp:cNvSpPr/>
      </dsp:nvSpPr>
      <dsp:spPr>
        <a:xfrm>
          <a:off x="7650337" y="4133070"/>
          <a:ext cx="3612222" cy="1103865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+mj-lt"/>
            </a:rPr>
            <a:t>Dostupne edukacije za rad s darovitom djecom</a:t>
          </a:r>
        </a:p>
      </dsp:txBody>
      <dsp:txXfrm>
        <a:off x="7682668" y="4165401"/>
        <a:ext cx="3547560" cy="1039203"/>
      </dsp:txXfrm>
    </dsp:sp>
    <dsp:sp modelId="{A5D4980D-A67F-432F-9BB7-207DEC16EF44}">
      <dsp:nvSpPr>
        <dsp:cNvPr id="0" name=""/>
        <dsp:cNvSpPr/>
      </dsp:nvSpPr>
      <dsp:spPr>
        <a:xfrm>
          <a:off x="9410728" y="5236936"/>
          <a:ext cx="91440" cy="3286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861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1C0355-0696-4FFC-85DC-56E5ABFE0FA8}">
      <dsp:nvSpPr>
        <dsp:cNvPr id="0" name=""/>
        <dsp:cNvSpPr/>
      </dsp:nvSpPr>
      <dsp:spPr>
        <a:xfrm>
          <a:off x="7650337" y="5565555"/>
          <a:ext cx="3612222" cy="942719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+mj-lt"/>
            </a:rPr>
            <a:t>Unaprijeđene metode i oblici rada</a:t>
          </a:r>
        </a:p>
      </dsp:txBody>
      <dsp:txXfrm>
        <a:off x="7677948" y="5593166"/>
        <a:ext cx="3557000" cy="887497"/>
      </dsp:txXfrm>
    </dsp:sp>
    <dsp:sp modelId="{1D744319-6F4A-440E-B2DC-02BAC2E37E08}">
      <dsp:nvSpPr>
        <dsp:cNvPr id="0" name=""/>
        <dsp:cNvSpPr/>
      </dsp:nvSpPr>
      <dsp:spPr>
        <a:xfrm>
          <a:off x="9410728" y="6508275"/>
          <a:ext cx="91440" cy="3286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861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6501F-5025-4D59-B6CD-315EE87DB9E1}">
      <dsp:nvSpPr>
        <dsp:cNvPr id="0" name=""/>
        <dsp:cNvSpPr/>
      </dsp:nvSpPr>
      <dsp:spPr>
        <a:xfrm>
          <a:off x="7650337" y="6836894"/>
          <a:ext cx="3612222" cy="109183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+mj-lt"/>
            </a:rPr>
            <a:t>Prilagođeni obrazovni sadržaji za održavanje nastave</a:t>
          </a:r>
        </a:p>
      </dsp:txBody>
      <dsp:txXfrm>
        <a:off x="7682316" y="6868873"/>
        <a:ext cx="3548264" cy="1027872"/>
      </dsp:txXfrm>
    </dsp:sp>
    <dsp:sp modelId="{B93FB7D5-F25B-4B37-B244-F1935C68F977}">
      <dsp:nvSpPr>
        <dsp:cNvPr id="0" name=""/>
        <dsp:cNvSpPr/>
      </dsp:nvSpPr>
      <dsp:spPr>
        <a:xfrm>
          <a:off x="8598499" y="2172008"/>
          <a:ext cx="6249339" cy="185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851"/>
              </a:lnTo>
              <a:lnTo>
                <a:pt x="6249339" y="92851"/>
              </a:lnTo>
              <a:lnTo>
                <a:pt x="6249339" y="18570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3D64F5-D815-497B-AC0F-82502C52992E}">
      <dsp:nvSpPr>
        <dsp:cNvPr id="0" name=""/>
        <dsp:cNvSpPr/>
      </dsp:nvSpPr>
      <dsp:spPr>
        <a:xfrm>
          <a:off x="12516486" y="2357711"/>
          <a:ext cx="4662704" cy="12252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>
              <a:latin typeface="+mj-lt"/>
            </a:rPr>
            <a:t>Uspostavljen sustav rane identifikacije i praćenja darovite djece</a:t>
          </a:r>
        </a:p>
      </dsp:txBody>
      <dsp:txXfrm>
        <a:off x="12552373" y="2393598"/>
        <a:ext cx="4590930" cy="1153508"/>
      </dsp:txXfrm>
    </dsp:sp>
    <dsp:sp modelId="{A758643C-01F3-4376-AB7E-71E242C28430}">
      <dsp:nvSpPr>
        <dsp:cNvPr id="0" name=""/>
        <dsp:cNvSpPr/>
      </dsp:nvSpPr>
      <dsp:spPr>
        <a:xfrm>
          <a:off x="14802118" y="3582994"/>
          <a:ext cx="91440" cy="3840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401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6F81E-9C67-4F1D-91B0-72B9CD2F13E4}">
      <dsp:nvSpPr>
        <dsp:cNvPr id="0" name=""/>
        <dsp:cNvSpPr/>
      </dsp:nvSpPr>
      <dsp:spPr>
        <a:xfrm>
          <a:off x="13145235" y="3967010"/>
          <a:ext cx="3405204" cy="125739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+mj-lt"/>
            </a:rPr>
            <a:t>Stimulativna okolina za učenje</a:t>
          </a:r>
        </a:p>
      </dsp:txBody>
      <dsp:txXfrm>
        <a:off x="13182063" y="4003838"/>
        <a:ext cx="3331548" cy="1183740"/>
      </dsp:txXfrm>
    </dsp:sp>
    <dsp:sp modelId="{38278FAA-6343-4D20-AEDD-BFA649A94F7C}">
      <dsp:nvSpPr>
        <dsp:cNvPr id="0" name=""/>
        <dsp:cNvSpPr/>
      </dsp:nvSpPr>
      <dsp:spPr>
        <a:xfrm>
          <a:off x="14802118" y="5224407"/>
          <a:ext cx="91440" cy="3342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429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B129B-75C1-4C8D-91E2-570EA9DB2897}">
      <dsp:nvSpPr>
        <dsp:cNvPr id="0" name=""/>
        <dsp:cNvSpPr/>
      </dsp:nvSpPr>
      <dsp:spPr>
        <a:xfrm>
          <a:off x="13150122" y="5558704"/>
          <a:ext cx="3395432" cy="103081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+mj-lt"/>
            </a:rPr>
            <a:t>Odgovarajuća institucionalna podrška</a:t>
          </a:r>
        </a:p>
      </dsp:txBody>
      <dsp:txXfrm>
        <a:off x="13180313" y="5588895"/>
        <a:ext cx="3335050" cy="970431"/>
      </dsp:txXfrm>
    </dsp:sp>
    <dsp:sp modelId="{BE2E4F69-6350-4955-B705-E69C553B7B8A}">
      <dsp:nvSpPr>
        <dsp:cNvPr id="0" name=""/>
        <dsp:cNvSpPr/>
      </dsp:nvSpPr>
      <dsp:spPr>
        <a:xfrm>
          <a:off x="14802118" y="6589518"/>
          <a:ext cx="91440" cy="2572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27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DA632A-1AFF-4AA8-9A46-AA50EFDD58EA}">
      <dsp:nvSpPr>
        <dsp:cNvPr id="0" name=""/>
        <dsp:cNvSpPr/>
      </dsp:nvSpPr>
      <dsp:spPr>
        <a:xfrm>
          <a:off x="13181595" y="6846794"/>
          <a:ext cx="3332485" cy="120859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+mj-lt"/>
            </a:rPr>
            <a:t>Razvijene metode za prepoznavanje darovitosti učenika</a:t>
          </a:r>
        </a:p>
      </dsp:txBody>
      <dsp:txXfrm>
        <a:off x="13216994" y="6882193"/>
        <a:ext cx="3261687" cy="1137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0410B-B5DF-44D5-B438-62561615F79B}" type="datetimeFigureOut">
              <a:rPr kumimoji="1" lang="ja-JP" altLang="en-US" smtClean="0"/>
              <a:t>2021/10/11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F6D12-D0E5-42E3-AE9E-4CBB245130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614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078310" y="4279404"/>
            <a:ext cx="16200313" cy="331236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1222326" y="4135388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36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orisonta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2407196"/>
            <a:ext cx="4462687" cy="468052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4462687" y="2407196"/>
            <a:ext cx="8568950" cy="468052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13031638" y="2407196"/>
            <a:ext cx="5254774" cy="468052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-2" y="7087716"/>
            <a:ext cx="4463523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463522" y="7087716"/>
            <a:ext cx="8568007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13031637" y="7087716"/>
            <a:ext cx="5254774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444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and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6076328" y="3034060"/>
            <a:ext cx="2367069" cy="236706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>
            <a:off x="10005897" y="3034059"/>
            <a:ext cx="2367069" cy="236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13935465" y="3034058"/>
            <a:ext cx="2367069" cy="236706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 userDrawn="1"/>
        </p:nvSpPr>
        <p:spPr>
          <a:xfrm>
            <a:off x="2143915" y="3034057"/>
            <a:ext cx="2367069" cy="236706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 userDrawn="1"/>
        </p:nvSpPr>
        <p:spPr>
          <a:xfrm>
            <a:off x="5923928" y="2932460"/>
            <a:ext cx="2367069" cy="236706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9853497" y="2932459"/>
            <a:ext cx="2367069" cy="23670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 userDrawn="1"/>
        </p:nvSpPr>
        <p:spPr>
          <a:xfrm>
            <a:off x="13783065" y="2932458"/>
            <a:ext cx="2367069" cy="23670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1991515" y="2932457"/>
            <a:ext cx="2367069" cy="23670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5994888" y="2983263"/>
            <a:ext cx="2367069" cy="236706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9924457" y="2983262"/>
            <a:ext cx="2367069" cy="23670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3854025" y="2983261"/>
            <a:ext cx="2367069" cy="23670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062475" y="2983260"/>
            <a:ext cx="2367069" cy="23670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6754393" y="3742768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10683962" y="3742767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14613530" y="3742766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2821980" y="3742765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404504" y="5501527"/>
            <a:ext cx="3683011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88170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625829" y="629361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307798" y="5499183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318687" y="6378536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5556346" y="6291271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243759" y="5501527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249204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9486863" y="6293615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179720" y="5501527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179720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13417379" y="6293615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388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85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800"/>
                            </p:stCondLst>
                            <p:childTnLst>
                              <p:par>
                                <p:cTn id="16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/>
      <p:bldP spid="11" grpId="1"/>
      <p:bldP spid="14" grpId="0"/>
      <p:bldP spid="14" grpId="1"/>
      <p:bldP spid="15" grpId="0"/>
      <p:bldP spid="15" grpId="1"/>
      <p:bldP spid="20" grpId="0"/>
      <p:bldP spid="20" grpId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7746028" y="2830860"/>
            <a:ext cx="2950599" cy="29505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>
            <a:off x="12906466" y="2830859"/>
            <a:ext cx="2950599" cy="29505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 userDrawn="1"/>
        </p:nvSpPr>
        <p:spPr>
          <a:xfrm>
            <a:off x="2585589" y="2830857"/>
            <a:ext cx="2950599" cy="29505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 userDrawn="1"/>
        </p:nvSpPr>
        <p:spPr>
          <a:xfrm>
            <a:off x="7593628" y="2729260"/>
            <a:ext cx="2950599" cy="29505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12754066" y="2729259"/>
            <a:ext cx="2950599" cy="29505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2433189" y="2729257"/>
            <a:ext cx="2950599" cy="29505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7664588" y="2780063"/>
            <a:ext cx="2950599" cy="29505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12825026" y="2780062"/>
            <a:ext cx="2950599" cy="29505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504149" y="2780060"/>
            <a:ext cx="2950599" cy="29505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644014" y="5856370"/>
            <a:ext cx="4635777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611086" y="6735723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2366057" y="664845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1600" y="5854026"/>
            <a:ext cx="4676895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4346" y="6733379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7559317" y="664611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1961877" y="5856370"/>
            <a:ext cx="4676895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1959179" y="6735723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12714150" y="6648458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2571075" y="38445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7736150" y="38445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2901225" y="38445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087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574254" y="247920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889851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807154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833637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977653" y="351645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 userDrawn="1"/>
        </p:nvSpPr>
        <p:spPr>
          <a:xfrm>
            <a:off x="6319867" y="247920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6635464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55276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57925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7723266" y="351645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12060287" y="247920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図プレースホルダー 12"/>
          <p:cNvSpPr>
            <a:spLocks noGrp="1"/>
          </p:cNvSpPr>
          <p:nvPr>
            <p:ph type="pic" sz="quarter" idx="28" hasCustomPrompt="1"/>
          </p:nvPr>
        </p:nvSpPr>
        <p:spPr>
          <a:xfrm>
            <a:off x="12375884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29318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31967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13463686" y="3516450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586116" y="5727948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901713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819016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845499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989515" y="676519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6331729" y="5727948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図プレースホルダー 12"/>
          <p:cNvSpPr>
            <a:spLocks noGrp="1"/>
          </p:cNvSpPr>
          <p:nvPr>
            <p:ph type="pic" sz="quarter" idx="34" hasCustomPrompt="1"/>
          </p:nvPr>
        </p:nvSpPr>
        <p:spPr>
          <a:xfrm>
            <a:off x="6647326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56462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59111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7735128" y="676519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2072149" y="5727948"/>
            <a:ext cx="1183534" cy="1183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図プレースホルダー 12"/>
          <p:cNvSpPr>
            <a:spLocks noGrp="1"/>
          </p:cNvSpPr>
          <p:nvPr>
            <p:ph type="pic" sz="quarter" idx="37" hasCustomPrompt="1"/>
          </p:nvPr>
        </p:nvSpPr>
        <p:spPr>
          <a:xfrm>
            <a:off x="12387746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330504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1333153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13475548" y="676519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054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6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00"/>
                            </p:stCondLst>
                            <p:childTnLst>
                              <p:par>
                                <p:cTn id="7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950"/>
                            </p:stCondLst>
                            <p:childTnLst>
                              <p:par>
                                <p:cTn id="9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50"/>
                            </p:stCondLst>
                            <p:childTnLst>
                              <p:par>
                                <p:cTn id="10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300"/>
                            </p:stCondLst>
                            <p:childTnLst>
                              <p:par>
                                <p:cTn id="1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900"/>
                            </p:stCondLst>
                            <p:childTnLst>
                              <p:par>
                                <p:cTn id="1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650"/>
                            </p:stCondLst>
                            <p:childTnLst>
                              <p:par>
                                <p:cTn id="1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250"/>
                            </p:stCondLst>
                            <p:childTnLst>
                              <p:par>
                                <p:cTn id="17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8000"/>
                            </p:stCondLst>
                            <p:childTnLst>
                              <p:par>
                                <p:cTn id="1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/>
      <p:bldP spid="20" grpId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1" grpId="0"/>
      <p:bldP spid="41" grpId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6" grpId="0"/>
      <p:bldP spid="46" grpId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1" grpId="0"/>
      <p:bldP spid="51" grpId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6" grpId="0"/>
      <p:bldP spid="56" grpId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1" grpId="0"/>
      <p:bldP spid="61" grpId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numer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574254" y="247920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1</a:t>
            </a:r>
            <a:endParaRPr kumimoji="1" lang="ja-JP" altLang="en-US" sz="3600" dirty="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807154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833637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977653" y="351645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 userDrawn="1"/>
        </p:nvSpPr>
        <p:spPr>
          <a:xfrm>
            <a:off x="6319867" y="247920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2</a:t>
            </a:r>
            <a:endParaRPr kumimoji="1" lang="ja-JP" altLang="en-US" sz="3600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55276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57925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7723266" y="351645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12060287" y="247920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3</a:t>
            </a:r>
            <a:endParaRPr kumimoji="1" lang="ja-JP" altLang="en-US" sz="3600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29318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31967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13463686" y="3516450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586116" y="5727948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4</a:t>
            </a:r>
            <a:endParaRPr kumimoji="1" lang="ja-JP" altLang="en-US" sz="3600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819016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845499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989515" y="676519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6331729" y="5727948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5</a:t>
            </a:r>
            <a:endParaRPr kumimoji="1" lang="ja-JP" altLang="en-US" sz="3600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56462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59111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7735128" y="676519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2072149" y="5727948"/>
            <a:ext cx="1183534" cy="1183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6</a:t>
            </a:r>
            <a:endParaRPr kumimoji="1" lang="ja-JP" altLang="en-US" sz="3600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330504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1333153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13475548" y="676519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48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5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00"/>
                            </p:stCondLst>
                            <p:childTnLst>
                              <p:par>
                                <p:cTn id="5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950"/>
                            </p:stCondLst>
                            <p:childTnLst>
                              <p:par>
                                <p:cTn id="6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5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900"/>
                            </p:stCondLst>
                            <p:childTnLst>
                              <p:par>
                                <p:cTn id="10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650"/>
                            </p:stCondLst>
                            <p:childTnLst>
                              <p:par>
                                <p:cTn id="11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250"/>
                            </p:stCondLst>
                            <p:childTnLst>
                              <p:par>
                                <p:cTn id="1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 userDrawn="1"/>
        </p:nvSpPr>
        <p:spPr>
          <a:xfrm>
            <a:off x="6297509" y="6731486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0" name="円/楕円 39"/>
          <p:cNvSpPr/>
          <p:nvPr userDrawn="1"/>
        </p:nvSpPr>
        <p:spPr>
          <a:xfrm>
            <a:off x="2067923" y="3222046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1465789" y="3814949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1904038" y="3097899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2067923" y="3222046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4" name="円/楕円 43"/>
          <p:cNvSpPr/>
          <p:nvPr userDrawn="1"/>
        </p:nvSpPr>
        <p:spPr>
          <a:xfrm>
            <a:off x="771779" y="3078030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2149865" y="3125836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 userDrawn="1"/>
        </p:nvSpPr>
        <p:spPr>
          <a:xfrm>
            <a:off x="7300185" y="6347336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011062" y="4280927"/>
            <a:ext cx="8732894" cy="386702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8155077" y="409753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011061" y="3129723"/>
            <a:ext cx="8732894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819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600"/>
                            </p:stCondLst>
                            <p:childTnLst>
                              <p:par>
                                <p:cTn id="80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200"/>
                            </p:stCondLst>
                            <p:childTnLst>
                              <p:par>
                                <p:cTn id="8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円/楕円 39"/>
          <p:cNvSpPr/>
          <p:nvPr userDrawn="1"/>
        </p:nvSpPr>
        <p:spPr>
          <a:xfrm>
            <a:off x="4458345" y="3412627"/>
            <a:ext cx="4022085" cy="402208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1" name="円/楕円 40"/>
          <p:cNvSpPr/>
          <p:nvPr userDrawn="1"/>
        </p:nvSpPr>
        <p:spPr>
          <a:xfrm>
            <a:off x="2445722" y="6065022"/>
            <a:ext cx="2917180" cy="29171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869641" y="2792663"/>
            <a:ext cx="3079949" cy="30799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0" name="円/楕円 29"/>
          <p:cNvSpPr/>
          <p:nvPr userDrawn="1"/>
        </p:nvSpPr>
        <p:spPr>
          <a:xfrm>
            <a:off x="7175549" y="7260833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31" name="円/楕円 30"/>
          <p:cNvSpPr/>
          <p:nvPr userDrawn="1"/>
        </p:nvSpPr>
        <p:spPr>
          <a:xfrm>
            <a:off x="1574220" y="6165309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768041" y="2685392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4379821" y="3328309"/>
            <a:ext cx="3976216" cy="3976216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7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2409803" y="6018154"/>
            <a:ext cx="2843075" cy="284307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903945" y="53164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 userDrawn="1"/>
        </p:nvSpPr>
        <p:spPr>
          <a:xfrm>
            <a:off x="2064474" y="5656588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 userDrawn="1"/>
        </p:nvSpPr>
        <p:spPr>
          <a:xfrm>
            <a:off x="6367929" y="7855916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3600000">
            <a:off x="9163259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アーチ 21"/>
          <p:cNvSpPr/>
          <p:nvPr userDrawn="1"/>
        </p:nvSpPr>
        <p:spPr>
          <a:xfrm rot="6618510">
            <a:off x="9279847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020638" y="265589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706654" y="336206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アーチ 35"/>
          <p:cNvSpPr/>
          <p:nvPr userDrawn="1"/>
        </p:nvSpPr>
        <p:spPr>
          <a:xfrm rot="3600000">
            <a:off x="9163259" y="58354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7" name="アーチ 36"/>
          <p:cNvSpPr/>
          <p:nvPr userDrawn="1"/>
        </p:nvSpPr>
        <p:spPr>
          <a:xfrm rot="6618510">
            <a:off x="9279847" y="59520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020638" y="607093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706654" y="677710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539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1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850"/>
                            </p:stCondLst>
                            <p:childTnLst>
                              <p:par>
                                <p:cTn id="1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950"/>
                            </p:stCondLst>
                            <p:childTnLst>
                              <p:par>
                                <p:cTn id="1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5" grpId="0" animBg="1"/>
      <p:bldP spid="5" grpId="1" animBg="1"/>
      <p:bldP spid="30" grpId="0" animBg="1"/>
      <p:bldP spid="30" grpId="1" animBg="1"/>
      <p:bldP spid="31" grpId="0" animBg="1"/>
      <p:bldP spid="31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21" grpId="0" animBg="1"/>
      <p:bldP spid="21" grpId="1" animBg="1"/>
      <p:bldP spid="22" grpId="0" animBg="1"/>
      <p:bldP spid="22" grpId="1" animBg="1"/>
      <p:bldP spid="23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6" grpId="1" animBg="1"/>
      <p:bldP spid="37" grpId="0" animBg="1"/>
      <p:bldP spid="37" grpId="1" animBg="1"/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円/楕円 65"/>
          <p:cNvSpPr/>
          <p:nvPr userDrawn="1"/>
        </p:nvSpPr>
        <p:spPr>
          <a:xfrm>
            <a:off x="9664871" y="2437214"/>
            <a:ext cx="1756228" cy="17562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1045031" y="5921829"/>
            <a:ext cx="1756228" cy="175622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9519784" y="3626742"/>
            <a:ext cx="8766629" cy="375377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940796" y="6513388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6" y="7271656"/>
            <a:ext cx="6086591" cy="2119087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647831" y="2696964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509009" y="7467596"/>
            <a:ext cx="7762991" cy="1632861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632513"/>
            <a:ext cx="8766629" cy="375377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5" name="円/楕円 64"/>
          <p:cNvSpPr/>
          <p:nvPr userDrawn="1"/>
        </p:nvSpPr>
        <p:spPr>
          <a:xfrm>
            <a:off x="540658" y="7173684"/>
            <a:ext cx="1008745" cy="100874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67" name="円/楕円 66"/>
          <p:cNvSpPr/>
          <p:nvPr userDrawn="1"/>
        </p:nvSpPr>
        <p:spPr>
          <a:xfrm>
            <a:off x="11165457" y="1867529"/>
            <a:ext cx="878114" cy="87811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>
            <a:off x="0" y="6386286"/>
            <a:ext cx="8766630" cy="943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68" name="正方形/長方形 67"/>
          <p:cNvSpPr/>
          <p:nvPr userDrawn="1"/>
        </p:nvSpPr>
        <p:spPr>
          <a:xfrm>
            <a:off x="9519784" y="3531926"/>
            <a:ext cx="8766630" cy="943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0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5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650"/>
                            </p:stCondLst>
                            <p:childTnLst>
                              <p:par>
                                <p:cTn id="7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11" grpId="0" animBg="1"/>
      <p:bldP spid="11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8" grpId="0" animBg="1"/>
      <p:bldP spid="55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  <p:bldP spid="65" grpId="0" animBg="1"/>
      <p:bldP spid="65" grpId="1" animBg="1"/>
      <p:bldP spid="67" grpId="0" animBg="1"/>
      <p:bldP spid="67" grpId="1" animBg="1"/>
      <p:bldP spid="12" grpId="0" animBg="1"/>
      <p:bldP spid="6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1382135" y="2742860"/>
            <a:ext cx="3152799" cy="31527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218250" y="2618713"/>
            <a:ext cx="3152799" cy="31527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5399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5539138" y="2742860"/>
            <a:ext cx="3152799" cy="31527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5375253" y="2618713"/>
            <a:ext cx="3152799" cy="31527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5511002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9696141" y="2742860"/>
            <a:ext cx="3152799" cy="31527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9532256" y="2618713"/>
            <a:ext cx="3152799" cy="31527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668005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13853145" y="2742860"/>
            <a:ext cx="3152799" cy="315279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3689260" y="2618713"/>
            <a:ext cx="3152799" cy="31527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382500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82803" y="5988137"/>
            <a:ext cx="397763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35285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72944" y="711785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020318" y="5985793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200268" y="7216846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5437927" y="711551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190501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365251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9602910" y="7117857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360684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530235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3767894" y="7117857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32937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5197920" y="6482962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362903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3527887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800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50"/>
                            </p:stCondLst>
                            <p:childTnLst>
                              <p:par>
                                <p:cTn id="4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50"/>
                            </p:stCondLst>
                            <p:childTnLst>
                              <p:par>
                                <p:cTn id="11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5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50"/>
                            </p:stCondLst>
                            <p:childTnLst>
                              <p:par>
                                <p:cTn id="12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1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100"/>
                            </p:stCondLst>
                            <p:childTnLst>
                              <p:par>
                                <p:cTn id="15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6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100"/>
                            </p:stCondLst>
                            <p:childTnLst>
                              <p:par>
                                <p:cTn id="16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1382135" y="2742860"/>
            <a:ext cx="3152799" cy="31527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218250" y="2618713"/>
            <a:ext cx="3152799" cy="31527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5399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5539138" y="2742860"/>
            <a:ext cx="3152799" cy="31527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5375253" y="2618713"/>
            <a:ext cx="3152799" cy="31527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5511002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9696141" y="2742860"/>
            <a:ext cx="3152799" cy="31527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9532256" y="2618713"/>
            <a:ext cx="3152799" cy="31527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668005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13853145" y="2742860"/>
            <a:ext cx="3152799" cy="315279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3689260" y="2618713"/>
            <a:ext cx="3152799" cy="31527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382500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82803" y="5988137"/>
            <a:ext cx="397763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35285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72944" y="668053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020318" y="5985793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200268" y="6779524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5437927" y="6678191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190501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365251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9602910" y="6680535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360684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530235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3767894" y="6680535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417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6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50"/>
                            </p:stCondLst>
                            <p:childTnLst>
                              <p:par>
                                <p:cTn id="10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50"/>
                            </p:stCondLst>
                            <p:childTnLst>
                              <p:par>
                                <p:cTn id="1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65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600"/>
                            </p:stCondLst>
                            <p:childTnLst>
                              <p:par>
                                <p:cTn id="1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100"/>
                            </p:stCondLst>
                            <p:childTnLst>
                              <p:par>
                                <p:cTn id="14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アーチ 4"/>
          <p:cNvSpPr/>
          <p:nvPr userDrawn="1"/>
        </p:nvSpPr>
        <p:spPr>
          <a:xfrm rot="3600000">
            <a:off x="1165671" y="351033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アーチ 12"/>
          <p:cNvSpPr/>
          <p:nvPr userDrawn="1"/>
        </p:nvSpPr>
        <p:spPr>
          <a:xfrm rot="6618510">
            <a:off x="1282259" y="362691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374580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4451978"/>
            <a:ext cx="13938025" cy="322782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953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13" grpId="0" animBg="1"/>
      <p:bldP spid="13" grpId="1" animBg="1"/>
      <p:bldP spid="1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sk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4684657" y="5560522"/>
            <a:ext cx="1032497" cy="10324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" name="円/楕円 9"/>
          <p:cNvSpPr/>
          <p:nvPr userDrawn="1"/>
        </p:nvSpPr>
        <p:spPr>
          <a:xfrm>
            <a:off x="5706494" y="6515035"/>
            <a:ext cx="405980" cy="4059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1357412" y="2815601"/>
            <a:ext cx="4163054" cy="416305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996836" y="2898945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193527" y="2691454"/>
            <a:ext cx="4163054" cy="41630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29275" y="2815600"/>
            <a:ext cx="4044577" cy="404457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627840" y="2220419"/>
            <a:ext cx="565687" cy="56568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41846" y="7178630"/>
            <a:ext cx="566336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99793" y="7802411"/>
            <a:ext cx="5147474" cy="573935"/>
          </a:xfrm>
        </p:spPr>
        <p:txBody>
          <a:bodyPr anchor="t">
            <a:noAutofit/>
          </a:bodyPr>
          <a:lstStyle>
            <a:lvl1pPr algn="ctr">
              <a:defRPr sz="2000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185744" y="2506652"/>
            <a:ext cx="5627977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212228" y="3386005"/>
            <a:ext cx="5586604" cy="217451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6356244" y="329874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6356244" y="5763825"/>
            <a:ext cx="829194" cy="8291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6484144" y="5891725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6356243" y="6831797"/>
            <a:ext cx="829194" cy="8291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12"/>
          <p:cNvSpPr>
            <a:spLocks noGrp="1"/>
          </p:cNvSpPr>
          <p:nvPr>
            <p:ph type="pic" sz="quarter" idx="32" hasCustomPrompt="1"/>
          </p:nvPr>
        </p:nvSpPr>
        <p:spPr>
          <a:xfrm>
            <a:off x="6484143" y="6959697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6356244" y="7899770"/>
            <a:ext cx="829194" cy="8291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図プレースホルダー 12"/>
          <p:cNvSpPr>
            <a:spLocks noGrp="1"/>
          </p:cNvSpPr>
          <p:nvPr>
            <p:ph type="pic" sz="quarter" idx="33" hasCustomPrompt="1"/>
          </p:nvPr>
        </p:nvSpPr>
        <p:spPr>
          <a:xfrm>
            <a:off x="6484144" y="8027670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7185438" y="5818382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185438" y="6886354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185438" y="7954327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7" hasCustomPrompt="1"/>
          </p:nvPr>
        </p:nvSpPr>
        <p:spPr>
          <a:xfrm>
            <a:off x="11978303" y="2503262"/>
            <a:ext cx="5061477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2148803" y="3295350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1968545" y="3606078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7" name="グループ化 96"/>
          <p:cNvGrpSpPr/>
          <p:nvPr userDrawn="1"/>
        </p:nvGrpSpPr>
        <p:grpSpPr>
          <a:xfrm>
            <a:off x="12099171" y="4206974"/>
            <a:ext cx="5138100" cy="430805"/>
            <a:chOff x="12418479" y="4395656"/>
            <a:chExt cx="5138100" cy="430805"/>
          </a:xfrm>
        </p:grpSpPr>
        <p:sp>
          <p:nvSpPr>
            <p:cNvPr id="37" name="円/楕円 36"/>
            <p:cNvSpPr/>
            <p:nvPr userDrawn="1"/>
          </p:nvSpPr>
          <p:spPr>
            <a:xfrm>
              <a:off x="12418479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12941512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13464545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3987578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40"/>
            <p:cNvSpPr/>
            <p:nvPr userDrawn="1"/>
          </p:nvSpPr>
          <p:spPr>
            <a:xfrm>
              <a:off x="14510611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/楕円 41"/>
            <p:cNvSpPr/>
            <p:nvPr userDrawn="1"/>
          </p:nvSpPr>
          <p:spPr>
            <a:xfrm>
              <a:off x="15556677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/楕円 42"/>
            <p:cNvSpPr/>
            <p:nvPr userDrawn="1"/>
          </p:nvSpPr>
          <p:spPr>
            <a:xfrm>
              <a:off x="16079710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/楕円 43"/>
            <p:cNvSpPr/>
            <p:nvPr userDrawn="1"/>
          </p:nvSpPr>
          <p:spPr>
            <a:xfrm>
              <a:off x="1712577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/楕円 44"/>
            <p:cNvSpPr/>
            <p:nvPr userDrawn="1"/>
          </p:nvSpPr>
          <p:spPr>
            <a:xfrm>
              <a:off x="1503364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16602743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1" name="テキスト プレースホルダー 6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11968545" y="4912576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8" name="グループ化 97"/>
          <p:cNvGrpSpPr/>
          <p:nvPr userDrawn="1"/>
        </p:nvGrpSpPr>
        <p:grpSpPr>
          <a:xfrm>
            <a:off x="12099171" y="5513472"/>
            <a:ext cx="5138100" cy="430805"/>
            <a:chOff x="12418479" y="5702154"/>
            <a:chExt cx="5138100" cy="430805"/>
          </a:xfrm>
        </p:grpSpPr>
        <p:sp>
          <p:nvSpPr>
            <p:cNvPr id="63" name="円/楕円 62"/>
            <p:cNvSpPr/>
            <p:nvPr userDrawn="1"/>
          </p:nvSpPr>
          <p:spPr>
            <a:xfrm>
              <a:off x="12418479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円/楕円 63"/>
            <p:cNvSpPr/>
            <p:nvPr userDrawn="1"/>
          </p:nvSpPr>
          <p:spPr>
            <a:xfrm>
              <a:off x="12941512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円/楕円 64"/>
            <p:cNvSpPr/>
            <p:nvPr userDrawn="1"/>
          </p:nvSpPr>
          <p:spPr>
            <a:xfrm>
              <a:off x="13464545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円/楕円 65"/>
            <p:cNvSpPr/>
            <p:nvPr userDrawn="1"/>
          </p:nvSpPr>
          <p:spPr>
            <a:xfrm>
              <a:off x="13987578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円/楕円 66"/>
            <p:cNvSpPr/>
            <p:nvPr userDrawn="1"/>
          </p:nvSpPr>
          <p:spPr>
            <a:xfrm>
              <a:off x="14510611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円/楕円 67"/>
            <p:cNvSpPr/>
            <p:nvPr userDrawn="1"/>
          </p:nvSpPr>
          <p:spPr>
            <a:xfrm>
              <a:off x="15556677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円/楕円 68"/>
            <p:cNvSpPr/>
            <p:nvPr userDrawn="1"/>
          </p:nvSpPr>
          <p:spPr>
            <a:xfrm>
              <a:off x="16079710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円/楕円 69"/>
            <p:cNvSpPr/>
            <p:nvPr userDrawn="1"/>
          </p:nvSpPr>
          <p:spPr>
            <a:xfrm>
              <a:off x="1712577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円/楕円 70"/>
            <p:cNvSpPr/>
            <p:nvPr userDrawn="1"/>
          </p:nvSpPr>
          <p:spPr>
            <a:xfrm>
              <a:off x="1503364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円/楕円 71"/>
            <p:cNvSpPr/>
            <p:nvPr userDrawn="1"/>
          </p:nvSpPr>
          <p:spPr>
            <a:xfrm>
              <a:off x="16602743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3" name="テキスト プレースホルダー 6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11968545" y="6219074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9" name="グループ化 98"/>
          <p:cNvGrpSpPr/>
          <p:nvPr userDrawn="1"/>
        </p:nvGrpSpPr>
        <p:grpSpPr>
          <a:xfrm>
            <a:off x="12099171" y="6819970"/>
            <a:ext cx="5138100" cy="430805"/>
            <a:chOff x="12418479" y="7008652"/>
            <a:chExt cx="5138100" cy="430805"/>
          </a:xfrm>
        </p:grpSpPr>
        <p:sp>
          <p:nvSpPr>
            <p:cNvPr id="75" name="円/楕円 74"/>
            <p:cNvSpPr/>
            <p:nvPr userDrawn="1"/>
          </p:nvSpPr>
          <p:spPr>
            <a:xfrm>
              <a:off x="12418479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円/楕円 75"/>
            <p:cNvSpPr/>
            <p:nvPr userDrawn="1"/>
          </p:nvSpPr>
          <p:spPr>
            <a:xfrm>
              <a:off x="12941512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円/楕円 76"/>
            <p:cNvSpPr/>
            <p:nvPr userDrawn="1"/>
          </p:nvSpPr>
          <p:spPr>
            <a:xfrm>
              <a:off x="13464545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円/楕円 77"/>
            <p:cNvSpPr/>
            <p:nvPr userDrawn="1"/>
          </p:nvSpPr>
          <p:spPr>
            <a:xfrm>
              <a:off x="13987578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円/楕円 78"/>
            <p:cNvSpPr/>
            <p:nvPr userDrawn="1"/>
          </p:nvSpPr>
          <p:spPr>
            <a:xfrm>
              <a:off x="14510611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円/楕円 79"/>
            <p:cNvSpPr/>
            <p:nvPr userDrawn="1"/>
          </p:nvSpPr>
          <p:spPr>
            <a:xfrm>
              <a:off x="15556677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円/楕円 80"/>
            <p:cNvSpPr/>
            <p:nvPr userDrawn="1"/>
          </p:nvSpPr>
          <p:spPr>
            <a:xfrm>
              <a:off x="16079710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円/楕円 81"/>
            <p:cNvSpPr/>
            <p:nvPr userDrawn="1"/>
          </p:nvSpPr>
          <p:spPr>
            <a:xfrm>
              <a:off x="1712577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円/楕円 82"/>
            <p:cNvSpPr/>
            <p:nvPr userDrawn="1"/>
          </p:nvSpPr>
          <p:spPr>
            <a:xfrm>
              <a:off x="1503364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円/楕円 83"/>
            <p:cNvSpPr/>
            <p:nvPr userDrawn="1"/>
          </p:nvSpPr>
          <p:spPr>
            <a:xfrm>
              <a:off x="16602743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5" name="テキスト プレースホルダー 6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11968545" y="7525572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0" name="グループ化 99"/>
          <p:cNvGrpSpPr/>
          <p:nvPr userDrawn="1"/>
        </p:nvGrpSpPr>
        <p:grpSpPr>
          <a:xfrm>
            <a:off x="12099171" y="8126468"/>
            <a:ext cx="5138100" cy="430805"/>
            <a:chOff x="12418479" y="8315150"/>
            <a:chExt cx="5138100" cy="430805"/>
          </a:xfrm>
        </p:grpSpPr>
        <p:sp>
          <p:nvSpPr>
            <p:cNvPr id="87" name="円/楕円 86"/>
            <p:cNvSpPr/>
            <p:nvPr userDrawn="1"/>
          </p:nvSpPr>
          <p:spPr>
            <a:xfrm>
              <a:off x="12418479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円/楕円 87"/>
            <p:cNvSpPr/>
            <p:nvPr userDrawn="1"/>
          </p:nvSpPr>
          <p:spPr>
            <a:xfrm>
              <a:off x="12941512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円/楕円 88"/>
            <p:cNvSpPr/>
            <p:nvPr userDrawn="1"/>
          </p:nvSpPr>
          <p:spPr>
            <a:xfrm>
              <a:off x="13464545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円/楕円 89"/>
            <p:cNvSpPr/>
            <p:nvPr userDrawn="1"/>
          </p:nvSpPr>
          <p:spPr>
            <a:xfrm>
              <a:off x="13987578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円/楕円 90"/>
            <p:cNvSpPr/>
            <p:nvPr userDrawn="1"/>
          </p:nvSpPr>
          <p:spPr>
            <a:xfrm>
              <a:off x="14510611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円/楕円 91"/>
            <p:cNvSpPr/>
            <p:nvPr userDrawn="1"/>
          </p:nvSpPr>
          <p:spPr>
            <a:xfrm>
              <a:off x="15556677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円/楕円 92"/>
            <p:cNvSpPr/>
            <p:nvPr userDrawn="1"/>
          </p:nvSpPr>
          <p:spPr>
            <a:xfrm>
              <a:off x="16079710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円/楕円 93"/>
            <p:cNvSpPr/>
            <p:nvPr userDrawn="1"/>
          </p:nvSpPr>
          <p:spPr>
            <a:xfrm>
              <a:off x="1712577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円/楕円 94"/>
            <p:cNvSpPr/>
            <p:nvPr userDrawn="1"/>
          </p:nvSpPr>
          <p:spPr>
            <a:xfrm>
              <a:off x="1503364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円/楕円 95"/>
            <p:cNvSpPr/>
            <p:nvPr userDrawn="1"/>
          </p:nvSpPr>
          <p:spPr>
            <a:xfrm>
              <a:off x="16602743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268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1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600"/>
                            </p:stCondLst>
                            <p:childTnLst>
                              <p:par>
                                <p:cTn id="10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2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70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3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8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40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5533873"/>
            <a:ext cx="18286413" cy="136071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6508" y="5533873"/>
            <a:ext cx="2871934" cy="136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5438932" y="5533871"/>
            <a:ext cx="2847482" cy="13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1290994" y="5533871"/>
            <a:ext cx="4160968" cy="13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7047864" y="5533871"/>
            <a:ext cx="4160968" cy="13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2886896" y="5533872"/>
            <a:ext cx="4160968" cy="1360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 userDrawn="1"/>
        </p:nvSpPr>
        <p:spPr>
          <a:xfrm>
            <a:off x="2573641" y="5297107"/>
            <a:ext cx="609600" cy="609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6743064" y="5297107"/>
            <a:ext cx="609600" cy="60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0928464" y="5297107"/>
            <a:ext cx="609600" cy="60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15108578" y="5297107"/>
            <a:ext cx="609600" cy="609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656175" y="4534744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04304" y="3852575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04304" y="2428968"/>
            <a:ext cx="4548274" cy="123456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1258261" y="37888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825598" y="5961947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773727" y="6629607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5427684" y="737871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773727" y="7581347"/>
            <a:ext cx="4548274" cy="123456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010998" y="4512972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959127" y="3830803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959127" y="2407196"/>
            <a:ext cx="4548274" cy="123456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9613084" y="3767111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4215755" y="5961947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3163884" y="6629607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13817841" y="737871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3163884" y="7581347"/>
            <a:ext cx="4548274" cy="123456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203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アーチ 4"/>
          <p:cNvSpPr/>
          <p:nvPr userDrawn="1"/>
        </p:nvSpPr>
        <p:spPr>
          <a:xfrm rot="4617169">
            <a:off x="588794" y="5409182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5922288"/>
            <a:ext cx="62736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 userDrawn="1"/>
        </p:nvSpPr>
        <p:spPr>
          <a:xfrm rot="5400000">
            <a:off x="188522" y="4473913"/>
            <a:ext cx="190693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 userDrawn="1"/>
        </p:nvSpPr>
        <p:spPr>
          <a:xfrm>
            <a:off x="1014991" y="3416303"/>
            <a:ext cx="254000" cy="254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 userDrawn="1"/>
        </p:nvSpPr>
        <p:spPr>
          <a:xfrm flipV="1">
            <a:off x="908574" y="5735600"/>
            <a:ext cx="419097" cy="4190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 userDrawn="1"/>
        </p:nvSpPr>
        <p:spPr>
          <a:xfrm flipV="1">
            <a:off x="1327671" y="5922288"/>
            <a:ext cx="254583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アーチ 4"/>
          <p:cNvSpPr/>
          <p:nvPr userDrawn="1"/>
        </p:nvSpPr>
        <p:spPr>
          <a:xfrm rot="16982831" flipV="1">
            <a:off x="3836818" y="5396259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1" name="正方形/長方形 40"/>
          <p:cNvSpPr/>
          <p:nvPr userDrawn="1"/>
        </p:nvSpPr>
        <p:spPr>
          <a:xfrm rot="16200000" flipV="1">
            <a:off x="3436546" y="7365351"/>
            <a:ext cx="1906939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 flipV="1">
            <a:off x="4263015" y="8214680"/>
            <a:ext cx="254000" cy="25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 userDrawn="1"/>
        </p:nvSpPr>
        <p:spPr>
          <a:xfrm>
            <a:off x="4161415" y="5734608"/>
            <a:ext cx="419097" cy="4190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4580512" y="5921298"/>
            <a:ext cx="254583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アーチ 4"/>
          <p:cNvSpPr/>
          <p:nvPr userDrawn="1"/>
        </p:nvSpPr>
        <p:spPr>
          <a:xfrm rot="4617169">
            <a:off x="7089659" y="5413504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1" name="正方形/長方形 50"/>
          <p:cNvSpPr/>
          <p:nvPr userDrawn="1"/>
        </p:nvSpPr>
        <p:spPr>
          <a:xfrm rot="5400000">
            <a:off x="6689387" y="4478235"/>
            <a:ext cx="1906939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7515856" y="3420625"/>
            <a:ext cx="254000" cy="2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 flipV="1">
            <a:off x="7420581" y="5735600"/>
            <a:ext cx="419097" cy="41909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 userDrawn="1"/>
        </p:nvSpPr>
        <p:spPr>
          <a:xfrm flipV="1">
            <a:off x="7839678" y="5922288"/>
            <a:ext cx="254583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アーチ 4"/>
          <p:cNvSpPr/>
          <p:nvPr userDrawn="1"/>
        </p:nvSpPr>
        <p:spPr>
          <a:xfrm rot="16982831" flipV="1">
            <a:off x="10348825" y="5396259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7" name="正方形/長方形 56"/>
          <p:cNvSpPr/>
          <p:nvPr userDrawn="1"/>
        </p:nvSpPr>
        <p:spPr>
          <a:xfrm rot="16200000" flipV="1">
            <a:off x="9948553" y="7365351"/>
            <a:ext cx="1906939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 userDrawn="1"/>
        </p:nvSpPr>
        <p:spPr>
          <a:xfrm flipV="1">
            <a:off x="10775022" y="8214680"/>
            <a:ext cx="254000" cy="25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0673422" y="5734608"/>
            <a:ext cx="419097" cy="41909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/>
          <p:cNvSpPr/>
          <p:nvPr userDrawn="1"/>
        </p:nvSpPr>
        <p:spPr>
          <a:xfrm>
            <a:off x="11092519" y="5921298"/>
            <a:ext cx="2545830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アーチ 4"/>
          <p:cNvSpPr/>
          <p:nvPr userDrawn="1"/>
        </p:nvSpPr>
        <p:spPr>
          <a:xfrm rot="4617169">
            <a:off x="13601666" y="5413504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3" name="正方形/長方形 62"/>
          <p:cNvSpPr/>
          <p:nvPr userDrawn="1"/>
        </p:nvSpPr>
        <p:spPr>
          <a:xfrm rot="5400000">
            <a:off x="13201394" y="4478235"/>
            <a:ext cx="1906939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 userDrawn="1"/>
        </p:nvSpPr>
        <p:spPr>
          <a:xfrm>
            <a:off x="14027863" y="3420625"/>
            <a:ext cx="254000" cy="25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 userDrawn="1"/>
        </p:nvSpPr>
        <p:spPr>
          <a:xfrm flipV="1">
            <a:off x="13928051" y="5735600"/>
            <a:ext cx="419097" cy="4190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7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27671" y="3270347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34401" y="4025991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正方形/長方形 72"/>
          <p:cNvSpPr/>
          <p:nvPr userDrawn="1"/>
        </p:nvSpPr>
        <p:spPr>
          <a:xfrm>
            <a:off x="1477604" y="39285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291646" y="2688817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7814278" y="3270347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821008" y="4025991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7964211" y="3928583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778253" y="2688817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4324839" y="3270347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0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4331569" y="4025991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1" name="正方形/長方形 80"/>
          <p:cNvSpPr/>
          <p:nvPr userDrawn="1"/>
        </p:nvSpPr>
        <p:spPr>
          <a:xfrm>
            <a:off x="14474772" y="3928583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288814" y="2688817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5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4580512" y="6632566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4587242" y="7388210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5" name="正方形/長方形 84"/>
          <p:cNvSpPr/>
          <p:nvPr userDrawn="1"/>
        </p:nvSpPr>
        <p:spPr>
          <a:xfrm>
            <a:off x="4730445" y="729080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3519087" y="8462885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8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1096241" y="6632566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1102971" y="7388210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9" name="正方形/長方形 88"/>
          <p:cNvSpPr/>
          <p:nvPr userDrawn="1"/>
        </p:nvSpPr>
        <p:spPr>
          <a:xfrm>
            <a:off x="11246174" y="729080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10034816" y="8462885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 flipV="1">
            <a:off x="14347147" y="5922286"/>
            <a:ext cx="3939266" cy="457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2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5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9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4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9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50"/>
                            </p:stCondLst>
                            <p:childTnLst>
                              <p:par>
                                <p:cTn id="7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3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8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3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800"/>
                            </p:stCondLst>
                            <p:childTnLst>
                              <p:par>
                                <p:cTn id="9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3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8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3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950"/>
                            </p:stCondLst>
                            <p:childTnLst>
                              <p:par>
                                <p:cTn id="11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7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32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7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200"/>
                            </p:stCondLst>
                            <p:childTnLst>
                              <p:par>
                                <p:cTn id="1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700"/>
                            </p:stCondLst>
                            <p:childTnLst>
                              <p:par>
                                <p:cTn id="1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2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7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6350"/>
                            </p:stCondLst>
                            <p:childTnLst>
                              <p:par>
                                <p:cTn id="15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1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6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1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8600"/>
                            </p:stCondLst>
                            <p:childTnLst>
                              <p:par>
                                <p:cTn id="1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100"/>
                            </p:stCondLst>
                            <p:childTnLst>
                              <p:par>
                                <p:cTn id="1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96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100"/>
                            </p:stCondLst>
                            <p:childTnLst>
                              <p:par>
                                <p:cTn id="1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750"/>
                            </p:stCondLst>
                            <p:childTnLst>
                              <p:par>
                                <p:cTn id="19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7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7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6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  <p:bldP spid="7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animBg="1"/>
      <p:bldP spid="7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animBg="1"/>
      <p:bldP spid="7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animBg="1"/>
      <p:bldP spid="8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6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animBg="1"/>
      <p:bldP spid="90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" y="3775955"/>
            <a:ext cx="18286412" cy="1947863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二等辺三角形 7"/>
          <p:cNvSpPr/>
          <p:nvPr userDrawn="1"/>
        </p:nvSpPr>
        <p:spPr>
          <a:xfrm>
            <a:off x="8043640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二等辺三角形 33"/>
          <p:cNvSpPr/>
          <p:nvPr userDrawn="1"/>
        </p:nvSpPr>
        <p:spPr>
          <a:xfrm rot="10800000">
            <a:off x="3503785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二等辺三角形 7"/>
          <p:cNvSpPr/>
          <p:nvPr userDrawn="1"/>
        </p:nvSpPr>
        <p:spPr>
          <a:xfrm>
            <a:off x="10853552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二等辺三角形 33"/>
          <p:cNvSpPr/>
          <p:nvPr userDrawn="1"/>
        </p:nvSpPr>
        <p:spPr>
          <a:xfrm rot="10800000">
            <a:off x="6313697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二等辺三角形 7"/>
          <p:cNvSpPr/>
          <p:nvPr userDrawn="1"/>
        </p:nvSpPr>
        <p:spPr>
          <a:xfrm>
            <a:off x="13663464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二等辺三角形 33"/>
          <p:cNvSpPr/>
          <p:nvPr userDrawn="1"/>
        </p:nvSpPr>
        <p:spPr>
          <a:xfrm rot="10800000">
            <a:off x="9123609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二等辺三角形 7"/>
          <p:cNvSpPr/>
          <p:nvPr userDrawn="1"/>
        </p:nvSpPr>
        <p:spPr>
          <a:xfrm>
            <a:off x="16473376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二等辺三角形 33"/>
          <p:cNvSpPr/>
          <p:nvPr userDrawn="1"/>
        </p:nvSpPr>
        <p:spPr>
          <a:xfrm rot="10800000">
            <a:off x="11933521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二等辺三角形 7"/>
          <p:cNvSpPr/>
          <p:nvPr userDrawn="1"/>
        </p:nvSpPr>
        <p:spPr>
          <a:xfrm>
            <a:off x="5233728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二等辺三角形 33"/>
          <p:cNvSpPr/>
          <p:nvPr userDrawn="1"/>
        </p:nvSpPr>
        <p:spPr>
          <a:xfrm rot="10800000">
            <a:off x="693873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78310" y="7170289"/>
            <a:ext cx="16200313" cy="175599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222326" y="702627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6"/>
          <p:cNvSpPr/>
          <p:nvPr userDrawn="1"/>
        </p:nvSpPr>
        <p:spPr>
          <a:xfrm rot="18900000">
            <a:off x="3617978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6"/>
          <p:cNvSpPr/>
          <p:nvPr userDrawn="1"/>
        </p:nvSpPr>
        <p:spPr>
          <a:xfrm rot="18900000">
            <a:off x="6427890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6"/>
          <p:cNvSpPr/>
          <p:nvPr userDrawn="1"/>
        </p:nvSpPr>
        <p:spPr>
          <a:xfrm rot="18900000">
            <a:off x="9237802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6"/>
          <p:cNvSpPr/>
          <p:nvPr userDrawn="1"/>
        </p:nvSpPr>
        <p:spPr>
          <a:xfrm rot="18900000">
            <a:off x="12047714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6"/>
          <p:cNvSpPr/>
          <p:nvPr userDrawn="1"/>
        </p:nvSpPr>
        <p:spPr>
          <a:xfrm rot="18900000">
            <a:off x="808066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 rot="18900000">
            <a:off x="1674413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 baseline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 rot="18900000">
            <a:off x="4490186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 rot="18900000">
            <a:off x="7305959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 rot="18900000">
            <a:off x="10121732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 rot="18900000">
            <a:off x="12937503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</p:spTree>
    <p:extLst>
      <p:ext uri="{BB962C8B-B14F-4D97-AF65-F5344CB8AC3E}">
        <p14:creationId xmlns:p14="http://schemas.microsoft.com/office/powerpoint/2010/main" val="313968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5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3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  <p:bldP spid="11" grpId="0" animBg="1"/>
      <p:bldP spid="14" grpId="0" animBg="1"/>
      <p:bldP spid="17" grpId="0" animBg="1"/>
      <p:bldP spid="20" grpId="0" animBg="1"/>
      <p:bldP spid="23" grpId="0" animBg="1"/>
      <p:bldP spid="26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259681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3830737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7401812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0972849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14543905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260350" y="6545040"/>
            <a:ext cx="3455988" cy="754062"/>
          </a:xfrm>
          <a:solidFill>
            <a:schemeClr val="accent1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5" name="テキスト プレースホルダー 13"/>
          <p:cNvSpPr>
            <a:spLocks noGrp="1"/>
          </p:cNvSpPr>
          <p:nvPr>
            <p:ph type="body" sz="quarter" idx="20" hasCustomPrompt="1"/>
          </p:nvPr>
        </p:nvSpPr>
        <p:spPr>
          <a:xfrm>
            <a:off x="3831239" y="6545040"/>
            <a:ext cx="3455988" cy="754062"/>
          </a:xfrm>
          <a:solidFill>
            <a:schemeClr val="accent3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6" name="テキスト プレースホルダー 13"/>
          <p:cNvSpPr>
            <a:spLocks noGrp="1"/>
          </p:cNvSpPr>
          <p:nvPr>
            <p:ph type="body" sz="quarter" idx="21" hasCustomPrompt="1"/>
          </p:nvPr>
        </p:nvSpPr>
        <p:spPr>
          <a:xfrm>
            <a:off x="14543905" y="6545040"/>
            <a:ext cx="3455988" cy="754062"/>
          </a:xfrm>
          <a:solidFill>
            <a:schemeClr val="accent5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7" name="テキスト プレースホルダー 13"/>
          <p:cNvSpPr>
            <a:spLocks noGrp="1"/>
          </p:cNvSpPr>
          <p:nvPr>
            <p:ph type="body" sz="quarter" idx="22" hasCustomPrompt="1"/>
          </p:nvPr>
        </p:nvSpPr>
        <p:spPr>
          <a:xfrm>
            <a:off x="10973017" y="6545040"/>
            <a:ext cx="3455988" cy="754062"/>
          </a:xfrm>
          <a:solidFill>
            <a:schemeClr val="accent4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8" name="テキスト プレースホルダー 13"/>
          <p:cNvSpPr>
            <a:spLocks noGrp="1"/>
          </p:cNvSpPr>
          <p:nvPr>
            <p:ph type="body" sz="quarter" idx="23" hasCustomPrompt="1"/>
          </p:nvPr>
        </p:nvSpPr>
        <p:spPr>
          <a:xfrm>
            <a:off x="7401960" y="6545040"/>
            <a:ext cx="3455988" cy="754062"/>
          </a:xfrm>
          <a:solidFill>
            <a:schemeClr val="accent2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72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9" grpId="0" animBg="1"/>
      <p:bldP spid="10" grpId="0" animBg="1"/>
      <p:bldP spid="11" grpId="0" animBg="1"/>
      <p:bldP spid="12" grpId="0" animBg="1"/>
      <p:bldP spid="14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2767236"/>
            <a:ext cx="7129368" cy="1080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平行四辺形 11"/>
          <p:cNvSpPr/>
          <p:nvPr userDrawn="1"/>
        </p:nvSpPr>
        <p:spPr>
          <a:xfrm>
            <a:off x="1800000" y="3847355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23427" y="2947255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平行四辺形 21"/>
          <p:cNvSpPr/>
          <p:nvPr userDrawn="1"/>
        </p:nvSpPr>
        <p:spPr>
          <a:xfrm>
            <a:off x="3600000" y="5479537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平行四辺形 22"/>
          <p:cNvSpPr/>
          <p:nvPr userDrawn="1"/>
        </p:nvSpPr>
        <p:spPr>
          <a:xfrm>
            <a:off x="5398214" y="7111718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1800000" y="4399417"/>
            <a:ext cx="7129368" cy="1080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3600000" y="6031598"/>
            <a:ext cx="7129368" cy="1080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5398214" y="7663780"/>
            <a:ext cx="7129368" cy="10801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222017" y="4579437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022217" y="6211618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824027" y="7843800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7198990" y="2668427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2599590" y="7570632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999190" y="4299864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845998" y="5932789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29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12" grpId="0" animBg="1"/>
      <p:bldP spid="1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animBg="1"/>
      <p:bldP spid="9" grpId="0" animBg="1"/>
      <p:bldP spid="10" grpId="0" animBg="1"/>
      <p:bldP spid="19" grpId="0" animBg="1"/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 userDrawn="1"/>
        </p:nvSpPr>
        <p:spPr>
          <a:xfrm>
            <a:off x="-29722" y="8477753"/>
            <a:ext cx="6677030" cy="7204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直角三角形 22"/>
          <p:cNvSpPr/>
          <p:nvPr userDrawn="1"/>
        </p:nvSpPr>
        <p:spPr>
          <a:xfrm rot="10800000">
            <a:off x="5926875" y="6645437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直角三角形 5"/>
          <p:cNvSpPr/>
          <p:nvPr userDrawn="1"/>
        </p:nvSpPr>
        <p:spPr>
          <a:xfrm rot="10800000">
            <a:off x="5926875" y="6645436"/>
            <a:ext cx="4600136" cy="720434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4600136" y="720434"/>
                </a:moveTo>
                <a:lnTo>
                  <a:pt x="3879703" y="720434"/>
                </a:lnTo>
                <a:lnTo>
                  <a:pt x="3879702" y="720434"/>
                </a:lnTo>
                <a:lnTo>
                  <a:pt x="707423" y="720434"/>
                </a:lnTo>
                <a:lnTo>
                  <a:pt x="0" y="13011"/>
                </a:lnTo>
                <a:lnTo>
                  <a:pt x="0" y="0"/>
                </a:lnTo>
                <a:lnTo>
                  <a:pt x="3879702" y="0"/>
                </a:lnTo>
                <a:lnTo>
                  <a:pt x="3879703" y="0"/>
                </a:lnTo>
                <a:lnTo>
                  <a:pt x="3879703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 rot="10800000">
            <a:off x="9806577" y="4813120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9806575" y="4813119"/>
            <a:ext cx="4600136" cy="720434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3898149" y="0"/>
                </a:lnTo>
                <a:lnTo>
                  <a:pt x="4600136" y="701987"/>
                </a:lnTo>
                <a:lnTo>
                  <a:pt x="4600136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直角三角形 13"/>
          <p:cNvSpPr/>
          <p:nvPr userDrawn="1"/>
        </p:nvSpPr>
        <p:spPr>
          <a:xfrm rot="10800000">
            <a:off x="13686278" y="2980804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13686277" y="2980803"/>
            <a:ext cx="4600135" cy="720434"/>
          </a:xfrm>
          <a:custGeom>
            <a:avLst/>
            <a:gdLst/>
            <a:ahLst/>
            <a:cxnLst/>
            <a:rect l="l" t="t" r="r" b="b"/>
            <a:pathLst>
              <a:path w="4600135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4600135" y="0"/>
                </a:lnTo>
                <a:lnTo>
                  <a:pt x="4600135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 userDrawn="1"/>
        </p:nvSpPr>
        <p:spPr>
          <a:xfrm>
            <a:off x="6886463" y="7365870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12000" dirty="0">
              <a:solidFill>
                <a:schemeClr val="accent1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" name="テキスト ボックス 20"/>
          <p:cNvSpPr txBox="1"/>
          <p:nvPr userDrawn="1"/>
        </p:nvSpPr>
        <p:spPr>
          <a:xfrm>
            <a:off x="10766800" y="5533553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12000" dirty="0">
              <a:solidFill>
                <a:schemeClr val="accent3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2" name="テキスト ボックス 21"/>
          <p:cNvSpPr txBox="1"/>
          <p:nvPr userDrawn="1"/>
        </p:nvSpPr>
        <p:spPr>
          <a:xfrm>
            <a:off x="14647139" y="3701237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12000" dirty="0">
              <a:solidFill>
                <a:schemeClr val="accent2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直角三角形 26"/>
          <p:cNvSpPr/>
          <p:nvPr userDrawn="1"/>
        </p:nvSpPr>
        <p:spPr>
          <a:xfrm>
            <a:off x="9121024" y="6645436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6"/>
          <p:cNvSpPr/>
          <p:nvPr userDrawn="1"/>
        </p:nvSpPr>
        <p:spPr>
          <a:xfrm>
            <a:off x="5224409" y="8477753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直角三角形 26"/>
          <p:cNvSpPr/>
          <p:nvPr userDrawn="1"/>
        </p:nvSpPr>
        <p:spPr>
          <a:xfrm>
            <a:off x="13001594" y="4808553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73723" y="6494220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59655" y="7249864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251327" y="7152456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4682197" y="4668503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668129" y="5424147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6159801" y="532673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564878" y="2829587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8550810" y="3585231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10042482" y="3487823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29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6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00"/>
                            </p:stCondLst>
                            <p:childTnLst>
                              <p:par>
                                <p:cTn id="5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7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200"/>
                            </p:stCondLst>
                            <p:childTnLst>
                              <p:par>
                                <p:cTn id="8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8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10" grpId="0" animBg="1"/>
      <p:bldP spid="13" grpId="0" animBg="1"/>
      <p:bldP spid="14" grpId="0" animBg="1"/>
      <p:bldP spid="17" grpId="0" animBg="1"/>
      <p:bldP spid="20" grpId="0"/>
      <p:bldP spid="21" grpId="0"/>
      <p:bldP spid="22" grpId="0"/>
      <p:bldP spid="27" grpId="0" animBg="1"/>
      <p:bldP spid="30" grpId="0" animBg="1"/>
      <p:bldP spid="31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グループ化 116"/>
          <p:cNvGrpSpPr/>
          <p:nvPr userDrawn="1"/>
        </p:nvGrpSpPr>
        <p:grpSpPr>
          <a:xfrm>
            <a:off x="6035724" y="3139078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8" name="正方形/長方形 11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円/楕円 11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円/楕円 11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0" name="グループ化 109"/>
          <p:cNvGrpSpPr/>
          <p:nvPr userDrawn="1"/>
        </p:nvGrpSpPr>
        <p:grpSpPr>
          <a:xfrm>
            <a:off x="3387886" y="5081591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11" name="正方形/長方形 110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円/楕円 111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円/楕円 112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960509" y="5197631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577553" y="5328330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8" name="グループ化 107"/>
          <p:cNvGrpSpPr/>
          <p:nvPr userDrawn="1"/>
        </p:nvGrpSpPr>
        <p:grpSpPr>
          <a:xfrm>
            <a:off x="763801" y="7024106"/>
            <a:ext cx="6003425" cy="908106"/>
            <a:chOff x="1073297" y="6784950"/>
            <a:chExt cx="6003425" cy="908106"/>
          </a:xfrm>
        </p:grpSpPr>
        <p:sp>
          <p:nvSpPr>
            <p:cNvPr id="99" name="正方形/長方形 9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円/楕円 101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円/楕円 10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4000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0" name="グループ化 69"/>
          <p:cNvGrpSpPr/>
          <p:nvPr userDrawn="1"/>
        </p:nvGrpSpPr>
        <p:grpSpPr>
          <a:xfrm rot="3180000">
            <a:off x="-2239641" y="12022006"/>
            <a:ext cx="1496309" cy="2535059"/>
            <a:chOff x="7305638" y="3002101"/>
            <a:chExt cx="2688353" cy="4554631"/>
          </a:xfrm>
        </p:grpSpPr>
        <p:grpSp>
          <p:nvGrpSpPr>
            <p:cNvPr id="71" name="グループ化 70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95" name="円/楕円 94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円/楕円 95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2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3" name="グループ化 72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91" name="直角三角形 90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直角三角形 91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正方形/長方形 92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正方形/長方形 93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4" name="グループ化 73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87" name="直角三角形 86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直角三角形 87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正方形/長方形 88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正方形/長方形 89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5" name="グループ化 74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85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6" name="グループ化 75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83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7" name="グループ化 76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81" name="円/楕円 80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円/楕円 81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8" name="グループ化 77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79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cxnSp>
        <p:nvCxnSpPr>
          <p:cNvPr id="97" name="直線コネクタ 96"/>
          <p:cNvCxnSpPr/>
          <p:nvPr userDrawn="1"/>
        </p:nvCxnSpPr>
        <p:spPr>
          <a:xfrm flipH="1">
            <a:off x="3174175" y="2465056"/>
            <a:ext cx="9872900" cy="731199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円/楕円 97"/>
          <p:cNvSpPr/>
          <p:nvPr userDrawn="1"/>
        </p:nvSpPr>
        <p:spPr>
          <a:xfrm>
            <a:off x="6108020" y="7273006"/>
            <a:ext cx="410308" cy="4103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100"/>
          <p:cNvSpPr/>
          <p:nvPr userDrawn="1"/>
        </p:nvSpPr>
        <p:spPr>
          <a:xfrm>
            <a:off x="11381060" y="3387977"/>
            <a:ext cx="410308" cy="4103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36424" y="7140146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953468" y="7270845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0" name="円/楕円 99"/>
          <p:cNvSpPr/>
          <p:nvPr userDrawn="1"/>
        </p:nvSpPr>
        <p:spPr>
          <a:xfrm>
            <a:off x="8744540" y="5330491"/>
            <a:ext cx="410308" cy="4103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608347" y="325511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2225391" y="3385817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111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40049E-6 L 0.86667 -1.1462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33" y="-573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50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80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8" grpId="0" animBg="1"/>
      <p:bldP spid="101" grpId="0" animBg="1"/>
      <p:bldP spid="10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animBg="1"/>
      <p:bldP spid="1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8280234" y="3410902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8280234" y="4771792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8280234" y="6132682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8280234" y="7493572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876" y="3200754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876" y="4563382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876" y="5926010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876" y="7288638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83772" y="3298733"/>
            <a:ext cx="6894286" cy="4974412"/>
          </a:xfrm>
        </p:spPr>
        <p:txBody>
          <a:bodyPr anchor="ctr">
            <a:noAutofit/>
          </a:bodyPr>
          <a:lstStyle>
            <a:lvl1pPr algn="ctr">
              <a:defRPr sz="4000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430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animBg="1"/>
      <p:bldP spid="13" grpId="0" animBg="1"/>
      <p:bldP spid="14" grpId="0" animBg="1"/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8280234" y="2652267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8280234" y="4013157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8280234" y="5374047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8280234" y="6734937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5" name="円/楕円 14"/>
          <p:cNvSpPr/>
          <p:nvPr userDrawn="1"/>
        </p:nvSpPr>
        <p:spPr>
          <a:xfrm>
            <a:off x="8280234" y="8095827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876" y="2442119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876" y="3804747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876" y="5167375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876" y="6530003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876" y="7892631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83772" y="3226163"/>
            <a:ext cx="6894286" cy="4974412"/>
          </a:xfrm>
        </p:spPr>
        <p:txBody>
          <a:bodyPr anchor="ctr">
            <a:noAutofit/>
          </a:bodyPr>
          <a:lstStyle>
            <a:lvl1pPr algn="ctr">
              <a:defRPr sz="4000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126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1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アーチ 19"/>
          <p:cNvSpPr/>
          <p:nvPr userDrawn="1"/>
        </p:nvSpPr>
        <p:spPr>
          <a:xfrm rot="3600000">
            <a:off x="1165671" y="294313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6618510">
            <a:off x="1282259" y="305972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1" y="3178605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6" y="3884782"/>
            <a:ext cx="6147552" cy="472674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アーチ 26"/>
          <p:cNvSpPr/>
          <p:nvPr userDrawn="1"/>
        </p:nvSpPr>
        <p:spPr>
          <a:xfrm rot="3600000">
            <a:off x="9415504" y="294003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8" name="アーチ 27"/>
          <p:cNvSpPr/>
          <p:nvPr userDrawn="1"/>
        </p:nvSpPr>
        <p:spPr>
          <a:xfrm rot="6618510">
            <a:off x="9532092" y="305662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272884" y="3175508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958899" y="3881685"/>
            <a:ext cx="6147552" cy="472674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901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7" grpId="1" animBg="1"/>
      <p:bldP spid="28" grpId="0" animBg="1"/>
      <p:bldP spid="28" grpId="1" animBg="1"/>
      <p:bldP spid="2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角丸四角形 37"/>
          <p:cNvSpPr/>
          <p:nvPr userDrawn="1"/>
        </p:nvSpPr>
        <p:spPr>
          <a:xfrm>
            <a:off x="1246656" y="7912524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7" name="角丸四角形 36"/>
          <p:cNvSpPr/>
          <p:nvPr userDrawn="1"/>
        </p:nvSpPr>
        <p:spPr>
          <a:xfrm>
            <a:off x="1246656" y="6547141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6" name="角丸四角形 35"/>
          <p:cNvSpPr/>
          <p:nvPr userDrawn="1"/>
        </p:nvSpPr>
        <p:spPr>
          <a:xfrm>
            <a:off x="1246656" y="2450995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5" name="角丸四角形 34"/>
          <p:cNvSpPr/>
          <p:nvPr userDrawn="1"/>
        </p:nvSpPr>
        <p:spPr>
          <a:xfrm>
            <a:off x="1246656" y="3816377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3" name="角丸四角形 32"/>
          <p:cNvSpPr/>
          <p:nvPr userDrawn="1"/>
        </p:nvSpPr>
        <p:spPr>
          <a:xfrm>
            <a:off x="1246656" y="5181759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6057427" y="2582432"/>
            <a:ext cx="828000" cy="82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4" name="円/楕円 43"/>
          <p:cNvSpPr/>
          <p:nvPr userDrawn="1"/>
        </p:nvSpPr>
        <p:spPr>
          <a:xfrm>
            <a:off x="16057427" y="3947305"/>
            <a:ext cx="828000" cy="828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5" name="円/楕円 44"/>
          <p:cNvSpPr/>
          <p:nvPr userDrawn="1"/>
        </p:nvSpPr>
        <p:spPr>
          <a:xfrm>
            <a:off x="16057427" y="5312687"/>
            <a:ext cx="828000" cy="82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6" name="円/楕円 45"/>
          <p:cNvSpPr/>
          <p:nvPr userDrawn="1"/>
        </p:nvSpPr>
        <p:spPr>
          <a:xfrm>
            <a:off x="16057427" y="6678578"/>
            <a:ext cx="828000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7" name="円/楕円 46"/>
          <p:cNvSpPr/>
          <p:nvPr userDrawn="1"/>
        </p:nvSpPr>
        <p:spPr>
          <a:xfrm>
            <a:off x="16057427" y="8043961"/>
            <a:ext cx="828000" cy="828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922703" y="2456986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922703" y="3822368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922703" y="5187750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922703" y="6553132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922703" y="7918515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角丸四角形 18"/>
          <p:cNvSpPr/>
          <p:nvPr userDrawn="1"/>
        </p:nvSpPr>
        <p:spPr>
          <a:xfrm>
            <a:off x="1385199" y="2581923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0" name="角丸四角形 19"/>
          <p:cNvSpPr/>
          <p:nvPr userDrawn="1"/>
        </p:nvSpPr>
        <p:spPr>
          <a:xfrm>
            <a:off x="1385199" y="3947305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1" name="角丸四角形 20"/>
          <p:cNvSpPr/>
          <p:nvPr userDrawn="1"/>
        </p:nvSpPr>
        <p:spPr>
          <a:xfrm>
            <a:off x="1385199" y="8043452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3" name="角丸四角形 22"/>
          <p:cNvSpPr/>
          <p:nvPr userDrawn="1"/>
        </p:nvSpPr>
        <p:spPr>
          <a:xfrm>
            <a:off x="1385199" y="5312687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5" name="角丸四角形 24"/>
          <p:cNvSpPr/>
          <p:nvPr userDrawn="1"/>
        </p:nvSpPr>
        <p:spPr>
          <a:xfrm>
            <a:off x="1385199" y="6678069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680652" y="2723411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680652" y="8184940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680652" y="4088792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680652" y="5454174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680652" y="6819556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283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50"/>
                            </p:stCondLst>
                            <p:childTnLst>
                              <p:par>
                                <p:cTn id="6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5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750"/>
                            </p:stCondLst>
                            <p:childTnLst>
                              <p:par>
                                <p:cTn id="9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25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9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250"/>
                            </p:stCondLst>
                            <p:childTnLst>
                              <p:par>
                                <p:cTn id="1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75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6" grpId="0" animBg="1"/>
      <p:bldP spid="35" grpId="0" animBg="1"/>
      <p:bldP spid="33" grpId="0" animBg="1"/>
      <p:bldP spid="5" grpId="0" animBg="1"/>
      <p:bldP spid="5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animBg="1"/>
      <p:bldP spid="21" grpId="0" animBg="1"/>
      <p:bldP spid="23" grpId="0" animBg="1"/>
      <p:bldP spid="25" grpId="0" animBg="1"/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フリーフォーム 75"/>
          <p:cNvSpPr/>
          <p:nvPr userDrawn="1"/>
        </p:nvSpPr>
        <p:spPr>
          <a:xfrm>
            <a:off x="0" y="4364182"/>
            <a:ext cx="18288000" cy="2604654"/>
          </a:xfrm>
          <a:custGeom>
            <a:avLst/>
            <a:gdLst>
              <a:gd name="connsiteX0" fmla="*/ 0 w 18288000"/>
              <a:gd name="connsiteY0" fmla="*/ 1343891 h 2604654"/>
              <a:gd name="connsiteX1" fmla="*/ 2854036 w 18288000"/>
              <a:gd name="connsiteY1" fmla="*/ 2604654 h 2604654"/>
              <a:gd name="connsiteX2" fmla="*/ 5320145 w 18288000"/>
              <a:gd name="connsiteY2" fmla="*/ 1052945 h 2604654"/>
              <a:gd name="connsiteX3" fmla="*/ 7772400 w 18288000"/>
              <a:gd name="connsiteY3" fmla="*/ 2119745 h 2604654"/>
              <a:gd name="connsiteX4" fmla="*/ 10224655 w 18288000"/>
              <a:gd name="connsiteY4" fmla="*/ 512618 h 2604654"/>
              <a:gd name="connsiteX5" fmla="*/ 12718473 w 18288000"/>
              <a:gd name="connsiteY5" fmla="*/ 1579418 h 2604654"/>
              <a:gd name="connsiteX6" fmla="*/ 15184582 w 18288000"/>
              <a:gd name="connsiteY6" fmla="*/ 0 h 2604654"/>
              <a:gd name="connsiteX7" fmla="*/ 18288000 w 18288000"/>
              <a:gd name="connsiteY7" fmla="*/ 969818 h 2604654"/>
              <a:gd name="connsiteX8" fmla="*/ 18288000 w 18288000"/>
              <a:gd name="connsiteY8" fmla="*/ 969818 h 2604654"/>
              <a:gd name="connsiteX9" fmla="*/ 18288000 w 18288000"/>
              <a:gd name="connsiteY9" fmla="*/ 969818 h 260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88000" h="2604654">
                <a:moveTo>
                  <a:pt x="0" y="1343891"/>
                </a:moveTo>
                <a:lnTo>
                  <a:pt x="2854036" y="2604654"/>
                </a:lnTo>
                <a:lnTo>
                  <a:pt x="5320145" y="1052945"/>
                </a:lnTo>
                <a:lnTo>
                  <a:pt x="7772400" y="2119745"/>
                </a:lnTo>
                <a:lnTo>
                  <a:pt x="10224655" y="512618"/>
                </a:lnTo>
                <a:lnTo>
                  <a:pt x="12718473" y="1579418"/>
                </a:lnTo>
                <a:lnTo>
                  <a:pt x="15184582" y="0"/>
                </a:lnTo>
                <a:lnTo>
                  <a:pt x="18288000" y="969818"/>
                </a:lnTo>
                <a:lnTo>
                  <a:pt x="18288000" y="969818"/>
                </a:lnTo>
                <a:lnTo>
                  <a:pt x="18288000" y="969818"/>
                </a:lnTo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 userDrawn="1"/>
        </p:nvSpPr>
        <p:spPr>
          <a:xfrm>
            <a:off x="2492804" y="6636573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4958781" y="5060322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7424758" y="6111156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9890735" y="4534905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2356712" y="5585739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14822689" y="4009488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9774395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2619829" y="6763598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5085806" y="5187347"/>
            <a:ext cx="457200" cy="457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7551783" y="6238181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0017760" y="4661930"/>
            <a:ext cx="457200" cy="45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2483737" y="5712764"/>
            <a:ext cx="457200" cy="45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14949714" y="4136513"/>
            <a:ext cx="457200" cy="457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28986" y="7499181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20329" y="8254825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0" name="正方形/長方形 49"/>
          <p:cNvSpPr/>
          <p:nvPr userDrawn="1"/>
        </p:nvSpPr>
        <p:spPr>
          <a:xfrm>
            <a:off x="1228249" y="815741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269317" y="4166956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260660" y="2857771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正方形/長方形 55"/>
          <p:cNvSpPr/>
          <p:nvPr userDrawn="1"/>
        </p:nvSpPr>
        <p:spPr>
          <a:xfrm>
            <a:off x="3668580" y="413651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780871" y="6987783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772214" y="7743427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正方形/長方形 61"/>
          <p:cNvSpPr/>
          <p:nvPr userDrawn="1"/>
        </p:nvSpPr>
        <p:spPr>
          <a:xfrm>
            <a:off x="6180134" y="7646019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213061" y="3710116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204404" y="2400931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正方形/長方形 64"/>
          <p:cNvSpPr/>
          <p:nvPr userDrawn="1"/>
        </p:nvSpPr>
        <p:spPr>
          <a:xfrm>
            <a:off x="8612324" y="3679673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698970" y="6448511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0690313" y="7204155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8" name="正方形/長方形 67"/>
          <p:cNvSpPr/>
          <p:nvPr userDrawn="1"/>
        </p:nvSpPr>
        <p:spPr>
          <a:xfrm>
            <a:off x="11098233" y="7106747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3145015" y="3169429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0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3136358" y="1860244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 userDrawn="1"/>
        </p:nvSpPr>
        <p:spPr>
          <a:xfrm>
            <a:off x="13544278" y="3138986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702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250"/>
                            </p:stCondLst>
                            <p:childTnLst>
                              <p:par>
                                <p:cTn id="8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25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750"/>
                            </p:stCondLst>
                            <p:childTnLst>
                              <p:par>
                                <p:cTn id="121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4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6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animBg="1"/>
      <p:bldP spid="6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animBg="1"/>
      <p:bldP spid="6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>
            <a:off x="8911773" y="4274459"/>
            <a:ext cx="1748970" cy="174897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直角三角形 10"/>
          <p:cNvSpPr/>
          <p:nvPr userDrawn="1"/>
        </p:nvSpPr>
        <p:spPr>
          <a:xfrm rot="10800000">
            <a:off x="8911771" y="4274458"/>
            <a:ext cx="1748970" cy="17489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直角三角形 11"/>
          <p:cNvSpPr/>
          <p:nvPr userDrawn="1"/>
        </p:nvSpPr>
        <p:spPr>
          <a:xfrm>
            <a:off x="8911773" y="2525488"/>
            <a:ext cx="1748970" cy="174897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直角三角形 12"/>
          <p:cNvSpPr/>
          <p:nvPr userDrawn="1"/>
        </p:nvSpPr>
        <p:spPr>
          <a:xfrm rot="5400000">
            <a:off x="8911773" y="6023429"/>
            <a:ext cx="1748970" cy="174897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直角三角形 13"/>
          <p:cNvSpPr/>
          <p:nvPr userDrawn="1"/>
        </p:nvSpPr>
        <p:spPr>
          <a:xfrm rot="16200000">
            <a:off x="8911774" y="6023428"/>
            <a:ext cx="1748970" cy="174897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直角三角形 14"/>
          <p:cNvSpPr/>
          <p:nvPr userDrawn="1"/>
        </p:nvSpPr>
        <p:spPr>
          <a:xfrm rot="5400000">
            <a:off x="10660744" y="6023429"/>
            <a:ext cx="1748970" cy="174897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直角三角形 15"/>
          <p:cNvSpPr/>
          <p:nvPr userDrawn="1"/>
        </p:nvSpPr>
        <p:spPr>
          <a:xfrm rot="10800000">
            <a:off x="7162800" y="6023430"/>
            <a:ext cx="1748970" cy="174897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直角三角形 16"/>
          <p:cNvSpPr/>
          <p:nvPr userDrawn="1"/>
        </p:nvSpPr>
        <p:spPr>
          <a:xfrm>
            <a:off x="7162802" y="6023431"/>
            <a:ext cx="1748970" cy="174897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直角三角形 17"/>
          <p:cNvSpPr/>
          <p:nvPr userDrawn="1"/>
        </p:nvSpPr>
        <p:spPr>
          <a:xfrm rot="10800000">
            <a:off x="7162800" y="7772401"/>
            <a:ext cx="1748970" cy="174897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直角三角形 18"/>
          <p:cNvSpPr/>
          <p:nvPr userDrawn="1"/>
        </p:nvSpPr>
        <p:spPr>
          <a:xfrm rot="16200000">
            <a:off x="7162798" y="4274460"/>
            <a:ext cx="1748970" cy="1748970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直角三角形 19"/>
          <p:cNvSpPr/>
          <p:nvPr userDrawn="1"/>
        </p:nvSpPr>
        <p:spPr>
          <a:xfrm rot="5400000">
            <a:off x="7162797" y="4274462"/>
            <a:ext cx="1748970" cy="174897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直角三角形 20"/>
          <p:cNvSpPr/>
          <p:nvPr userDrawn="1"/>
        </p:nvSpPr>
        <p:spPr>
          <a:xfrm rot="16200000">
            <a:off x="5413827" y="4274460"/>
            <a:ext cx="1748970" cy="1748970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山形 21"/>
          <p:cNvSpPr/>
          <p:nvPr userDrawn="1"/>
        </p:nvSpPr>
        <p:spPr>
          <a:xfrm rot="5400000">
            <a:off x="9251837" y="5325560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山形 22"/>
          <p:cNvSpPr/>
          <p:nvPr userDrawn="1"/>
        </p:nvSpPr>
        <p:spPr>
          <a:xfrm rot="10800000">
            <a:off x="9251837" y="6370589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山形 23"/>
          <p:cNvSpPr/>
          <p:nvPr userDrawn="1"/>
        </p:nvSpPr>
        <p:spPr>
          <a:xfrm rot="16200000">
            <a:off x="8140363" y="6370589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山形 24"/>
          <p:cNvSpPr/>
          <p:nvPr userDrawn="1"/>
        </p:nvSpPr>
        <p:spPr>
          <a:xfrm>
            <a:off x="8118169" y="5347754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9897908" y="441545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9897908" y="701351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7285334" y="701351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7285334" y="441545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0711541" y="4310738"/>
            <a:ext cx="582832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0711541" y="4898573"/>
            <a:ext cx="6561895" cy="95068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8982905" y="7837714"/>
            <a:ext cx="582832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982905" y="8425549"/>
            <a:ext cx="6561895" cy="95068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283667" y="6163369"/>
            <a:ext cx="5828323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769257" y="6751204"/>
            <a:ext cx="6333787" cy="950680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3010870" y="2599783"/>
            <a:ext cx="5828323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2496460" y="3187618"/>
            <a:ext cx="6333787" cy="950680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761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1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6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1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6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1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100"/>
                            </p:stCondLst>
                            <p:childTnLst>
                              <p:par>
                                <p:cTn id="9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9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800"/>
                            </p:stCondLst>
                            <p:childTnLst>
                              <p:par>
                                <p:cTn id="116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650"/>
                            </p:stCondLst>
                            <p:childTnLst>
                              <p:par>
                                <p:cTn id="12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 userDrawn="1"/>
        </p:nvGrpSpPr>
        <p:grpSpPr>
          <a:xfrm>
            <a:off x="725872" y="2982872"/>
            <a:ext cx="17560541" cy="2475756"/>
            <a:chOff x="725872" y="2982872"/>
            <a:chExt cx="17560541" cy="2475756"/>
          </a:xfrm>
        </p:grpSpPr>
        <p:sp>
          <p:nvSpPr>
            <p:cNvPr id="25" name="正方形/長方形 24"/>
            <p:cNvSpPr/>
            <p:nvPr userDrawn="1"/>
          </p:nvSpPr>
          <p:spPr>
            <a:xfrm>
              <a:off x="10548745" y="2982873"/>
              <a:ext cx="7737668" cy="1332289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6" name="正方形/長方形 4"/>
            <p:cNvSpPr/>
            <p:nvPr userDrawn="1"/>
          </p:nvSpPr>
          <p:spPr>
            <a:xfrm>
              <a:off x="8217884" y="2982872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7" name="正方形/長方形 24"/>
            <p:cNvSpPr/>
            <p:nvPr userDrawn="1"/>
          </p:nvSpPr>
          <p:spPr>
            <a:xfrm>
              <a:off x="725872" y="5269804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6" name="グループ化 5"/>
          <p:cNvGrpSpPr/>
          <p:nvPr userDrawn="1"/>
        </p:nvGrpSpPr>
        <p:grpSpPr>
          <a:xfrm>
            <a:off x="487876" y="4364335"/>
            <a:ext cx="17798537" cy="1332290"/>
            <a:chOff x="487876" y="4364335"/>
            <a:chExt cx="17798537" cy="1332290"/>
          </a:xfrm>
        </p:grpSpPr>
        <p:sp>
          <p:nvSpPr>
            <p:cNvPr id="24" name="正方形/長方形 23"/>
            <p:cNvSpPr/>
            <p:nvPr userDrawn="1"/>
          </p:nvSpPr>
          <p:spPr>
            <a:xfrm>
              <a:off x="10548745" y="4364335"/>
              <a:ext cx="7737668" cy="1332289"/>
            </a:xfrm>
            <a:prstGeom prst="rect">
              <a:avLst/>
            </a:pr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8" name="正方形/長方形 25"/>
            <p:cNvSpPr/>
            <p:nvPr userDrawn="1"/>
          </p:nvSpPr>
          <p:spPr>
            <a:xfrm>
              <a:off x="487876" y="5507800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9" name="直角三角形 31"/>
            <p:cNvSpPr/>
            <p:nvPr userDrawn="1"/>
          </p:nvSpPr>
          <p:spPr>
            <a:xfrm rot="16200000">
              <a:off x="8717170" y="3865052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725872" y="5984782"/>
            <a:ext cx="17560541" cy="2475756"/>
            <a:chOff x="725872" y="5984782"/>
            <a:chExt cx="17560541" cy="2475756"/>
          </a:xfrm>
        </p:grpSpPr>
        <p:sp>
          <p:nvSpPr>
            <p:cNvPr id="31" name="正方形/長方形 30"/>
            <p:cNvSpPr/>
            <p:nvPr userDrawn="1"/>
          </p:nvSpPr>
          <p:spPr>
            <a:xfrm flipV="1">
              <a:off x="10548745" y="7128248"/>
              <a:ext cx="7737668" cy="1332289"/>
            </a:xfrm>
            <a:prstGeom prst="rect">
              <a:avLst/>
            </a:pr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2" name="正方形/長方形 4"/>
            <p:cNvSpPr/>
            <p:nvPr userDrawn="1"/>
          </p:nvSpPr>
          <p:spPr>
            <a:xfrm flipV="1">
              <a:off x="8217884" y="5984784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3" name="正方形/長方形 24"/>
            <p:cNvSpPr/>
            <p:nvPr userDrawn="1"/>
          </p:nvSpPr>
          <p:spPr>
            <a:xfrm flipV="1">
              <a:off x="725872" y="5984782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6" name="グループ化 35"/>
          <p:cNvGrpSpPr/>
          <p:nvPr userDrawn="1"/>
        </p:nvGrpSpPr>
        <p:grpSpPr>
          <a:xfrm>
            <a:off x="487876" y="5746786"/>
            <a:ext cx="17798537" cy="1332289"/>
            <a:chOff x="487876" y="5746786"/>
            <a:chExt cx="17798537" cy="1332289"/>
          </a:xfrm>
        </p:grpSpPr>
        <p:sp>
          <p:nvSpPr>
            <p:cNvPr id="30" name="正方形/長方形 29"/>
            <p:cNvSpPr/>
            <p:nvPr userDrawn="1"/>
          </p:nvSpPr>
          <p:spPr>
            <a:xfrm flipV="1">
              <a:off x="10548745" y="5746786"/>
              <a:ext cx="7737668" cy="1332289"/>
            </a:xfrm>
            <a:prstGeom prst="rect">
              <a:avLst/>
            </a:pr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4" name="正方形/長方形 25"/>
            <p:cNvSpPr/>
            <p:nvPr userDrawn="1"/>
          </p:nvSpPr>
          <p:spPr>
            <a:xfrm flipV="1">
              <a:off x="487876" y="5746786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5" name="直角三角形 31"/>
            <p:cNvSpPr/>
            <p:nvPr userDrawn="1"/>
          </p:nvSpPr>
          <p:spPr>
            <a:xfrm rot="5400000" flipV="1">
              <a:off x="8717170" y="5247501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図プレースホルダー 7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10798684" y="3330403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10798684" y="4707315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7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10798684" y="6071701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10798684" y="7436088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1572026" y="3048998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11572026" y="4443163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11572026" y="5818609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11572026" y="7194559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042306" y="3021842"/>
            <a:ext cx="6840760" cy="2213144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spc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42306" y="6316961"/>
            <a:ext cx="6840760" cy="25548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64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5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3" grpId="0"/>
      <p:bldP spid="14" grpId="0"/>
      <p:bldP spid="15" grpId="0"/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8924620" y="4038600"/>
            <a:ext cx="137886" cy="6248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223905" y="3285719"/>
            <a:ext cx="137886" cy="700128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523189" y="4989169"/>
            <a:ext cx="137889" cy="52978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8625334" y="7342910"/>
            <a:ext cx="137888" cy="294409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8326050" y="5686379"/>
            <a:ext cx="136227" cy="46006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9822476" y="6692619"/>
            <a:ext cx="137886" cy="35943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 rot="16200000">
            <a:off x="5841639" y="1306532"/>
            <a:ext cx="136802" cy="75020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1121100" y="4475678"/>
            <a:ext cx="1163782" cy="116378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3694948" y="2772229"/>
            <a:ext cx="1163782" cy="116378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656659" y="6179128"/>
            <a:ext cx="1163782" cy="116378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5846539" y="5172888"/>
            <a:ext cx="1163782" cy="116378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13434874" y="3525108"/>
            <a:ext cx="1163782" cy="11637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 userDrawn="1"/>
        </p:nvSpPr>
        <p:spPr>
          <a:xfrm>
            <a:off x="14016765" y="6820669"/>
            <a:ext cx="1163782" cy="11637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 rot="16200000">
            <a:off x="6759255" y="3628311"/>
            <a:ext cx="136801" cy="62654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 rot="16200000">
            <a:off x="6957844" y="1018572"/>
            <a:ext cx="136800" cy="46710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 userDrawn="1"/>
        </p:nvSpPr>
        <p:spPr>
          <a:xfrm rot="16200000">
            <a:off x="11175710" y="1787510"/>
            <a:ext cx="136800" cy="46389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 rot="16200000">
            <a:off x="12127376" y="1885054"/>
            <a:ext cx="136800" cy="77394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 rot="16200000">
            <a:off x="11349918" y="4609576"/>
            <a:ext cx="136800" cy="5585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直角三角形 28"/>
          <p:cNvSpPr>
            <a:spLocks noChangeAspect="1"/>
          </p:cNvSpPr>
          <p:nvPr userDrawn="1"/>
        </p:nvSpPr>
        <p:spPr>
          <a:xfrm rot="5400000" flipH="1" flipV="1">
            <a:off x="9224992" y="3285719"/>
            <a:ext cx="136800" cy="136800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9"/>
          <p:cNvSpPr>
            <a:spLocks noChangeAspect="1"/>
          </p:cNvSpPr>
          <p:nvPr userDrawn="1"/>
        </p:nvSpPr>
        <p:spPr>
          <a:xfrm rot="5400000" flipH="1" flipV="1">
            <a:off x="9524279" y="4989172"/>
            <a:ext cx="136800" cy="136800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直角三角形 30"/>
          <p:cNvSpPr>
            <a:spLocks noChangeAspect="1"/>
          </p:cNvSpPr>
          <p:nvPr userDrawn="1"/>
        </p:nvSpPr>
        <p:spPr>
          <a:xfrm rot="5400000" flipH="1" flipV="1">
            <a:off x="9823564" y="6692618"/>
            <a:ext cx="136800" cy="13680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直角三角形 31"/>
          <p:cNvSpPr>
            <a:spLocks noChangeAspect="1"/>
          </p:cNvSpPr>
          <p:nvPr userDrawn="1"/>
        </p:nvSpPr>
        <p:spPr>
          <a:xfrm rot="16200000" flipV="1">
            <a:off x="8325477" y="5686380"/>
            <a:ext cx="136800" cy="1368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直角三角形 32"/>
          <p:cNvSpPr>
            <a:spLocks noChangeAspect="1"/>
          </p:cNvSpPr>
          <p:nvPr userDrawn="1"/>
        </p:nvSpPr>
        <p:spPr>
          <a:xfrm rot="16200000" flipV="1">
            <a:off x="8924620" y="4038599"/>
            <a:ext cx="136800" cy="13680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直角三角形 33"/>
          <p:cNvSpPr>
            <a:spLocks noChangeAspect="1"/>
          </p:cNvSpPr>
          <p:nvPr userDrawn="1"/>
        </p:nvSpPr>
        <p:spPr>
          <a:xfrm rot="16200000" flipV="1">
            <a:off x="8626554" y="7334159"/>
            <a:ext cx="136800" cy="136800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3999721" y="3077002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3739647" y="382988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1425873" y="478045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2961432" y="648390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0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6151312" y="547766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4321538" y="712544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4858730" y="2647019"/>
            <a:ext cx="4202689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856423" y="3460670"/>
            <a:ext cx="3770131" cy="101500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2294338" y="4352219"/>
            <a:ext cx="560275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292031" y="5165871"/>
            <a:ext cx="5618914" cy="916274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822748" y="6055668"/>
            <a:ext cx="4202689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3820441" y="6869319"/>
            <a:ext cx="4173632" cy="101500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832866" y="3407702"/>
            <a:ext cx="3602008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822476" y="4175400"/>
            <a:ext cx="3612398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0252364" y="5008647"/>
            <a:ext cx="5555810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236338" y="5776345"/>
            <a:ext cx="5571836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0249294" y="6703262"/>
            <a:ext cx="3739229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0238508" y="7470960"/>
            <a:ext cx="3750015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232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25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0"/>
                            </p:stCondLst>
                            <p:childTnLst>
                              <p:par>
                                <p:cTn id="12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25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500"/>
                            </p:stCondLst>
                            <p:childTnLst>
                              <p:par>
                                <p:cTn id="1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250"/>
                            </p:stCondLst>
                            <p:childTnLst>
                              <p:par>
                                <p:cTn id="16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7" grpId="0"/>
      <p:bldP spid="38" grpId="0"/>
      <p:bldP spid="39" grpId="0"/>
      <p:bldP spid="40" grpId="0"/>
      <p:bldP spid="41" grpId="0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6250770" y="6029234"/>
            <a:ext cx="1669777" cy="1669777"/>
          </a:xfrm>
          <a:prstGeom prst="ellipse">
            <a:avLst/>
          </a:prstGeom>
          <a:solidFill>
            <a:schemeClr val="accent5"/>
          </a:solidFill>
          <a:ln w="152400">
            <a:noFill/>
          </a:ln>
          <a:effectLst>
            <a:outerShdw dist="101600" dir="27000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0365866" y="3696516"/>
            <a:ext cx="1669777" cy="1669777"/>
          </a:xfrm>
          <a:prstGeom prst="ellipse">
            <a:avLst/>
          </a:prstGeom>
          <a:solidFill>
            <a:schemeClr val="accent3"/>
          </a:solidFill>
          <a:ln w="152400">
            <a:noFill/>
          </a:ln>
          <a:effectLst>
            <a:outerShdw dist="101600" dir="27000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0365866" y="6029234"/>
            <a:ext cx="1669777" cy="1669777"/>
          </a:xfrm>
          <a:prstGeom prst="ellipse">
            <a:avLst/>
          </a:prstGeom>
          <a:solidFill>
            <a:schemeClr val="accent2"/>
          </a:solidFill>
          <a:ln w="152400">
            <a:noFill/>
          </a:ln>
          <a:effectLst>
            <a:outerShdw dist="101600" dir="27000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6250770" y="3696516"/>
            <a:ext cx="1669777" cy="1669777"/>
          </a:xfrm>
          <a:prstGeom prst="ellipse">
            <a:avLst/>
          </a:prstGeom>
          <a:solidFill>
            <a:schemeClr val="accent6"/>
          </a:solidFill>
          <a:ln w="152400">
            <a:noFill/>
          </a:ln>
          <a:effectLst>
            <a:outerShdw dist="101600" dir="2700000" algn="tl" rotWithShape="0">
              <a:schemeClr val="accent6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8308318" y="7275425"/>
            <a:ext cx="1669777" cy="1669777"/>
          </a:xfrm>
          <a:prstGeom prst="ellipse">
            <a:avLst/>
          </a:prstGeom>
          <a:solidFill>
            <a:schemeClr val="accent4"/>
          </a:solidFill>
          <a:ln w="152400">
            <a:noFill/>
          </a:ln>
          <a:effectLst>
            <a:outerShdw dist="101600" dir="2700000" algn="tl" rotWithShape="0">
              <a:schemeClr val="accent4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8308318" y="2478453"/>
            <a:ext cx="1669777" cy="1669777"/>
          </a:xfrm>
          <a:prstGeom prst="ellipse">
            <a:avLst/>
          </a:prstGeom>
          <a:solidFill>
            <a:schemeClr val="accent1"/>
          </a:solidFill>
          <a:ln w="152400">
            <a:noFill/>
          </a:ln>
          <a:effectLst>
            <a:outerShdw dist="101600" dir="27000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7390210" y="3959056"/>
            <a:ext cx="3505993" cy="3505993"/>
          </a:xfrm>
          <a:prstGeom prst="ellipse">
            <a:avLst/>
          </a:prstGeom>
          <a:solidFill>
            <a:schemeClr val="tx2"/>
          </a:solidFill>
          <a:ln w="76200">
            <a:noFill/>
          </a:ln>
          <a:effectLst>
            <a:outerShdw dist="1143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3106455" y="2570241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106455" y="3325885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13251595" y="322847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2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13106455" y="4845306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3106455" y="5600950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3251595" y="550354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13106455" y="7120372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3106455" y="7876016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13251595" y="7778608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737849" y="2573429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717346" y="3329073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2149291" y="3231665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737849" y="4848494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717346" y="5604138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2149291" y="5506730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737849" y="7123560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717346" y="7879204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149291" y="7781796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9" name="フリーフォーム 38"/>
          <p:cNvSpPr/>
          <p:nvPr userDrawn="1"/>
        </p:nvSpPr>
        <p:spPr>
          <a:xfrm>
            <a:off x="10116457" y="2590193"/>
            <a:ext cx="2832008" cy="588436"/>
          </a:xfrm>
          <a:custGeom>
            <a:avLst/>
            <a:gdLst>
              <a:gd name="connsiteX0" fmla="*/ 2656114 w 2656114"/>
              <a:gd name="connsiteY0" fmla="*/ 588436 h 588436"/>
              <a:gd name="connsiteX1" fmla="*/ 1436914 w 2656114"/>
              <a:gd name="connsiteY1" fmla="*/ 22378 h 588436"/>
              <a:gd name="connsiteX2" fmla="*/ 0 w 2656114"/>
              <a:gd name="connsiteY2" fmla="*/ 167521 h 58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6114" h="588436">
                <a:moveTo>
                  <a:pt x="2656114" y="588436"/>
                </a:moveTo>
                <a:cubicBezTo>
                  <a:pt x="2267857" y="340483"/>
                  <a:pt x="1879600" y="92530"/>
                  <a:pt x="1436914" y="22378"/>
                </a:cubicBezTo>
                <a:cubicBezTo>
                  <a:pt x="994228" y="-47774"/>
                  <a:pt x="497114" y="59873"/>
                  <a:pt x="0" y="167521"/>
                </a:cubicBezTo>
              </a:path>
            </a:pathLst>
          </a:custGeom>
          <a:noFill/>
          <a:ln>
            <a:solidFill>
              <a:schemeClr val="accent1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/>
          <p:cNvSpPr/>
          <p:nvPr userDrawn="1"/>
        </p:nvSpPr>
        <p:spPr>
          <a:xfrm rot="9807941">
            <a:off x="12317423" y="5048183"/>
            <a:ext cx="638443" cy="584694"/>
          </a:xfrm>
          <a:custGeom>
            <a:avLst/>
            <a:gdLst>
              <a:gd name="connsiteX0" fmla="*/ 609600 w 609600"/>
              <a:gd name="connsiteY0" fmla="*/ 972458 h 972458"/>
              <a:gd name="connsiteX1" fmla="*/ 435428 w 609600"/>
              <a:gd name="connsiteY1" fmla="*/ 478972 h 972458"/>
              <a:gd name="connsiteX2" fmla="*/ 0 w 609600"/>
              <a:gd name="connsiteY2" fmla="*/ 0 h 97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" h="972458">
                <a:moveTo>
                  <a:pt x="609600" y="972458"/>
                </a:moveTo>
                <a:cubicBezTo>
                  <a:pt x="573314" y="806753"/>
                  <a:pt x="537028" y="641048"/>
                  <a:pt x="435428" y="478972"/>
                </a:cubicBezTo>
                <a:cubicBezTo>
                  <a:pt x="333828" y="316896"/>
                  <a:pt x="166914" y="158448"/>
                  <a:pt x="0" y="0"/>
                </a:cubicBezTo>
              </a:path>
            </a:pathLst>
          </a:custGeom>
          <a:noFill/>
          <a:ln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/>
          <p:cNvSpPr/>
          <p:nvPr userDrawn="1"/>
        </p:nvSpPr>
        <p:spPr>
          <a:xfrm>
            <a:off x="5646057" y="7823200"/>
            <a:ext cx="2670629" cy="905959"/>
          </a:xfrm>
          <a:custGeom>
            <a:avLst/>
            <a:gdLst>
              <a:gd name="connsiteX0" fmla="*/ 0 w 2670629"/>
              <a:gd name="connsiteY0" fmla="*/ 0 h 905959"/>
              <a:gd name="connsiteX1" fmla="*/ 1146629 w 2670629"/>
              <a:gd name="connsiteY1" fmla="*/ 841829 h 905959"/>
              <a:gd name="connsiteX2" fmla="*/ 2670629 w 2670629"/>
              <a:gd name="connsiteY2" fmla="*/ 783771 h 90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0629" h="905959">
                <a:moveTo>
                  <a:pt x="0" y="0"/>
                </a:moveTo>
                <a:cubicBezTo>
                  <a:pt x="350762" y="355600"/>
                  <a:pt x="701524" y="711201"/>
                  <a:pt x="1146629" y="841829"/>
                </a:cubicBezTo>
                <a:cubicBezTo>
                  <a:pt x="1591734" y="972457"/>
                  <a:pt x="2131181" y="878114"/>
                  <a:pt x="2670629" y="783771"/>
                </a:cubicBezTo>
              </a:path>
            </a:pathLst>
          </a:custGeom>
          <a:noFill/>
          <a:ln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/>
          <p:cNvSpPr/>
          <p:nvPr userDrawn="1"/>
        </p:nvSpPr>
        <p:spPr>
          <a:xfrm>
            <a:off x="5544457" y="5529943"/>
            <a:ext cx="1103086" cy="435428"/>
          </a:xfrm>
          <a:custGeom>
            <a:avLst/>
            <a:gdLst>
              <a:gd name="connsiteX0" fmla="*/ 0 w 1103086"/>
              <a:gd name="connsiteY0" fmla="*/ 0 h 435428"/>
              <a:gd name="connsiteX1" fmla="*/ 551543 w 1103086"/>
              <a:gd name="connsiteY1" fmla="*/ 87086 h 435428"/>
              <a:gd name="connsiteX2" fmla="*/ 1103086 w 1103086"/>
              <a:gd name="connsiteY2" fmla="*/ 435428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3086" h="435428">
                <a:moveTo>
                  <a:pt x="0" y="0"/>
                </a:moveTo>
                <a:cubicBezTo>
                  <a:pt x="183847" y="7257"/>
                  <a:pt x="367695" y="14515"/>
                  <a:pt x="551543" y="87086"/>
                </a:cubicBezTo>
                <a:cubicBezTo>
                  <a:pt x="735391" y="159657"/>
                  <a:pt x="919238" y="297542"/>
                  <a:pt x="1103086" y="435428"/>
                </a:cubicBezTo>
              </a:path>
            </a:pathLst>
          </a:custGeom>
          <a:noFill/>
          <a:ln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/>
          <p:cNvSpPr/>
          <p:nvPr userDrawn="1"/>
        </p:nvSpPr>
        <p:spPr>
          <a:xfrm>
            <a:off x="5580743" y="3211286"/>
            <a:ext cx="1161143" cy="420914"/>
          </a:xfrm>
          <a:custGeom>
            <a:avLst/>
            <a:gdLst>
              <a:gd name="connsiteX0" fmla="*/ 0 w 1161143"/>
              <a:gd name="connsiteY0" fmla="*/ 0 h 420914"/>
              <a:gd name="connsiteX1" fmla="*/ 653143 w 1161143"/>
              <a:gd name="connsiteY1" fmla="*/ 101600 h 420914"/>
              <a:gd name="connsiteX2" fmla="*/ 1161143 w 1161143"/>
              <a:gd name="connsiteY2" fmla="*/ 420914 h 42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1143" h="420914">
                <a:moveTo>
                  <a:pt x="0" y="0"/>
                </a:moveTo>
                <a:cubicBezTo>
                  <a:pt x="229809" y="15724"/>
                  <a:pt x="459619" y="31448"/>
                  <a:pt x="653143" y="101600"/>
                </a:cubicBezTo>
                <a:cubicBezTo>
                  <a:pt x="846667" y="171752"/>
                  <a:pt x="1003905" y="296333"/>
                  <a:pt x="1161143" y="420914"/>
                </a:cubicBezTo>
              </a:path>
            </a:pathLst>
          </a:custGeom>
          <a:noFill/>
          <a:ln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/>
          <p:cNvSpPr/>
          <p:nvPr userDrawn="1"/>
        </p:nvSpPr>
        <p:spPr>
          <a:xfrm>
            <a:off x="11990522" y="7765143"/>
            <a:ext cx="957943" cy="190941"/>
          </a:xfrm>
          <a:custGeom>
            <a:avLst/>
            <a:gdLst>
              <a:gd name="connsiteX0" fmla="*/ 957943 w 957943"/>
              <a:gd name="connsiteY0" fmla="*/ 87086 h 190941"/>
              <a:gd name="connsiteX1" fmla="*/ 478972 w 957943"/>
              <a:gd name="connsiteY1" fmla="*/ 188686 h 190941"/>
              <a:gd name="connsiteX2" fmla="*/ 0 w 957943"/>
              <a:gd name="connsiteY2" fmla="*/ 0 h 19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7943" h="190941">
                <a:moveTo>
                  <a:pt x="957943" y="87086"/>
                </a:moveTo>
                <a:cubicBezTo>
                  <a:pt x="798286" y="145143"/>
                  <a:pt x="638629" y="203200"/>
                  <a:pt x="478972" y="188686"/>
                </a:cubicBezTo>
                <a:cubicBezTo>
                  <a:pt x="319315" y="174172"/>
                  <a:pt x="159657" y="87086"/>
                  <a:pt x="0" y="0"/>
                </a:cubicBezTo>
              </a:path>
            </a:pathLst>
          </a:custGeom>
          <a:noFill/>
          <a:ln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8823370" y="2961522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8" name="図プレースホルダー 7"/>
          <p:cNvSpPr>
            <a:spLocks noGrp="1"/>
          </p:cNvSpPr>
          <p:nvPr userDrawn="1">
            <p:ph type="pic" sz="quarter" idx="35" hasCustomPrompt="1"/>
          </p:nvPr>
        </p:nvSpPr>
        <p:spPr>
          <a:xfrm>
            <a:off x="10896203" y="4197879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9" name="図プレースホルダー 7"/>
          <p:cNvSpPr>
            <a:spLocks noGrp="1"/>
          </p:cNvSpPr>
          <p:nvPr userDrawn="1">
            <p:ph type="pic" sz="quarter" idx="36" hasCustomPrompt="1"/>
          </p:nvPr>
        </p:nvSpPr>
        <p:spPr>
          <a:xfrm>
            <a:off x="10896203" y="6530597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0" name="図プレースホルダー 7"/>
          <p:cNvSpPr>
            <a:spLocks noGrp="1"/>
          </p:cNvSpPr>
          <p:nvPr userDrawn="1">
            <p:ph type="pic" sz="quarter" idx="37" hasCustomPrompt="1"/>
          </p:nvPr>
        </p:nvSpPr>
        <p:spPr>
          <a:xfrm>
            <a:off x="8823370" y="7787538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1" name="図プレースホルダー 7"/>
          <p:cNvSpPr>
            <a:spLocks noGrp="1"/>
          </p:cNvSpPr>
          <p:nvPr userDrawn="1">
            <p:ph type="pic" sz="quarter" idx="38" hasCustomPrompt="1"/>
          </p:nvPr>
        </p:nvSpPr>
        <p:spPr>
          <a:xfrm>
            <a:off x="6772410" y="6530597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2" name="図プレースホルダー 7"/>
          <p:cNvSpPr>
            <a:spLocks noGrp="1"/>
          </p:cNvSpPr>
          <p:nvPr userDrawn="1">
            <p:ph type="pic" sz="quarter" idx="39" hasCustomPrompt="1"/>
          </p:nvPr>
        </p:nvSpPr>
        <p:spPr>
          <a:xfrm>
            <a:off x="6772410" y="4197879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7714991" y="4659086"/>
            <a:ext cx="2851409" cy="2162627"/>
          </a:xfr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68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00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9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400"/>
                            </p:stCondLst>
                            <p:childTnLst>
                              <p:par>
                                <p:cTn id="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900"/>
                            </p:stCondLst>
                            <p:childTnLst>
                              <p:par>
                                <p:cTn id="8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4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900"/>
                            </p:stCondLst>
                            <p:childTnLst>
                              <p:par>
                                <p:cTn id="10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750"/>
                            </p:stCondLst>
                            <p:childTnLst>
                              <p:par>
                                <p:cTn id="1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35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85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600"/>
                            </p:stCondLst>
                            <p:childTnLst>
                              <p:par>
                                <p:cTn id="14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2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700"/>
                            </p:stCondLst>
                            <p:childTnLst>
                              <p:par>
                                <p:cTn id="15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450"/>
                            </p:stCondLst>
                            <p:childTnLst>
                              <p:par>
                                <p:cTn id="15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105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1550"/>
                            </p:stCondLst>
                            <p:childTnLst>
                              <p:par>
                                <p:cTn id="170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2300"/>
                            </p:stCondLst>
                            <p:childTnLst>
                              <p:par>
                                <p:cTn id="17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9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3400"/>
                            </p:stCondLst>
                            <p:childTnLst>
                              <p:par>
                                <p:cTn id="187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4150"/>
                            </p:stCondLst>
                            <p:childTnLst>
                              <p:par>
                                <p:cTn id="19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75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2" grpId="0" animBg="1"/>
      <p:bldP spid="13" grpId="0" animBg="1"/>
      <p:bldP spid="14" grpId="0" animBg="1"/>
      <p:bldP spid="11" grpId="0" animBg="1"/>
      <p:bldP spid="10" grpId="0" animBg="1"/>
      <p:bldP spid="9" grpId="0" animBg="1"/>
      <p:bldP spid="5" grpId="0" animBg="1"/>
      <p:bldP spid="1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2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 userDrawn="1"/>
        </p:nvSpPr>
        <p:spPr>
          <a:xfrm>
            <a:off x="0" y="5160785"/>
            <a:ext cx="7773622" cy="27391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正方形/長方形 35"/>
          <p:cNvSpPr/>
          <p:nvPr userDrawn="1"/>
        </p:nvSpPr>
        <p:spPr>
          <a:xfrm>
            <a:off x="0" y="2421624"/>
            <a:ext cx="7773622" cy="27391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10512792" y="5160783"/>
            <a:ext cx="7773621" cy="2739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4" name="直角三角形 33"/>
          <p:cNvSpPr/>
          <p:nvPr userDrawn="1"/>
        </p:nvSpPr>
        <p:spPr>
          <a:xfrm rot="13500000">
            <a:off x="9713304" y="5561922"/>
            <a:ext cx="1936884" cy="1936884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5" name="正方形/長方形 24"/>
          <p:cNvSpPr/>
          <p:nvPr userDrawn="1"/>
        </p:nvSpPr>
        <p:spPr>
          <a:xfrm>
            <a:off x="10512791" y="2421618"/>
            <a:ext cx="7773621" cy="2739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3" name="直角三角形 32"/>
          <p:cNvSpPr/>
          <p:nvPr userDrawn="1"/>
        </p:nvSpPr>
        <p:spPr>
          <a:xfrm rot="13500000">
            <a:off x="9713304" y="2822754"/>
            <a:ext cx="1936884" cy="1936884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0" name="直角三角形 29"/>
          <p:cNvSpPr/>
          <p:nvPr userDrawn="1"/>
        </p:nvSpPr>
        <p:spPr>
          <a:xfrm rot="2700000">
            <a:off x="6638095" y="5561922"/>
            <a:ext cx="1936884" cy="1936884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9" name="直角三角形 28"/>
          <p:cNvSpPr/>
          <p:nvPr userDrawn="1"/>
        </p:nvSpPr>
        <p:spPr>
          <a:xfrm rot="2700000">
            <a:off x="6638095" y="2822754"/>
            <a:ext cx="1936884" cy="1936884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9" name="直角三角形 8"/>
          <p:cNvSpPr/>
          <p:nvPr userDrawn="1"/>
        </p:nvSpPr>
        <p:spPr>
          <a:xfrm rot="2700000">
            <a:off x="6805180" y="2822762"/>
            <a:ext cx="1936884" cy="1936884"/>
          </a:xfrm>
          <a:prstGeom prst="rtTriangl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5" name="直角三角形 4"/>
          <p:cNvSpPr/>
          <p:nvPr userDrawn="1"/>
        </p:nvSpPr>
        <p:spPr>
          <a:xfrm rot="13500000">
            <a:off x="6805180" y="2822762"/>
            <a:ext cx="1936884" cy="1936884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 rot="2700000">
            <a:off x="9544349" y="2822760"/>
            <a:ext cx="1936884" cy="1936884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直角三角形 10"/>
          <p:cNvSpPr/>
          <p:nvPr userDrawn="1"/>
        </p:nvSpPr>
        <p:spPr>
          <a:xfrm rot="13500000">
            <a:off x="9544349" y="2822760"/>
            <a:ext cx="1936884" cy="1936884"/>
          </a:xfrm>
          <a:prstGeom prst="rtTriangl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直角三角形 11"/>
          <p:cNvSpPr/>
          <p:nvPr userDrawn="1"/>
        </p:nvSpPr>
        <p:spPr>
          <a:xfrm rot="13500000">
            <a:off x="6805179" y="5561931"/>
            <a:ext cx="1936884" cy="1936884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直角三角形 12"/>
          <p:cNvSpPr/>
          <p:nvPr userDrawn="1"/>
        </p:nvSpPr>
        <p:spPr>
          <a:xfrm rot="2700000">
            <a:off x="6805179" y="5561931"/>
            <a:ext cx="1936884" cy="1936884"/>
          </a:xfrm>
          <a:prstGeom prst="rtTriangl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4" name="直角三角形 13"/>
          <p:cNvSpPr/>
          <p:nvPr userDrawn="1"/>
        </p:nvSpPr>
        <p:spPr>
          <a:xfrm rot="2700000">
            <a:off x="9544348" y="5561929"/>
            <a:ext cx="1936884" cy="1936884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直角三角形 14"/>
          <p:cNvSpPr/>
          <p:nvPr userDrawn="1"/>
        </p:nvSpPr>
        <p:spPr>
          <a:xfrm rot="13500000">
            <a:off x="9544348" y="5561929"/>
            <a:ext cx="1936884" cy="1936884"/>
          </a:xfrm>
          <a:prstGeom prst="rtTriangl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7233871" y="2981577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0" name="テキスト プレースホルダー 18"/>
          <p:cNvSpPr>
            <a:spLocks noGrp="1"/>
          </p:cNvSpPr>
          <p:nvPr>
            <p:ph type="body" sz="quarter" idx="15" hasCustomPrompt="1"/>
          </p:nvPr>
        </p:nvSpPr>
        <p:spPr>
          <a:xfrm>
            <a:off x="9973040" y="2981577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1" name="テキスト プレースホルダー 18"/>
          <p:cNvSpPr>
            <a:spLocks noGrp="1"/>
          </p:cNvSpPr>
          <p:nvPr>
            <p:ph type="body" sz="quarter" idx="16" hasCustomPrompt="1"/>
          </p:nvPr>
        </p:nvSpPr>
        <p:spPr>
          <a:xfrm>
            <a:off x="7233872" y="5720746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2" name="テキスト プレースホルダー 18"/>
          <p:cNvSpPr>
            <a:spLocks noGrp="1"/>
          </p:cNvSpPr>
          <p:nvPr>
            <p:ph type="body" sz="quarter" idx="17" hasCustomPrompt="1"/>
          </p:nvPr>
        </p:nvSpPr>
        <p:spPr>
          <a:xfrm>
            <a:off x="9973041" y="5720746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49" name="テキスト プレースホルダー 48"/>
          <p:cNvSpPr>
            <a:spLocks noGrp="1"/>
          </p:cNvSpPr>
          <p:nvPr>
            <p:ph type="body" sz="quarter" idx="18" hasCustomPrompt="1"/>
          </p:nvPr>
        </p:nvSpPr>
        <p:spPr>
          <a:xfrm>
            <a:off x="626300" y="2538669"/>
            <a:ext cx="5361141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5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0" name="テキスト プレースホルダー 48"/>
          <p:cNvSpPr>
            <a:spLocks noGrp="1"/>
          </p:cNvSpPr>
          <p:nvPr>
            <p:ph type="body" sz="quarter" idx="19" hasCustomPrompt="1"/>
          </p:nvPr>
        </p:nvSpPr>
        <p:spPr>
          <a:xfrm>
            <a:off x="625965" y="5277830"/>
            <a:ext cx="5361141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3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1" name="テキスト プレースホルダー 48"/>
          <p:cNvSpPr>
            <a:spLocks noGrp="1"/>
          </p:cNvSpPr>
          <p:nvPr>
            <p:ph type="body" sz="quarter" idx="20" hasCustomPrompt="1"/>
          </p:nvPr>
        </p:nvSpPr>
        <p:spPr>
          <a:xfrm>
            <a:off x="12114295" y="2538668"/>
            <a:ext cx="5435004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2" name="テキスト プレースホルダー 48"/>
          <p:cNvSpPr>
            <a:spLocks noGrp="1"/>
          </p:cNvSpPr>
          <p:nvPr>
            <p:ph type="body" sz="quarter" idx="21" hasCustomPrompt="1"/>
          </p:nvPr>
        </p:nvSpPr>
        <p:spPr>
          <a:xfrm>
            <a:off x="12113960" y="5277829"/>
            <a:ext cx="5435004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2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0" y="2421624"/>
            <a:ext cx="526093" cy="27391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4" name="正方形/長方形 53"/>
          <p:cNvSpPr/>
          <p:nvPr userDrawn="1"/>
        </p:nvSpPr>
        <p:spPr>
          <a:xfrm>
            <a:off x="-1" y="5160792"/>
            <a:ext cx="526093" cy="27391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5" name="正方形/長方形 54"/>
          <p:cNvSpPr/>
          <p:nvPr userDrawn="1"/>
        </p:nvSpPr>
        <p:spPr>
          <a:xfrm>
            <a:off x="17760321" y="2421612"/>
            <a:ext cx="526093" cy="2739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6" name="正方形/長方形 55"/>
          <p:cNvSpPr/>
          <p:nvPr userDrawn="1"/>
        </p:nvSpPr>
        <p:spPr>
          <a:xfrm>
            <a:off x="17760320" y="5160780"/>
            <a:ext cx="526093" cy="27391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078310" y="8292507"/>
            <a:ext cx="16200313" cy="100389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1222326" y="814849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53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250"/>
                            </p:stCondLst>
                            <p:childTnLst>
                              <p:par>
                                <p:cTn id="7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75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2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750"/>
                            </p:stCondLst>
                            <p:childTnLst>
                              <p:par>
                                <p:cTn id="1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6" grpId="0" animBg="1"/>
      <p:bldP spid="26" grpId="0" animBg="1"/>
      <p:bldP spid="34" grpId="0" animBg="1"/>
      <p:bldP spid="25" grpId="0" animBg="1"/>
      <p:bldP spid="33" grpId="0" animBg="1"/>
      <p:bldP spid="30" grpId="0" animBg="1"/>
      <p:bldP spid="29" grpId="0" animBg="1"/>
      <p:bldP spid="9" grpId="0" animBg="1"/>
      <p:bldP spid="5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 animBg="1"/>
      <p:bldP spid="56" grpId="0" animBg="1"/>
      <p:bldP spid="57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ドーナツ 8"/>
          <p:cNvSpPr/>
          <p:nvPr userDrawn="1"/>
        </p:nvSpPr>
        <p:spPr>
          <a:xfrm>
            <a:off x="6262886" y="2738663"/>
            <a:ext cx="5760642" cy="5769284"/>
          </a:xfrm>
          <a:prstGeom prst="donut">
            <a:avLst>
              <a:gd name="adj" fmla="val 8728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アーチ 6"/>
          <p:cNvSpPr/>
          <p:nvPr userDrawn="1"/>
        </p:nvSpPr>
        <p:spPr>
          <a:xfrm>
            <a:off x="9178776" y="2738663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アーチ 6"/>
          <p:cNvSpPr/>
          <p:nvPr userDrawn="1"/>
        </p:nvSpPr>
        <p:spPr>
          <a:xfrm rot="5400000">
            <a:off x="9021655" y="5506074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アーチ 6"/>
          <p:cNvSpPr/>
          <p:nvPr userDrawn="1"/>
        </p:nvSpPr>
        <p:spPr>
          <a:xfrm rot="10800000">
            <a:off x="6254245" y="5348952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アーチ 6"/>
          <p:cNvSpPr/>
          <p:nvPr userDrawn="1"/>
        </p:nvSpPr>
        <p:spPr>
          <a:xfrm rot="16200000">
            <a:off x="6411365" y="2580749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2158541" y="3702537"/>
            <a:ext cx="5490610" cy="16511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2158541" y="2776995"/>
            <a:ext cx="5490610" cy="77320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2158541" y="6987902"/>
            <a:ext cx="5490610" cy="16511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2158541" y="6062360"/>
            <a:ext cx="5490610" cy="77320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637261" y="3716588"/>
            <a:ext cx="5490610" cy="165113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637261" y="2791046"/>
            <a:ext cx="5490610" cy="77320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637261" y="7001953"/>
            <a:ext cx="5490610" cy="165113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637261" y="6076411"/>
            <a:ext cx="5490610" cy="77320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6982966" y="5168139"/>
            <a:ext cx="4275474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3200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10444030" y="3322934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0793062" y="3638606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10448351" y="6688383"/>
            <a:ext cx="1350150" cy="1350150"/>
          </a:xfrm>
          <a:prstGeom prst="ellipse">
            <a:avLst/>
          </a:prstGeom>
          <a:solidFill>
            <a:schemeClr val="accent3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10797383" y="7004055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6543924" y="6688383"/>
            <a:ext cx="1350150" cy="1350150"/>
          </a:xfrm>
          <a:prstGeom prst="ellipse">
            <a:avLst/>
          </a:prstGeom>
          <a:solidFill>
            <a:schemeClr val="accent2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図プレースホルダー 7"/>
          <p:cNvSpPr>
            <a:spLocks noGrp="1"/>
          </p:cNvSpPr>
          <p:nvPr>
            <p:ph type="pic" sz="quarter" idx="41" hasCustomPrompt="1"/>
          </p:nvPr>
        </p:nvSpPr>
        <p:spPr>
          <a:xfrm>
            <a:off x="6892956" y="7004055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6543924" y="3322934"/>
            <a:ext cx="1350150" cy="1350150"/>
          </a:xfrm>
          <a:prstGeom prst="ellipse">
            <a:avLst/>
          </a:prstGeom>
          <a:solidFill>
            <a:schemeClr val="accent4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6892956" y="3638606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2264623" y="362036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2264623" y="688809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2773406" y="6909096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2773406" y="361338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218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25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ドーナツ 7"/>
          <p:cNvSpPr/>
          <p:nvPr userDrawn="1"/>
        </p:nvSpPr>
        <p:spPr>
          <a:xfrm>
            <a:off x="3792577" y="2171314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ドーナツ 7"/>
          <p:cNvSpPr/>
          <p:nvPr userDrawn="1"/>
        </p:nvSpPr>
        <p:spPr>
          <a:xfrm>
            <a:off x="7104309" y="3234519"/>
            <a:ext cx="4076208" cy="4184089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tx2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ドーナツ 7"/>
          <p:cNvSpPr/>
          <p:nvPr userDrawn="1"/>
        </p:nvSpPr>
        <p:spPr>
          <a:xfrm>
            <a:off x="11180517" y="4465797"/>
            <a:ext cx="2876677" cy="2952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ドーナツ 7"/>
          <p:cNvSpPr/>
          <p:nvPr userDrawn="1"/>
        </p:nvSpPr>
        <p:spPr>
          <a:xfrm rot="21318328">
            <a:off x="13204533" y="1975752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ドーナツ 7"/>
          <p:cNvSpPr/>
          <p:nvPr userDrawn="1"/>
        </p:nvSpPr>
        <p:spPr>
          <a:xfrm rot="1061079">
            <a:off x="846870" y="2388725"/>
            <a:ext cx="2876677" cy="2952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ドーナツ 7"/>
          <p:cNvSpPr/>
          <p:nvPr userDrawn="1"/>
        </p:nvSpPr>
        <p:spPr>
          <a:xfrm>
            <a:off x="14684992" y="4850808"/>
            <a:ext cx="3220870" cy="3306114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ドーナツ 7"/>
          <p:cNvSpPr/>
          <p:nvPr userDrawn="1"/>
        </p:nvSpPr>
        <p:spPr>
          <a:xfrm rot="1442875">
            <a:off x="1812621" y="4863286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5001701" y="7997587"/>
            <a:ext cx="8291216" cy="1446663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7522233" y="7892109"/>
            <a:ext cx="3240360" cy="72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859496" y="4912665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307106" y="3460117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2358926" y="6152089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271559" y="3460117"/>
            <a:ext cx="1966991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1635359" y="5538752"/>
            <a:ext cx="1966991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13750838" y="3278442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5223173" y="6117263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07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7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25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1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y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円/楕円 9"/>
          <p:cNvSpPr/>
          <p:nvPr userDrawn="1"/>
        </p:nvSpPr>
        <p:spPr>
          <a:xfrm>
            <a:off x="10813369" y="4561118"/>
            <a:ext cx="3291116" cy="3291116"/>
          </a:xfrm>
          <a:prstGeom prst="ellips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2525080" y="2886529"/>
            <a:ext cx="831448" cy="8314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142825" y="2768886"/>
            <a:ext cx="1190374" cy="119037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7079570" y="3093357"/>
            <a:ext cx="4125685" cy="4125685"/>
          </a:xfrm>
          <a:prstGeom prst="ellipse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9" name="円/楕円 8"/>
          <p:cNvSpPr/>
          <p:nvPr userDrawn="1"/>
        </p:nvSpPr>
        <p:spPr>
          <a:xfrm>
            <a:off x="4124098" y="2616195"/>
            <a:ext cx="3291116" cy="3291116"/>
          </a:xfrm>
          <a:prstGeom prst="ellips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2815772" y="5090417"/>
            <a:ext cx="2616652" cy="2623462"/>
          </a:xfrm>
          <a:prstGeom prst="ellips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738012" y="3283849"/>
            <a:ext cx="2616652" cy="2623462"/>
          </a:xfrm>
          <a:prstGeom prst="ellipse">
            <a:avLst/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15162214" y="4520290"/>
            <a:ext cx="2774041" cy="2774041"/>
          </a:xfrm>
          <a:prstGeom prst="ellipse">
            <a:avLst/>
          </a:prstGeom>
          <a:solidFill>
            <a:schemeClr val="accent6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12811809" y="2448869"/>
            <a:ext cx="3020781" cy="3020781"/>
          </a:xfrm>
          <a:prstGeom prst="ellips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円/楕円 14"/>
          <p:cNvSpPr/>
          <p:nvPr userDrawn="1"/>
        </p:nvSpPr>
        <p:spPr>
          <a:xfrm>
            <a:off x="427655" y="5257626"/>
            <a:ext cx="1299369" cy="12993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6" name="円/楕円 15"/>
          <p:cNvSpPr/>
          <p:nvPr userDrawn="1"/>
        </p:nvSpPr>
        <p:spPr>
          <a:xfrm>
            <a:off x="6122252" y="5907310"/>
            <a:ext cx="1014526" cy="10145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8" name="円/楕円 17"/>
          <p:cNvSpPr/>
          <p:nvPr userDrawn="1"/>
        </p:nvSpPr>
        <p:spPr>
          <a:xfrm>
            <a:off x="11749073" y="2894039"/>
            <a:ext cx="1190374" cy="119037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9" name="円/楕円 18"/>
          <p:cNvSpPr/>
          <p:nvPr userDrawn="1"/>
        </p:nvSpPr>
        <p:spPr>
          <a:xfrm>
            <a:off x="16623653" y="3543536"/>
            <a:ext cx="415724" cy="4157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17009954" y="2308815"/>
            <a:ext cx="824698" cy="82469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円/楕円 20"/>
          <p:cNvSpPr/>
          <p:nvPr userDrawn="1"/>
        </p:nvSpPr>
        <p:spPr>
          <a:xfrm>
            <a:off x="14322199" y="6669311"/>
            <a:ext cx="1044568" cy="10445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5574563" y="2608030"/>
            <a:ext cx="944436" cy="9444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11205254" y="3841537"/>
            <a:ext cx="678753" cy="67875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5" name="円/楕円 24"/>
          <p:cNvSpPr/>
          <p:nvPr userDrawn="1"/>
        </p:nvSpPr>
        <p:spPr>
          <a:xfrm>
            <a:off x="3562526" y="3468811"/>
            <a:ext cx="415724" cy="4157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6" name="円/楕円 25"/>
          <p:cNvSpPr/>
          <p:nvPr userDrawn="1"/>
        </p:nvSpPr>
        <p:spPr>
          <a:xfrm>
            <a:off x="13832175" y="5972995"/>
            <a:ext cx="794593" cy="79459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2418475" y="6477963"/>
            <a:ext cx="794593" cy="79459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858716" y="4082887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7415214" y="4727551"/>
            <a:ext cx="3398155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421752" y="3093357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4238171" y="3738021"/>
            <a:ext cx="3018972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1133022" y="5044936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0949441" y="5689600"/>
            <a:ext cx="3018972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2815771" y="5994292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738012" y="4177230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2938327" y="3542461"/>
            <a:ext cx="2766130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5170125" y="5506194"/>
            <a:ext cx="2766130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799594" y="7997587"/>
            <a:ext cx="14674119" cy="1446663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7522233" y="7892109"/>
            <a:ext cx="3240360" cy="72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347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7000"/>
                            </p:stCondLst>
                            <p:childTnLst>
                              <p:par>
                                <p:cTn id="1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8000"/>
                            </p:stCondLst>
                            <p:childTnLst>
                              <p:par>
                                <p:cTn id="17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5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5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5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5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53" presetClass="entr" presetSubtype="52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5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9700"/>
                            </p:stCondLst>
                            <p:childTnLst>
                              <p:par>
                                <p:cTn id="265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7" grpId="0" animBg="1"/>
      <p:bldP spid="24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0" y="2814604"/>
            <a:ext cx="9664975" cy="3312368"/>
            <a:chOff x="0" y="2839244"/>
            <a:chExt cx="9664975" cy="3312368"/>
          </a:xfrm>
          <a:solidFill>
            <a:schemeClr val="accent3"/>
          </a:solidFill>
        </p:grpSpPr>
        <p:sp>
          <p:nvSpPr>
            <p:cNvPr id="5" name="正方形/長方形 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6" name="直角三角形 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4" name="グループ化 33"/>
          <p:cNvGrpSpPr/>
          <p:nvPr userDrawn="1"/>
        </p:nvGrpSpPr>
        <p:grpSpPr>
          <a:xfrm rot="10800000">
            <a:off x="8621438" y="3303070"/>
            <a:ext cx="9664975" cy="3312368"/>
            <a:chOff x="0" y="2839244"/>
            <a:chExt cx="9664975" cy="3312368"/>
          </a:xfrm>
          <a:solidFill>
            <a:schemeClr val="accent2"/>
          </a:solidFill>
        </p:grpSpPr>
        <p:sp>
          <p:nvSpPr>
            <p:cNvPr id="35" name="正方形/長方形 3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6" name="直角三角形 3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3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34889" y="3103641"/>
            <a:ext cx="7401338" cy="28239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065028" y="3605358"/>
            <a:ext cx="7401338" cy="28239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 userDrawn="1"/>
        </p:nvGrpSpPr>
        <p:grpSpPr>
          <a:xfrm>
            <a:off x="0" y="6111441"/>
            <a:ext cx="9701241" cy="119030"/>
            <a:chOff x="0" y="6111441"/>
            <a:chExt cx="9701241" cy="11903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正方形/長方形 39"/>
            <p:cNvSpPr/>
            <p:nvPr userDrawn="1"/>
          </p:nvSpPr>
          <p:spPr>
            <a:xfrm>
              <a:off x="0" y="6126973"/>
              <a:ext cx="9657281" cy="10349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1" name="直角三角形 40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42" name="グループ化 41"/>
          <p:cNvGrpSpPr/>
          <p:nvPr userDrawn="1"/>
        </p:nvGrpSpPr>
        <p:grpSpPr>
          <a:xfrm rot="10800000">
            <a:off x="8581997" y="3199915"/>
            <a:ext cx="9704415" cy="119030"/>
            <a:chOff x="-3174" y="6111441"/>
            <a:chExt cx="9704415" cy="11903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3" name="正方形/長方形 42"/>
            <p:cNvSpPr/>
            <p:nvPr userDrawn="1"/>
          </p:nvSpPr>
          <p:spPr>
            <a:xfrm>
              <a:off x="-3174" y="6111441"/>
              <a:ext cx="9660456" cy="119030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44" name="直角三角形 43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4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29466" y="6348582"/>
            <a:ext cx="7412834" cy="189371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0054379" y="6729738"/>
            <a:ext cx="7412834" cy="189371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355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7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826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7798236" y="3354576"/>
            <a:ext cx="2688353" cy="4554631"/>
            <a:chOff x="7305638" y="3002101"/>
            <a:chExt cx="2688353" cy="4554631"/>
          </a:xfrm>
        </p:grpSpPr>
        <p:grpSp>
          <p:nvGrpSpPr>
            <p:cNvPr id="10" name="グループ化 9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34" name="円/楕円 33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/楕円 34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" name="グループ化 11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30" name="直角三角形 29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直角三角形 30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正方形/長方形 31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正方形/長方形 32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" name="グループ化 12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26" name="直角三角形 25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直角三角形 26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正方形/長方形 27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正方形/長方形 28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" name="グループ化 13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24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14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22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" name="グループ化 15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20" name="円/楕円 19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円/楕円 20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" name="グループ化 16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18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161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845913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306" y="1173479"/>
            <a:ext cx="6723724" cy="8207948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135094" y="1291377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135094" y="2652267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35094" y="4013157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8135094" y="5374047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8135094" y="6734937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8135094" y="8095828"/>
            <a:ext cx="648072" cy="6480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6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000327" y="1039044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327" y="1759124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000327" y="7852184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000327" y="8572264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000327" y="2401672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327" y="3121752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00327" y="3764300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327" y="4484380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000327" y="5126928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327" y="5847008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9000327" y="6489556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27" y="7209636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592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845913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306" y="1173479"/>
            <a:ext cx="6723724" cy="8207948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135094" y="2190934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135094" y="3551824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35094" y="4912714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8135094" y="6273604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8135094" y="7634494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000327" y="1938601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327" y="2658681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000327" y="3301229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327" y="4021309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00327" y="4663857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327" y="5383937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000327" y="6026485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327" y="6746565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9000327" y="7389113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27" y="8109193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2882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33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884800" y="928167"/>
            <a:ext cx="16516812" cy="1702991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712297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3687664" y="4393537"/>
            <a:ext cx="886695" cy="8866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19175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19175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山形 10"/>
          <p:cNvSpPr/>
          <p:nvPr userDrawn="1"/>
        </p:nvSpPr>
        <p:spPr>
          <a:xfrm>
            <a:off x="4534694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5038750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8014117" y="4393537"/>
            <a:ext cx="886695" cy="886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145628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5145628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山形 15"/>
          <p:cNvSpPr/>
          <p:nvPr userDrawn="1"/>
        </p:nvSpPr>
        <p:spPr>
          <a:xfrm>
            <a:off x="8855174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9359230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2334597" y="4393537"/>
            <a:ext cx="886695" cy="8866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466108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466108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山形 20"/>
          <p:cNvSpPr/>
          <p:nvPr userDrawn="1"/>
        </p:nvSpPr>
        <p:spPr>
          <a:xfrm>
            <a:off x="13181627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685683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6661050" y="4393537"/>
            <a:ext cx="886695" cy="886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792561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3792561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4935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9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400"/>
                            </p:stCondLst>
                            <p:childTnLst>
                              <p:par>
                                <p:cTn id="7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15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15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 animBg="1"/>
      <p:bldP spid="1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 animBg="1"/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 userDrawn="1"/>
        </p:nvSpPr>
        <p:spPr>
          <a:xfrm>
            <a:off x="9359230" y="6032159"/>
            <a:ext cx="1296145" cy="12961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1118" y="616496"/>
            <a:ext cx="9577064" cy="120315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862286" y="0"/>
            <a:ext cx="7260600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567142" y="1834871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351118" y="1907541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351118" y="3271292"/>
            <a:ext cx="9577064" cy="1656184"/>
          </a:xfrm>
        </p:spPr>
        <p:txBody>
          <a:bodyPr anchor="b">
            <a:normAutofit/>
          </a:bodyPr>
          <a:lstStyle>
            <a:lvl1pPr algn="l"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9694707" y="6367636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12334438" y="6032158"/>
            <a:ext cx="1296145" cy="1296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5308431" y="6032157"/>
            <a:ext cx="1296145" cy="12961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2669915" y="6367635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15643908" y="6367634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796290" y="7472981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1765298" y="7472981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4732367" y="7470636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930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allAtOnce"/>
      <p:bldP spid="10" grpId="0"/>
      <p:bldP spid="14" grpId="0"/>
      <p:bldP spid="15" grpId="0"/>
      <p:bldP spid="1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-794" y="2695228"/>
            <a:ext cx="18286413" cy="24482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1118" y="2695227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862286" y="0"/>
            <a:ext cx="7260600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495134" y="406135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351118" y="4134028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351118" y="5359524"/>
            <a:ext cx="9577064" cy="316835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7718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5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143471" y="3055269"/>
            <a:ext cx="6140652" cy="1748684"/>
          </a:xfrm>
        </p:spPr>
        <p:txBody>
          <a:bodyPr>
            <a:noAutofit/>
          </a:bodyPr>
          <a:lstStyle>
            <a:lvl1pPr algn="r">
              <a:defRPr sz="800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6348019" y="5915094"/>
            <a:ext cx="679093" cy="6790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7623670" y="3721840"/>
            <a:ext cx="864096" cy="8640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7287819" y="4896455"/>
            <a:ext cx="1358186" cy="13581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8945661" y="3271292"/>
            <a:ext cx="599312" cy="59931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156331" y="4293198"/>
            <a:ext cx="7763739" cy="30825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8029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2" presetClass="entr" presetSubtype="6" decel="10000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"/>
                            </p:stCondLst>
                            <p:childTnLst>
                              <p:par>
                                <p:cTn id="4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1"/>
            <a:ext cx="18286413" cy="52875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6413" cy="51435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592146" y="3919364"/>
            <a:ext cx="2448273" cy="2448273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911202" y="3919364"/>
            <a:ext cx="2448273" cy="2448273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3249331" y="3919364"/>
            <a:ext cx="2448273" cy="2448273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3384234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4041419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8703290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728051" y="6439644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051843" y="6439644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2394706" y="6437299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510358" y="7318997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763905" y="7318997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12167542" y="7316652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2203016" y="723173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7456563" y="723173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860200" y="7231732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5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6649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5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2"/>
      <p:bldP spid="14" grpId="0"/>
      <p:bldP spid="14" grpId="2"/>
      <p:bldP spid="15" grpId="0"/>
      <p:bldP spid="15" grpId="2"/>
      <p:bldP spid="1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761206" y="3352800"/>
            <a:ext cx="3920837" cy="3311236"/>
          </a:xfrm>
          <a:custGeom>
            <a:avLst/>
            <a:gdLst/>
            <a:ahLst/>
            <a:cxnLst/>
            <a:rect l="l" t="t" r="r" b="b"/>
            <a:pathLst>
              <a:path w="3920837" h="3311236">
                <a:moveTo>
                  <a:pt x="0" y="0"/>
                </a:moveTo>
                <a:lnTo>
                  <a:pt x="3920837" y="0"/>
                </a:lnTo>
                <a:lnTo>
                  <a:pt x="3920837" y="3311236"/>
                </a:lnTo>
                <a:lnTo>
                  <a:pt x="1960419" y="2784764"/>
                </a:lnTo>
                <a:lnTo>
                  <a:pt x="0" y="3311236"/>
                </a:lnTo>
                <a:close/>
              </a:path>
            </a:pathLst>
          </a:custGeom>
          <a:ln>
            <a:noFill/>
          </a:ln>
          <a:effectLst>
            <a:outerShdw dist="889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323316" y="3352799"/>
            <a:ext cx="3920837" cy="4475019"/>
          </a:xfrm>
          <a:custGeom>
            <a:avLst/>
            <a:gdLst/>
            <a:ahLst/>
            <a:cxnLst/>
            <a:rect l="l" t="t" r="r" b="b"/>
            <a:pathLst>
              <a:path w="3920837" h="4475019">
                <a:moveTo>
                  <a:pt x="0" y="0"/>
                </a:moveTo>
                <a:lnTo>
                  <a:pt x="3920837" y="0"/>
                </a:lnTo>
                <a:lnTo>
                  <a:pt x="3920837" y="4475019"/>
                </a:lnTo>
                <a:lnTo>
                  <a:pt x="3920836" y="4475019"/>
                </a:lnTo>
                <a:lnTo>
                  <a:pt x="1960418" y="3948547"/>
                </a:lnTo>
                <a:lnTo>
                  <a:pt x="0" y="4475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889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3604369" y="3352799"/>
            <a:ext cx="3920838" cy="5001491"/>
          </a:xfrm>
          <a:custGeom>
            <a:avLst/>
            <a:gdLst/>
            <a:ahLst/>
            <a:cxnLst/>
            <a:rect l="l" t="t" r="r" b="b"/>
            <a:pathLst>
              <a:path w="3920838" h="5001491">
                <a:moveTo>
                  <a:pt x="0" y="0"/>
                </a:moveTo>
                <a:lnTo>
                  <a:pt x="3920838" y="0"/>
                </a:lnTo>
                <a:lnTo>
                  <a:pt x="3920838" y="5001491"/>
                </a:lnTo>
                <a:lnTo>
                  <a:pt x="1960419" y="4475019"/>
                </a:lnTo>
                <a:lnTo>
                  <a:pt x="0" y="500149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dist="889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1"/>
            <a:ext cx="18286413" cy="33527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5042261" y="1"/>
            <a:ext cx="3920837" cy="7259781"/>
          </a:xfrm>
          <a:custGeom>
            <a:avLst/>
            <a:gdLst/>
            <a:ahLst/>
            <a:cxnLst/>
            <a:rect l="l" t="t" r="r" b="b"/>
            <a:pathLst>
              <a:path w="3920837" h="7259781">
                <a:moveTo>
                  <a:pt x="0" y="0"/>
                </a:moveTo>
                <a:lnTo>
                  <a:pt x="3920837" y="0"/>
                </a:lnTo>
                <a:lnTo>
                  <a:pt x="3920837" y="7259781"/>
                </a:lnTo>
                <a:lnTo>
                  <a:pt x="3920836" y="7259781"/>
                </a:lnTo>
                <a:lnTo>
                  <a:pt x="1960418" y="6733309"/>
                </a:lnTo>
                <a:lnTo>
                  <a:pt x="0" y="72597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889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 userDrawn="1"/>
        </p:nvSpPr>
        <p:spPr>
          <a:xfrm>
            <a:off x="816625" y="2386804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テキスト ボックス 23"/>
          <p:cNvSpPr txBox="1"/>
          <p:nvPr userDrawn="1"/>
        </p:nvSpPr>
        <p:spPr>
          <a:xfrm>
            <a:off x="5106919" y="2386803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9397213" y="2386803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テキスト ボックス 25"/>
          <p:cNvSpPr txBox="1"/>
          <p:nvPr userDrawn="1"/>
        </p:nvSpPr>
        <p:spPr>
          <a:xfrm>
            <a:off x="13687506" y="2386802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タイトル 1"/>
          <p:cNvSpPr>
            <a:spLocks noGrp="1"/>
          </p:cNvSpPr>
          <p:nvPr>
            <p:ph type="title" hasCustomPrompt="1"/>
          </p:nvPr>
        </p:nvSpPr>
        <p:spPr>
          <a:xfrm>
            <a:off x="9280957" y="248400"/>
            <a:ext cx="8244250" cy="120315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496981" y="140040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13675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828189" y="4184839"/>
            <a:ext cx="3729297" cy="1809561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092230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106744" y="4184839"/>
            <a:ext cx="3729297" cy="247919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370785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385299" y="4184839"/>
            <a:ext cx="3729297" cy="289813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3678369" y="3552224"/>
            <a:ext cx="3695231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663855" y="4184839"/>
            <a:ext cx="3729297" cy="352224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191" y="8098971"/>
            <a:ext cx="12735952" cy="130628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761206" y="7998731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323316" y="1543100"/>
            <a:ext cx="8098881" cy="504056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033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800"/>
                            </p:stCondLst>
                            <p:childTnLst>
                              <p:par>
                                <p:cTn id="7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5" grpId="0" animBg="1"/>
      <p:bldP spid="8" grpId="0" animBg="1"/>
      <p:bldP spid="23" grpId="0"/>
      <p:bldP spid="24" grpId="0"/>
      <p:bldP spid="25" grpId="0"/>
      <p:bldP spid="26" grpId="0"/>
      <p:bldP spid="27" grpId="0"/>
      <p:bldP spid="28" grpId="0" animBg="1"/>
      <p:bldP spid="30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3362068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463077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474736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4866245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5572422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アーチ 41"/>
          <p:cNvSpPr/>
          <p:nvPr userDrawn="1"/>
        </p:nvSpPr>
        <p:spPr>
          <a:xfrm rot="3600000">
            <a:off x="1165671" y="684112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3" name="アーチ 42"/>
          <p:cNvSpPr/>
          <p:nvPr userDrawn="1"/>
        </p:nvSpPr>
        <p:spPr>
          <a:xfrm rot="6618510">
            <a:off x="1282259" y="695771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7076598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7782775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872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2" grpId="1" animBg="1"/>
      <p:bldP spid="43" grpId="0" animBg="1"/>
      <p:bldP spid="43" grpId="1" animBg="1"/>
      <p:bldP spid="44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f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円/楕円 26"/>
          <p:cNvSpPr/>
          <p:nvPr userDrawn="1"/>
        </p:nvSpPr>
        <p:spPr>
          <a:xfrm>
            <a:off x="11143377" y="3995458"/>
            <a:ext cx="1032497" cy="10324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1951518" y="5027955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6664309" y="1039044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5584189" y="247920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6500424" y="914897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4329563" y="6222956"/>
            <a:ext cx="9577064" cy="792088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7523026" y="773578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354674" y="6943700"/>
            <a:ext cx="9577064" cy="576064"/>
          </a:xfrm>
        </p:spPr>
        <p:txBody>
          <a:bodyPr anchor="t">
            <a:noAutofit/>
          </a:bodyPr>
          <a:lstStyle>
            <a:lvl1pPr algn="ctr">
              <a:defRPr sz="24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6664309" y="1039044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899794" y="7879804"/>
            <a:ext cx="12486825" cy="1584176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4354674" y="2047156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 userDrawn="1"/>
        </p:nvSpPr>
        <p:spPr>
          <a:xfrm>
            <a:off x="5584189" y="1899752"/>
            <a:ext cx="432048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13315215" y="4732632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602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2" grpId="1" animBg="1"/>
      <p:bldP spid="2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8999191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246956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503246" y="1543100"/>
            <a:ext cx="7918951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9575254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495134" y="2407196"/>
            <a:ext cx="1080120" cy="72008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直角三角形 10"/>
          <p:cNvSpPr/>
          <p:nvPr userDrawn="1"/>
        </p:nvSpPr>
        <p:spPr>
          <a:xfrm rot="5400000">
            <a:off x="9214817" y="3054872"/>
            <a:ext cx="288034" cy="432841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8711158" y="2291316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684870" y="2407196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19269" y="3199284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9863286" y="3127276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482996" y="4142583"/>
            <a:ext cx="1080120" cy="720080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4" name="直角三角形 23"/>
          <p:cNvSpPr/>
          <p:nvPr userDrawn="1"/>
        </p:nvSpPr>
        <p:spPr>
          <a:xfrm rot="5400000">
            <a:off x="9202679" y="4790259"/>
            <a:ext cx="288034" cy="432841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8699020" y="4026703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672732" y="4142583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707131" y="4934671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851148" y="486266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8495134" y="5784377"/>
            <a:ext cx="1080120" cy="72008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0" name="直角三角形 29"/>
          <p:cNvSpPr/>
          <p:nvPr userDrawn="1"/>
        </p:nvSpPr>
        <p:spPr>
          <a:xfrm rot="5400000">
            <a:off x="9214817" y="6432053"/>
            <a:ext cx="288034" cy="432841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711158" y="5668497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9684870" y="5784377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719269" y="6576465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9863286" y="6504457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8489452" y="7519764"/>
            <a:ext cx="1080120" cy="720080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直角三角形 35"/>
          <p:cNvSpPr/>
          <p:nvPr userDrawn="1"/>
        </p:nvSpPr>
        <p:spPr>
          <a:xfrm rot="5400000">
            <a:off x="9209135" y="8167440"/>
            <a:ext cx="288034" cy="432841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8705476" y="7403884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9679188" y="7519764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9713587" y="8311852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9857604" y="823984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744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25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7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3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2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8999191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575254" y="1364343"/>
            <a:ext cx="7990959" cy="3096985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9719270" y="4497389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4702627"/>
            <a:ext cx="7996244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117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3" decel="100000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8" grpId="0" animBg="1"/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610767" y="1173479"/>
            <a:ext cx="7920880" cy="8207948"/>
          </a:xfrm>
        </p:spPr>
        <p:txBody>
          <a:bodyPr>
            <a:normAutofit/>
          </a:bodyPr>
          <a:lstStyle>
            <a:lvl1pPr algn="ctr">
              <a:defRPr sz="72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2486299"/>
            <a:ext cx="7996244" cy="5314402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090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1"/>
            <a:ext cx="18286413" cy="5143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928688" y="0"/>
            <a:ext cx="8213725" cy="10287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575254" y="829993"/>
            <a:ext cx="7990959" cy="4215032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9719270" y="5376509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5497339"/>
            <a:ext cx="7996244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802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Icon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4615544"/>
          </a:xfrm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706599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706943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38182" y="4706943"/>
            <a:ext cx="3600000" cy="461520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3687753" y="43886"/>
            <a:ext cx="3600000" cy="461520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7337324" y="4706943"/>
            <a:ext cx="3600000" cy="46152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0988185" y="43886"/>
            <a:ext cx="3600000" cy="4615200"/>
          </a:xfrm>
          <a:prstGeom prst="rect">
            <a:avLst/>
          </a:prstGeom>
          <a:solidFill>
            <a:schemeClr val="accent4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14636467" y="4707287"/>
            <a:ext cx="3600000" cy="4615200"/>
          </a:xfrm>
          <a:prstGeom prst="rect">
            <a:avLst/>
          </a:prstGeom>
          <a:solidFill>
            <a:schemeClr val="accent5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454109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103679" y="510178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8753250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6052393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2404112" y="510178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1589" y="5908320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213781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3734702" y="1281205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3906894" y="1908628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1035134" y="1281206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1207326" y="1908629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367934" y="5908320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7540126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4668366" y="5908321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4840558" y="6535744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図プレースホルダー 37"/>
          <p:cNvSpPr>
            <a:spLocks noGrp="1"/>
          </p:cNvSpPr>
          <p:nvPr>
            <p:ph type="pic" sz="quarter" idx="32" hasCustomPrompt="1"/>
          </p:nvPr>
        </p:nvSpPr>
        <p:spPr>
          <a:xfrm>
            <a:off x="1574657" y="4401558"/>
            <a:ext cx="451795" cy="451795"/>
          </a:xfrm>
          <a:prstGeom prst="triangle">
            <a:avLst/>
          </a:prstGeom>
          <a:solidFill>
            <a:schemeClr val="accent2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図プレースホルダー 37"/>
          <p:cNvSpPr>
            <a:spLocks noGrp="1"/>
          </p:cNvSpPr>
          <p:nvPr>
            <p:ph type="pic" sz="quarter" idx="33" hasCustomPrompt="1"/>
          </p:nvPr>
        </p:nvSpPr>
        <p:spPr>
          <a:xfrm>
            <a:off x="8878888" y="4401558"/>
            <a:ext cx="451795" cy="451795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2" name="図プレースホルダー 37"/>
          <p:cNvSpPr>
            <a:spLocks noGrp="1"/>
          </p:cNvSpPr>
          <p:nvPr>
            <p:ph type="pic" sz="quarter" idx="34" hasCustomPrompt="1"/>
          </p:nvPr>
        </p:nvSpPr>
        <p:spPr>
          <a:xfrm>
            <a:off x="16172942" y="4401558"/>
            <a:ext cx="451795" cy="451795"/>
          </a:xfrm>
          <a:prstGeom prst="triangle">
            <a:avLst/>
          </a:prstGeom>
          <a:solidFill>
            <a:schemeClr val="accent5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3" name="図プレースホルダー 37"/>
          <p:cNvSpPr>
            <a:spLocks noGrp="1"/>
          </p:cNvSpPr>
          <p:nvPr>
            <p:ph type="pic" sz="quarter" idx="35" hasCustomPrompt="1"/>
          </p:nvPr>
        </p:nvSpPr>
        <p:spPr>
          <a:xfrm rot="10800000">
            <a:off x="5261856" y="4505027"/>
            <a:ext cx="451795" cy="451795"/>
          </a:xfrm>
          <a:prstGeom prst="triangle">
            <a:avLst/>
          </a:prstGeom>
          <a:solidFill>
            <a:schemeClr val="accent3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4" name="図プレースホルダー 37"/>
          <p:cNvSpPr>
            <a:spLocks noGrp="1"/>
          </p:cNvSpPr>
          <p:nvPr>
            <p:ph type="pic" sz="quarter" idx="36" hasCustomPrompt="1"/>
          </p:nvPr>
        </p:nvSpPr>
        <p:spPr>
          <a:xfrm rot="10800000">
            <a:off x="12524660" y="4505027"/>
            <a:ext cx="451795" cy="451795"/>
          </a:xfrm>
          <a:prstGeom prst="triangle">
            <a:avLst/>
          </a:prstGeom>
          <a:solidFill>
            <a:schemeClr val="accent4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378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&amp;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4757" y="3291830"/>
            <a:ext cx="18286413" cy="32918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7192" y="3722610"/>
            <a:ext cx="18286413" cy="243027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-1" y="0"/>
            <a:ext cx="18286413" cy="32918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417975"/>
            <a:ext cx="18271655" cy="243027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13"/>
          <p:cNvSpPr>
            <a:spLocks noGrp="1"/>
          </p:cNvSpPr>
          <p:nvPr>
            <p:ph type="pic" sz="quarter" idx="13" hasCustomPrompt="1"/>
          </p:nvPr>
        </p:nvSpPr>
        <p:spPr>
          <a:xfrm>
            <a:off x="9143206" y="329183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1305146" y="0"/>
                </a:lnTo>
                <a:lnTo>
                  <a:pt x="9139924" y="0"/>
                </a:lnTo>
                <a:lnTo>
                  <a:pt x="9139924" y="3291830"/>
                </a:lnTo>
                <a:lnTo>
                  <a:pt x="1305146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</p:txBody>
      </p:sp>
      <p:sp>
        <p:nvSpPr>
          <p:cNvPr id="10" name="図プレースホルダー 10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7834778" y="0"/>
                </a:lnTo>
                <a:lnTo>
                  <a:pt x="9139924" y="3291830"/>
                </a:lnTo>
                <a:lnTo>
                  <a:pt x="7834778" y="3291830"/>
                </a:lnTo>
                <a:lnTo>
                  <a:pt x="0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150226" y="1258434"/>
            <a:ext cx="8498925" cy="131520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150226" y="679004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599276" y="4594439"/>
            <a:ext cx="8498925" cy="126914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599276" y="4015009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30238" y="6799684"/>
            <a:ext cx="17425936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8095828"/>
            <a:ext cx="17425936" cy="1336960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59029" y="7951812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449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" name="グループ化 28"/>
          <p:cNvGrpSpPr/>
          <p:nvPr userDrawn="1"/>
        </p:nvGrpSpPr>
        <p:grpSpPr>
          <a:xfrm>
            <a:off x="8269812" y="2685157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3189006" y="4398678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8284326" y="6112199"/>
            <a:ext cx="6003425" cy="908106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3174492" y="7825720"/>
            <a:ext cx="6003425" cy="908106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3189006" y="971636"/>
            <a:ext cx="6003425" cy="908106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1629" y="105864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>
            <a:off x="8738378" y="0"/>
            <a:ext cx="3856" cy="1042125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8408775" y="109608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177916" y="2772169"/>
            <a:ext cx="4641267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8408249" y="2809606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878564" y="1900261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177917" y="3613782"/>
            <a:ext cx="6269966" cy="1362112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3761629" y="4485690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8408775" y="4523127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878564" y="5327303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192430" y="6199211"/>
            <a:ext cx="4641267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8422763" y="6236648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192431" y="7040824"/>
            <a:ext cx="6269966" cy="1362112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3747115" y="7912732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8394261" y="7950169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864050" y="8754345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246956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503246" y="1543100"/>
            <a:ext cx="7918951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>
            <a:off x="9575254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34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0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0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00"/>
                            </p:stCondLst>
                            <p:childTnLst>
                              <p:par>
                                <p:cTn id="6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3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80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300"/>
                            </p:stCondLst>
                            <p:childTnLst>
                              <p:par>
                                <p:cTn id="8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9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400"/>
                            </p:stCondLst>
                            <p:childTnLst>
                              <p:par>
                                <p:cTn id="9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90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/>
      <p:bldP spid="6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2056892" y="3918634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2056892" y="5258412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2056892" y="6598190"/>
            <a:ext cx="6003425" cy="908106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2056892" y="7937968"/>
            <a:ext cx="6003425" cy="908106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2056892" y="2578856"/>
            <a:ext cx="6003425" cy="908106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2629515" y="266586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 flipH="1">
            <a:off x="7605738" y="0"/>
            <a:ext cx="526" cy="1028700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7276398" y="270330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641600" y="3977035"/>
            <a:ext cx="4377035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7276398" y="4043083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8181930" y="2594816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181930" y="3934594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2629515" y="5345424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7276398" y="538286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8181930" y="5274372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2641600" y="6656591"/>
            <a:ext cx="4377035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7276398" y="6722639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8181930" y="6614150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2629515" y="8024980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7276398" y="8062417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8181930" y="7953928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正方形/長方形 50"/>
          <p:cNvSpPr/>
          <p:nvPr userDrawn="1"/>
        </p:nvSpPr>
        <p:spPr>
          <a:xfrm>
            <a:off x="0" y="0"/>
            <a:ext cx="18286413" cy="2017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タイトル 1"/>
          <p:cNvSpPr>
            <a:spLocks noGrp="1"/>
          </p:cNvSpPr>
          <p:nvPr>
            <p:ph type="title" hasCustomPrompt="1"/>
          </p:nvPr>
        </p:nvSpPr>
        <p:spPr>
          <a:xfrm>
            <a:off x="884799" y="457199"/>
            <a:ext cx="16516812" cy="116114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417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0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700"/>
                            </p:stCondLst>
                            <p:childTnLst>
                              <p:par>
                                <p:cTn id="5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3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800"/>
                            </p:stCondLst>
                            <p:childTnLst>
                              <p:par>
                                <p:cTn id="7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30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9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400"/>
                            </p:stCondLst>
                            <p:childTnLst>
                              <p:par>
                                <p:cTn id="9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9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rpl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-2"/>
            <a:ext cx="18286413" cy="23829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10" y="382380"/>
            <a:ext cx="11291454" cy="9421179"/>
          </a:xfrm>
          <a:prstGeom prst="rect">
            <a:avLst/>
          </a:prstGeo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8506709" y="248400"/>
            <a:ext cx="9599849" cy="12024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23455" y="2665868"/>
            <a:ext cx="570245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23456" y="3412235"/>
            <a:ext cx="5708072" cy="139529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526473" y="5866268"/>
            <a:ext cx="358832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26474" y="6612635"/>
            <a:ext cx="3591863" cy="236511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3119272" y="5092969"/>
            <a:ext cx="4705908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3120254" y="5839336"/>
            <a:ext cx="4710545" cy="309685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359236" y="7889043"/>
            <a:ext cx="339436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5223164" y="8635410"/>
            <a:ext cx="4536471" cy="139529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0" name="直線コネクタ 19"/>
          <p:cNvCxnSpPr/>
          <p:nvPr userDrawn="1"/>
        </p:nvCxnSpPr>
        <p:spPr>
          <a:xfrm flipV="1">
            <a:off x="6359237" y="2917371"/>
            <a:ext cx="1523999" cy="130629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 userDrawn="1"/>
        </p:nvCxnSpPr>
        <p:spPr>
          <a:xfrm flipH="1" flipV="1">
            <a:off x="4142509" y="6276109"/>
            <a:ext cx="1282814" cy="290946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endCxn id="18" idx="3"/>
          </p:cNvCxnSpPr>
          <p:nvPr userDrawn="1"/>
        </p:nvCxnSpPr>
        <p:spPr>
          <a:xfrm flipH="1">
            <a:off x="9753599" y="8007939"/>
            <a:ext cx="775860" cy="241144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6" idx="1"/>
          </p:cNvCxnSpPr>
          <p:nvPr userDrawn="1"/>
        </p:nvCxnSpPr>
        <p:spPr>
          <a:xfrm flipH="1" flipV="1">
            <a:off x="10068670" y="5278582"/>
            <a:ext cx="3050602" cy="174427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 userDrawn="1"/>
        </p:nvSpPr>
        <p:spPr>
          <a:xfrm>
            <a:off x="8707289" y="140040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533624" y="1543100"/>
            <a:ext cx="9601994" cy="504056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937834" y="3287181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734954" y="648119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6381842" y="8538052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13251124" y="5725579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80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5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5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0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5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5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9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4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8" grpId="0" animBg="1"/>
      <p:bldP spid="39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3362068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463077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474736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4866245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5572422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1164538" y="6846952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1281126" y="6963540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2021917" y="7082422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2707932" y="7788599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227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1374700" y="4510269"/>
            <a:ext cx="12846751" cy="8431181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69" y="911133"/>
            <a:ext cx="4142834" cy="8464733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2455893" y="2008413"/>
            <a:ext cx="3525807" cy="631725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635932" y="1946365"/>
            <a:ext cx="10930282" cy="3098659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6767064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635931" y="5497339"/>
            <a:ext cx="10954256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060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11" grpId="0"/>
      <p:bldP spid="12" grpId="0" animBg="1"/>
      <p:bldP spid="1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677416" y="6669596"/>
            <a:ext cx="8096797" cy="5313838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95" y="1327349"/>
            <a:ext cx="5884221" cy="836637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37" y="4401204"/>
            <a:ext cx="2611063" cy="5334986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3940519" y="2115503"/>
            <a:ext cx="5089181" cy="676179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8" name="図プレースホルダー 2"/>
          <p:cNvSpPr>
            <a:spLocks noGrp="1"/>
          </p:cNvSpPr>
          <p:nvPr>
            <p:ph type="pic" sz="quarter" idx="13" hasCustomPrompt="1"/>
          </p:nvPr>
        </p:nvSpPr>
        <p:spPr>
          <a:xfrm>
            <a:off x="1379954" y="5114472"/>
            <a:ext cx="2179345" cy="393046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 rot="2700000">
            <a:off x="4379955" y="4588006"/>
            <a:ext cx="12380312" cy="9026445"/>
          </a:xfrm>
          <a:custGeom>
            <a:avLst/>
            <a:gdLst/>
            <a:ahLst/>
            <a:cxnLst/>
            <a:rect l="l" t="t" r="r" b="b"/>
            <a:pathLst>
              <a:path w="12380312" h="9026445">
                <a:moveTo>
                  <a:pt x="0" y="2"/>
                </a:moveTo>
                <a:lnTo>
                  <a:pt x="12380312" y="0"/>
                </a:lnTo>
                <a:lnTo>
                  <a:pt x="6191503" y="6188809"/>
                </a:lnTo>
                <a:lnTo>
                  <a:pt x="2514854" y="9026445"/>
                </a:lnTo>
                <a:lnTo>
                  <a:pt x="5536992" y="6004307"/>
                </a:lnTo>
                <a:cubicBezTo>
                  <a:pt x="5681923" y="5859376"/>
                  <a:pt x="5681923" y="5624397"/>
                  <a:pt x="5536992" y="5479467"/>
                </a:cubicBezTo>
                <a:lnTo>
                  <a:pt x="145909" y="88383"/>
                </a:lnTo>
                <a:cubicBezTo>
                  <a:pt x="103613" y="46088"/>
                  <a:pt x="53648" y="16135"/>
                  <a:pt x="0" y="2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775491" y="1946365"/>
            <a:ext cx="7777111" cy="3098659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9873123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82631" y="5497339"/>
            <a:ext cx="7794169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116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6" grpId="1"/>
      <p:bldP spid="18" grpId="0"/>
      <p:bldP spid="18" grpId="1"/>
      <p:bldP spid="9" grpId="0" animBg="1"/>
      <p:bldP spid="19" grpId="0"/>
      <p:bldP spid="20" grpId="0" animBg="1"/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nd 4 Poin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-1"/>
            <a:ext cx="18286413" cy="6204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 userDrawn="1"/>
        </p:nvSpPr>
        <p:spPr>
          <a:xfrm rot="2700000">
            <a:off x="6717808" y="2315279"/>
            <a:ext cx="8354720" cy="6389625"/>
          </a:xfrm>
          <a:custGeom>
            <a:avLst/>
            <a:gdLst/>
            <a:ahLst/>
            <a:cxnLst/>
            <a:rect l="l" t="t" r="r" b="b"/>
            <a:pathLst>
              <a:path w="8354720" h="6389625">
                <a:moveTo>
                  <a:pt x="0" y="4424528"/>
                </a:moveTo>
                <a:lnTo>
                  <a:pt x="1965096" y="6389624"/>
                </a:lnTo>
                <a:lnTo>
                  <a:pt x="1965095" y="6389625"/>
                </a:lnTo>
                <a:lnTo>
                  <a:pt x="0" y="4424529"/>
                </a:lnTo>
                <a:close/>
                <a:moveTo>
                  <a:pt x="1381229" y="1"/>
                </a:moveTo>
                <a:lnTo>
                  <a:pt x="8354720" y="0"/>
                </a:lnTo>
                <a:lnTo>
                  <a:pt x="4894522" y="3460197"/>
                </a:lnTo>
                <a:lnTo>
                  <a:pt x="1547176" y="112852"/>
                </a:lnTo>
                <a:cubicBezTo>
                  <a:pt x="1497951" y="63626"/>
                  <a:pt x="1441839" y="25483"/>
                  <a:pt x="1381229" y="1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321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7522233" y="768781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7982857"/>
            <a:ext cx="17425936" cy="1461589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62"/>
          <a:stretch/>
        </p:blipFill>
        <p:spPr>
          <a:xfrm>
            <a:off x="7071788" y="911133"/>
            <a:ext cx="4142834" cy="5293723"/>
          </a:xfrm>
          <a:prstGeom prst="rect">
            <a:avLst/>
          </a:prstGeom>
          <a:effectLst/>
        </p:spPr>
      </p:pic>
      <p:sp>
        <p:nvSpPr>
          <p:cNvPr id="8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7373112" y="2008413"/>
            <a:ext cx="3525807" cy="419644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円/楕円 21"/>
          <p:cNvSpPr/>
          <p:nvPr userDrawn="1"/>
        </p:nvSpPr>
        <p:spPr>
          <a:xfrm>
            <a:off x="5152572" y="1698258"/>
            <a:ext cx="1400539" cy="14005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520614" y="206630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28165" y="1689841"/>
            <a:ext cx="4210864" cy="720080"/>
          </a:xfrm>
        </p:spPr>
        <p:txBody>
          <a:bodyPr anchor="t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783770" y="2235366"/>
            <a:ext cx="4259915" cy="896089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5152571" y="3955229"/>
            <a:ext cx="1400539" cy="14005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5520613" y="4323271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828164" y="3946812"/>
            <a:ext cx="4210864" cy="720080"/>
          </a:xfrm>
        </p:spPr>
        <p:txBody>
          <a:bodyPr anchor="t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45" hasCustomPrompt="1"/>
          </p:nvPr>
        </p:nvSpPr>
        <p:spPr>
          <a:xfrm>
            <a:off x="783769" y="4492337"/>
            <a:ext cx="4259915" cy="896089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円/楕円 32"/>
          <p:cNvSpPr/>
          <p:nvPr userDrawn="1"/>
        </p:nvSpPr>
        <p:spPr>
          <a:xfrm>
            <a:off x="11749315" y="1694628"/>
            <a:ext cx="1400539" cy="14005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3"/>
              </a:solidFill>
            </a:endParaRPr>
          </a:p>
        </p:txBody>
      </p:sp>
      <p:sp>
        <p:nvSpPr>
          <p:cNvPr id="34" name="図プレースホルダー 7"/>
          <p:cNvSpPr>
            <a:spLocks noGrp="1"/>
          </p:cNvSpPr>
          <p:nvPr>
            <p:ph type="pic" sz="quarter" idx="46" hasCustomPrompt="1"/>
          </p:nvPr>
        </p:nvSpPr>
        <p:spPr>
          <a:xfrm>
            <a:off x="12117357" y="206267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47" hasCustomPrompt="1"/>
          </p:nvPr>
        </p:nvSpPr>
        <p:spPr>
          <a:xfrm>
            <a:off x="13288682" y="1686211"/>
            <a:ext cx="4210864" cy="720080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13287829" y="2231736"/>
            <a:ext cx="4259915" cy="896089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円/楕円 36"/>
          <p:cNvSpPr/>
          <p:nvPr userDrawn="1"/>
        </p:nvSpPr>
        <p:spPr>
          <a:xfrm>
            <a:off x="11749315" y="3955228"/>
            <a:ext cx="1400539" cy="140053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49" hasCustomPrompt="1"/>
          </p:nvPr>
        </p:nvSpPr>
        <p:spPr>
          <a:xfrm>
            <a:off x="12117357" y="432327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13288682" y="3946811"/>
            <a:ext cx="4210864" cy="720080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51" hasCustomPrompt="1"/>
          </p:nvPr>
        </p:nvSpPr>
        <p:spPr>
          <a:xfrm>
            <a:off x="13287829" y="4492336"/>
            <a:ext cx="4259915" cy="896089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558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00"/>
                            </p:stCondLst>
                            <p:childTnLst>
                              <p:par>
                                <p:cTn id="7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3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800"/>
                            </p:stCondLst>
                            <p:childTnLst>
                              <p:par>
                                <p:cTn id="9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400"/>
                            </p:stCondLst>
                            <p:childTnLst>
                              <p:par>
                                <p:cTn id="10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22" grpId="0" animBg="1"/>
      <p:bldP spid="23" grpId="0"/>
      <p:bldP spid="2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0" grpId="0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/>
      <p:bldP spid="3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/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42"/>
          <p:cNvSpPr/>
          <p:nvPr userDrawn="1"/>
        </p:nvSpPr>
        <p:spPr>
          <a:xfrm>
            <a:off x="0" y="1"/>
            <a:ext cx="182864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 userDrawn="1"/>
        </p:nvSpPr>
        <p:spPr>
          <a:xfrm rot="18900000">
            <a:off x="3883795" y="2082068"/>
            <a:ext cx="11703601" cy="13856870"/>
          </a:xfrm>
          <a:custGeom>
            <a:avLst/>
            <a:gdLst/>
            <a:ahLst/>
            <a:cxnLst/>
            <a:rect l="l" t="t" r="r" b="b"/>
            <a:pathLst>
              <a:path w="11703601" h="13856870">
                <a:moveTo>
                  <a:pt x="11703601" y="2930668"/>
                </a:moveTo>
                <a:lnTo>
                  <a:pt x="11703601" y="13128263"/>
                </a:lnTo>
                <a:lnTo>
                  <a:pt x="10974994" y="13856870"/>
                </a:lnTo>
                <a:lnTo>
                  <a:pt x="0" y="2881876"/>
                </a:lnTo>
                <a:lnTo>
                  <a:pt x="1" y="0"/>
                </a:lnTo>
                <a:lnTo>
                  <a:pt x="7317135" y="7317134"/>
                </a:lnTo>
                <a:close/>
              </a:path>
            </a:pathLst>
          </a:custGeom>
          <a:solidFill>
            <a:schemeClr val="accent3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6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677771" y="2393778"/>
            <a:ext cx="10397852" cy="584606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38" name="グループ化 37"/>
          <p:cNvGrpSpPr/>
          <p:nvPr userDrawn="1"/>
        </p:nvGrpSpPr>
        <p:grpSpPr>
          <a:xfrm>
            <a:off x="677772" y="1800272"/>
            <a:ext cx="10397851" cy="593505"/>
            <a:chOff x="4888773" y="2065794"/>
            <a:chExt cx="8534400" cy="487140"/>
          </a:xfrm>
        </p:grpSpPr>
        <p:sp>
          <p:nvSpPr>
            <p:cNvPr id="27" name="角丸四角形 7"/>
            <p:cNvSpPr/>
            <p:nvPr userDrawn="1"/>
          </p:nvSpPr>
          <p:spPr>
            <a:xfrm>
              <a:off x="4888773" y="2065794"/>
              <a:ext cx="8534400" cy="487140"/>
            </a:xfrm>
            <a:custGeom>
              <a:avLst/>
              <a:gdLst/>
              <a:ahLst/>
              <a:cxnLst/>
              <a:rect l="l" t="t" r="r" b="b"/>
              <a:pathLst>
                <a:path w="8534400" h="487140">
                  <a:moveTo>
                    <a:pt x="148176" y="0"/>
                  </a:moveTo>
                  <a:lnTo>
                    <a:pt x="8386224" y="0"/>
                  </a:lnTo>
                  <a:cubicBezTo>
                    <a:pt x="8468059" y="0"/>
                    <a:pt x="8534400" y="66341"/>
                    <a:pt x="8534400" y="148176"/>
                  </a:cubicBezTo>
                  <a:lnTo>
                    <a:pt x="8534400" y="487140"/>
                  </a:lnTo>
                  <a:lnTo>
                    <a:pt x="0" y="487140"/>
                  </a:lnTo>
                  <a:lnTo>
                    <a:pt x="0" y="148176"/>
                  </a:lnTo>
                  <a:cubicBezTo>
                    <a:pt x="0" y="66341"/>
                    <a:pt x="66341" y="0"/>
                    <a:pt x="14817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4888773" y="2489434"/>
              <a:ext cx="8534400" cy="6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9" name="グループ化 28"/>
            <p:cNvGrpSpPr/>
            <p:nvPr userDrawn="1"/>
          </p:nvGrpSpPr>
          <p:grpSpPr>
            <a:xfrm>
              <a:off x="5071109" y="2204589"/>
              <a:ext cx="542925" cy="142875"/>
              <a:chOff x="2524125" y="1614487"/>
              <a:chExt cx="542925" cy="142875"/>
            </a:xfrm>
          </p:grpSpPr>
          <p:sp>
            <p:nvSpPr>
              <p:cNvPr id="30" name="円/楕円 29"/>
              <p:cNvSpPr/>
              <p:nvPr userDrawn="1"/>
            </p:nvSpPr>
            <p:spPr>
              <a:xfrm>
                <a:off x="2524125" y="1614487"/>
                <a:ext cx="142875" cy="1428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/楕円 30"/>
              <p:cNvSpPr/>
              <p:nvPr userDrawn="1"/>
            </p:nvSpPr>
            <p:spPr>
              <a:xfrm>
                <a:off x="2724150" y="1614487"/>
                <a:ext cx="142875" cy="1428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/楕円 31"/>
              <p:cNvSpPr/>
              <p:nvPr userDrawn="1"/>
            </p:nvSpPr>
            <p:spPr>
              <a:xfrm>
                <a:off x="2924175" y="1614487"/>
                <a:ext cx="142875" cy="1428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3" name="グループ化 32"/>
            <p:cNvGrpSpPr/>
            <p:nvPr userDrawn="1"/>
          </p:nvGrpSpPr>
          <p:grpSpPr>
            <a:xfrm>
              <a:off x="13043533" y="2180776"/>
              <a:ext cx="200026" cy="190500"/>
              <a:chOff x="7781924" y="1704975"/>
              <a:chExt cx="200026" cy="1905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34" name="正方形/長方形 33"/>
              <p:cNvSpPr/>
              <p:nvPr userDrawn="1"/>
            </p:nvSpPr>
            <p:spPr>
              <a:xfrm>
                <a:off x="7781925" y="1704975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正方形/長方形 34"/>
              <p:cNvSpPr/>
              <p:nvPr userDrawn="1"/>
            </p:nvSpPr>
            <p:spPr>
              <a:xfrm>
                <a:off x="7781925" y="1776413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正方形/長方形 35"/>
              <p:cNvSpPr/>
              <p:nvPr userDrawn="1"/>
            </p:nvSpPr>
            <p:spPr>
              <a:xfrm>
                <a:off x="7781924" y="1847850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11375454" y="829993"/>
            <a:ext cx="6192688" cy="4215032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11447462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1395429" y="5497339"/>
            <a:ext cx="6196784" cy="3462585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576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26" grpId="0" animBg="1"/>
      <p:bldP spid="26" grpId="1" animBg="1"/>
      <p:bldP spid="40" grpId="0"/>
      <p:bldP spid="41" grpId="0" animBg="1"/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0"/>
            <a:ext cx="18286413" cy="4484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82170" y="986976"/>
            <a:ext cx="17199429" cy="3381824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18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12" hasCustomPrompt="1"/>
          </p:nvPr>
        </p:nvSpPr>
        <p:spPr>
          <a:xfrm>
            <a:off x="682172" y="4571998"/>
            <a:ext cx="8069942" cy="454297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7200" baseline="0">
                <a:solidFill>
                  <a:schemeClr val="accent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768342" y="4760682"/>
            <a:ext cx="9113257" cy="4339775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9496426" y="0"/>
            <a:ext cx="5353051" cy="10287000"/>
          </a:xfrm>
          <a:prstGeom prst="parallelogram">
            <a:avLst>
              <a:gd name="adj" fmla="val 67559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6619883" y="0"/>
            <a:ext cx="4648207" cy="10287000"/>
          </a:xfrm>
          <a:prstGeom prst="parallelogram">
            <a:avLst>
              <a:gd name="adj" fmla="val 77247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88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-1" y="6132288"/>
            <a:ext cx="18286413" cy="45719"/>
          </a:xfrm>
          <a:prstGeom prst="rect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1754352" y="6966857"/>
            <a:ext cx="1756228" cy="17562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1397829" y="1600838"/>
            <a:ext cx="6904800" cy="690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円/楕円 1"/>
          <p:cNvSpPr/>
          <p:nvPr userDrawn="1"/>
        </p:nvSpPr>
        <p:spPr>
          <a:xfrm>
            <a:off x="1646019" y="1818285"/>
            <a:ext cx="6904800" cy="6904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7716616" y="1934006"/>
            <a:ext cx="1404254" cy="140425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890750" y="8404305"/>
            <a:ext cx="863602" cy="86360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514934" y="1688420"/>
            <a:ext cx="6903809" cy="690380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142413" y="2481938"/>
            <a:ext cx="8739186" cy="1524008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9142413" y="4206404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9458009" y="45220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464800" y="4206405"/>
            <a:ext cx="7416799" cy="1183533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9458009" y="64088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0022115" y="63980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図プレースホルダー 12"/>
          <p:cNvSpPr>
            <a:spLocks noGrp="1"/>
          </p:cNvSpPr>
          <p:nvPr>
            <p:ph type="pic" sz="quarter" idx="27" hasCustomPrompt="1"/>
          </p:nvPr>
        </p:nvSpPr>
        <p:spPr>
          <a:xfrm>
            <a:off x="13776009" y="64088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4340115" y="63980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9" hasCustomPrompt="1"/>
          </p:nvPr>
        </p:nvSpPr>
        <p:spPr>
          <a:xfrm>
            <a:off x="9458009" y="72724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0022115" y="72616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13776009" y="72724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4340115" y="72616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9052460" y="1738038"/>
            <a:ext cx="504373" cy="5043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1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200"/>
                            </p:stCondLst>
                            <p:childTnLst>
                              <p:par>
                                <p:cTn id="144" presetID="34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3" grpId="1" animBg="1"/>
      <p:bldP spid="27" grpId="0" animBg="1"/>
      <p:bldP spid="27" grpId="1" animBg="1"/>
      <p:bldP spid="2" grpId="0" animBg="1"/>
      <p:bldP spid="2" grpId="1" animBg="1"/>
      <p:bldP spid="25" grpId="0" animBg="1"/>
      <p:bldP spid="25" grpId="1" animBg="1"/>
      <p:bldP spid="24" grpId="0" animBg="1"/>
      <p:bldP spid="24" grpId="1" animBg="1"/>
      <p:bldP spid="6" grpId="0" animBg="1"/>
      <p:bldP spid="6" grpId="1" animBg="1"/>
      <p:bldP spid="8" grpId="0"/>
      <p:bldP spid="8" grpId="1"/>
      <p:bldP spid="9" grpId="0" animBg="1"/>
      <p:bldP spid="9" grpId="1" animBg="1"/>
      <p:bldP spid="10" grpId="0"/>
      <p:bldP spid="10" grpId="1"/>
      <p:bldP spid="1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1"/>
      <p:bldP spid="14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7" grpId="1"/>
      <p:bldP spid="18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/>
      <p:bldP spid="19" grpId="1"/>
      <p:bldP spid="20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/>
      <p:bldP spid="21" grpId="1"/>
      <p:bldP spid="22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6" grpId="1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グループ化 38"/>
          <p:cNvGrpSpPr/>
          <p:nvPr userDrawn="1"/>
        </p:nvGrpSpPr>
        <p:grpSpPr>
          <a:xfrm flipH="1">
            <a:off x="6153597" y="2531512"/>
            <a:ext cx="4056747" cy="7542332"/>
            <a:chOff x="1400631" y="2191657"/>
            <a:chExt cx="3439887" cy="6734629"/>
          </a:xfrm>
          <a:solidFill>
            <a:schemeClr val="bg1">
              <a:lumMod val="85000"/>
            </a:schemeClr>
          </a:solidFill>
        </p:grpSpPr>
        <p:sp>
          <p:nvSpPr>
            <p:cNvPr id="53" name="直角三角形 52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直角三角形 53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5" name="グループ化 84"/>
          <p:cNvGrpSpPr/>
          <p:nvPr userDrawn="1"/>
        </p:nvGrpSpPr>
        <p:grpSpPr>
          <a:xfrm>
            <a:off x="2096849" y="2533939"/>
            <a:ext cx="4056747" cy="7542332"/>
            <a:chOff x="1400631" y="2191657"/>
            <a:chExt cx="3439887" cy="6734629"/>
          </a:xfrm>
          <a:solidFill>
            <a:schemeClr val="bg1">
              <a:lumMod val="65000"/>
            </a:schemeClr>
          </a:solidFill>
        </p:grpSpPr>
        <p:sp>
          <p:nvSpPr>
            <p:cNvPr id="86" name="直角三角形 85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直角三角形 86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8" name="直角三角形 25"/>
          <p:cNvSpPr/>
          <p:nvPr userDrawn="1"/>
        </p:nvSpPr>
        <p:spPr>
          <a:xfrm rot="16200000" flipH="1">
            <a:off x="884597" y="-884601"/>
            <a:ext cx="4385420" cy="6154621"/>
          </a:xfrm>
          <a:custGeom>
            <a:avLst/>
            <a:gdLst/>
            <a:ahLst/>
            <a:cxnLst/>
            <a:rect l="l" t="t" r="r" b="b"/>
            <a:pathLst>
              <a:path w="4385420" h="6154621">
                <a:moveTo>
                  <a:pt x="688593" y="1814402"/>
                </a:moveTo>
                <a:lnTo>
                  <a:pt x="2537007" y="6154621"/>
                </a:lnTo>
                <a:lnTo>
                  <a:pt x="2537007" y="6154618"/>
                </a:lnTo>
                <a:lnTo>
                  <a:pt x="4385420" y="6154618"/>
                </a:lnTo>
                <a:lnTo>
                  <a:pt x="2537006" y="1814399"/>
                </a:lnTo>
                <a:lnTo>
                  <a:pt x="2537006" y="1814402"/>
                </a:lnTo>
                <a:close/>
                <a:moveTo>
                  <a:pt x="0" y="0"/>
                </a:moveTo>
                <a:lnTo>
                  <a:pt x="0" y="197532"/>
                </a:lnTo>
                <a:lnTo>
                  <a:pt x="688592" y="1814398"/>
                </a:lnTo>
                <a:lnTo>
                  <a:pt x="688592" y="1814395"/>
                </a:lnTo>
                <a:lnTo>
                  <a:pt x="2537005" y="1814395"/>
                </a:lnTo>
                <a:lnTo>
                  <a:pt x="17642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/>
          <p:cNvSpPr/>
          <p:nvPr userDrawn="1"/>
        </p:nvSpPr>
        <p:spPr>
          <a:xfrm>
            <a:off x="6154618" y="2533939"/>
            <a:ext cx="1001379" cy="1851482"/>
          </a:xfrm>
          <a:custGeom>
            <a:avLst/>
            <a:gdLst>
              <a:gd name="connsiteX0" fmla="*/ 0 w 1001379"/>
              <a:gd name="connsiteY0" fmla="*/ 0 h 1851482"/>
              <a:gd name="connsiteX1" fmla="*/ 1001379 w 1001379"/>
              <a:gd name="connsiteY1" fmla="*/ 1426422 h 1851482"/>
              <a:gd name="connsiteX2" fmla="*/ 0 w 1001379"/>
              <a:gd name="connsiteY2" fmla="*/ 1851482 h 1851482"/>
              <a:gd name="connsiteX3" fmla="*/ 0 w 1001379"/>
              <a:gd name="connsiteY3" fmla="*/ 0 h 185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379" h="1851482">
                <a:moveTo>
                  <a:pt x="0" y="0"/>
                </a:moveTo>
                <a:lnTo>
                  <a:pt x="1001379" y="1426422"/>
                </a:lnTo>
                <a:lnTo>
                  <a:pt x="0" y="18514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36" name="直角三角形 35"/>
          <p:cNvSpPr/>
          <p:nvPr userDrawn="1"/>
        </p:nvSpPr>
        <p:spPr>
          <a:xfrm rot="16200000" flipH="1">
            <a:off x="842535" y="4764187"/>
            <a:ext cx="4469545" cy="6154621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0" y="1814399"/>
                </a:lnTo>
                <a:lnTo>
                  <a:pt x="2621130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29" y="1814395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9"/>
          <p:cNvSpPr/>
          <p:nvPr userDrawn="1"/>
        </p:nvSpPr>
        <p:spPr>
          <a:xfrm rot="16200000" flipH="1">
            <a:off x="842535" y="968700"/>
            <a:ext cx="4469545" cy="6154621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1" y="1814399"/>
                </a:lnTo>
                <a:lnTo>
                  <a:pt x="2621131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30" y="1814395"/>
                </a:lnTo>
                <a:lnTo>
                  <a:pt x="18484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直角三角形 32"/>
          <p:cNvSpPr/>
          <p:nvPr userDrawn="1"/>
        </p:nvSpPr>
        <p:spPr>
          <a:xfrm rot="16200000" flipH="1">
            <a:off x="842536" y="2866443"/>
            <a:ext cx="4469544" cy="6154620"/>
          </a:xfrm>
          <a:custGeom>
            <a:avLst/>
            <a:gdLst/>
            <a:ahLst/>
            <a:cxnLst/>
            <a:rect l="l" t="t" r="r" b="b"/>
            <a:pathLst>
              <a:path w="4469544" h="6154620">
                <a:moveTo>
                  <a:pt x="772717" y="1814401"/>
                </a:moveTo>
                <a:lnTo>
                  <a:pt x="2621131" y="6154620"/>
                </a:lnTo>
                <a:lnTo>
                  <a:pt x="2621131" y="6154617"/>
                </a:lnTo>
                <a:lnTo>
                  <a:pt x="4469544" y="6154617"/>
                </a:lnTo>
                <a:lnTo>
                  <a:pt x="2621130" y="1814398"/>
                </a:lnTo>
                <a:lnTo>
                  <a:pt x="2621130" y="1814401"/>
                </a:lnTo>
                <a:close/>
                <a:moveTo>
                  <a:pt x="0" y="0"/>
                </a:moveTo>
                <a:lnTo>
                  <a:pt x="772716" y="1814397"/>
                </a:lnTo>
                <a:lnTo>
                  <a:pt x="772716" y="1814394"/>
                </a:lnTo>
                <a:lnTo>
                  <a:pt x="2621129" y="1814394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/>
          <p:cNvSpPr/>
          <p:nvPr userDrawn="1"/>
        </p:nvSpPr>
        <p:spPr>
          <a:xfrm>
            <a:off x="6154617" y="3998626"/>
            <a:ext cx="2026350" cy="2281896"/>
          </a:xfrm>
          <a:custGeom>
            <a:avLst/>
            <a:gdLst>
              <a:gd name="connsiteX0" fmla="*/ 1028242 w 2026350"/>
              <a:gd name="connsiteY0" fmla="*/ 0 h 2281896"/>
              <a:gd name="connsiteX1" fmla="*/ 2026350 w 2026350"/>
              <a:gd name="connsiteY1" fmla="*/ 1421762 h 2281896"/>
              <a:gd name="connsiteX2" fmla="*/ 0 w 2026350"/>
              <a:gd name="connsiteY2" fmla="*/ 2281896 h 2281896"/>
              <a:gd name="connsiteX3" fmla="*/ 0 w 2026350"/>
              <a:gd name="connsiteY3" fmla="*/ 436463 h 2281896"/>
              <a:gd name="connsiteX4" fmla="*/ 1028242 w 2026350"/>
              <a:gd name="connsiteY4" fmla="*/ 0 h 228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350" h="2281896">
                <a:moveTo>
                  <a:pt x="1028242" y="0"/>
                </a:moveTo>
                <a:lnTo>
                  <a:pt x="2026350" y="1421762"/>
                </a:lnTo>
                <a:lnTo>
                  <a:pt x="0" y="2281896"/>
                </a:lnTo>
                <a:lnTo>
                  <a:pt x="0" y="436463"/>
                </a:lnTo>
                <a:lnTo>
                  <a:pt x="1028242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/>
          <p:cNvSpPr/>
          <p:nvPr userDrawn="1"/>
        </p:nvSpPr>
        <p:spPr>
          <a:xfrm>
            <a:off x="6154618" y="5458653"/>
            <a:ext cx="3052187" cy="2718573"/>
          </a:xfrm>
          <a:custGeom>
            <a:avLst/>
            <a:gdLst>
              <a:gd name="connsiteX0" fmla="*/ 2053212 w 3052187"/>
              <a:gd name="connsiteY0" fmla="*/ 0 h 2718573"/>
              <a:gd name="connsiteX1" fmla="*/ 3052187 w 3052187"/>
              <a:gd name="connsiteY1" fmla="*/ 1422997 h 2718573"/>
              <a:gd name="connsiteX2" fmla="*/ 0 w 3052187"/>
              <a:gd name="connsiteY2" fmla="*/ 2718573 h 2718573"/>
              <a:gd name="connsiteX3" fmla="*/ 0 w 3052187"/>
              <a:gd name="connsiteY3" fmla="*/ 871537 h 2718573"/>
              <a:gd name="connsiteX4" fmla="*/ 2053212 w 3052187"/>
              <a:gd name="connsiteY4" fmla="*/ 0 h 271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2187" h="2718573">
                <a:moveTo>
                  <a:pt x="2053212" y="0"/>
                </a:moveTo>
                <a:lnTo>
                  <a:pt x="3052187" y="1422997"/>
                </a:lnTo>
                <a:lnTo>
                  <a:pt x="0" y="2718573"/>
                </a:lnTo>
                <a:lnTo>
                  <a:pt x="0" y="871537"/>
                </a:lnTo>
                <a:lnTo>
                  <a:pt x="2053212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6154615" y="6919914"/>
            <a:ext cx="4056748" cy="3156356"/>
            <a:chOff x="7549101" y="6886372"/>
            <a:chExt cx="4056748" cy="315635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0" name="フリーフォーム 59"/>
            <p:cNvSpPr/>
            <p:nvPr userDrawn="1"/>
          </p:nvSpPr>
          <p:spPr>
            <a:xfrm>
              <a:off x="7549104" y="6886372"/>
              <a:ext cx="4056745" cy="1392686"/>
            </a:xfrm>
            <a:custGeom>
              <a:avLst/>
              <a:gdLst>
                <a:gd name="connsiteX0" fmla="*/ 3079049 w 4056745"/>
                <a:gd name="connsiteY0" fmla="*/ 0 h 1392686"/>
                <a:gd name="connsiteX1" fmla="*/ 4056745 w 4056745"/>
                <a:gd name="connsiteY1" fmla="*/ 1392686 h 1392686"/>
                <a:gd name="connsiteX2" fmla="*/ 0 w 4056745"/>
                <a:gd name="connsiteY2" fmla="*/ 1392686 h 1392686"/>
                <a:gd name="connsiteX3" fmla="*/ 0 w 4056745"/>
                <a:gd name="connsiteY3" fmla="*/ 1306979 h 1392686"/>
                <a:gd name="connsiteX4" fmla="*/ 3079049 w 4056745"/>
                <a:gd name="connsiteY4" fmla="*/ 0 h 139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6745" h="1392686">
                  <a:moveTo>
                    <a:pt x="3079049" y="0"/>
                  </a:moveTo>
                  <a:lnTo>
                    <a:pt x="4056745" y="1392686"/>
                  </a:lnTo>
                  <a:lnTo>
                    <a:pt x="0" y="1392686"/>
                  </a:lnTo>
                  <a:lnTo>
                    <a:pt x="0" y="1306979"/>
                  </a:lnTo>
                  <a:lnTo>
                    <a:pt x="30790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/>
            <p:cNvSpPr/>
            <p:nvPr userDrawn="1"/>
          </p:nvSpPr>
          <p:spPr>
            <a:xfrm>
              <a:off x="7549101" y="8279059"/>
              <a:ext cx="4056747" cy="1763669"/>
            </a:xfrm>
            <a:custGeom>
              <a:avLst/>
              <a:gdLst>
                <a:gd name="connsiteX0" fmla="*/ 0 w 4056747"/>
                <a:gd name="connsiteY0" fmla="*/ 0 h 1763669"/>
                <a:gd name="connsiteX1" fmla="*/ 4056747 w 4056747"/>
                <a:gd name="connsiteY1" fmla="*/ 0 h 1763669"/>
                <a:gd name="connsiteX2" fmla="*/ 0 w 4056747"/>
                <a:gd name="connsiteY2" fmla="*/ 1763669 h 1763669"/>
                <a:gd name="connsiteX3" fmla="*/ 0 w 4056747"/>
                <a:gd name="connsiteY3" fmla="*/ 0 h 176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6747" h="1763669">
                  <a:moveTo>
                    <a:pt x="0" y="0"/>
                  </a:moveTo>
                  <a:lnTo>
                    <a:pt x="4056747" y="0"/>
                  </a:lnTo>
                  <a:lnTo>
                    <a:pt x="0" y="176366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 rot="1380000">
            <a:off x="1279776" y="1724416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 rot="1380000">
            <a:off x="1279776" y="3627307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 rot="1380000">
            <a:off x="1279776" y="5530198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 rot="1380000">
            <a:off x="1279776" y="7433090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 userDrawn="1"/>
        </p:nvSpPr>
        <p:spPr>
          <a:xfrm>
            <a:off x="6180019" y="3503092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01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5" name="テキスト ボックス 64"/>
          <p:cNvSpPr txBox="1"/>
          <p:nvPr userDrawn="1"/>
        </p:nvSpPr>
        <p:spPr>
          <a:xfrm>
            <a:off x="6713912" y="5157454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02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7" name="テキスト ボックス 66"/>
          <p:cNvSpPr txBox="1"/>
          <p:nvPr userDrawn="1"/>
        </p:nvSpPr>
        <p:spPr>
          <a:xfrm>
            <a:off x="7270297" y="6823360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9" name="テキスト ボックス 68"/>
          <p:cNvSpPr txBox="1"/>
          <p:nvPr userDrawn="1"/>
        </p:nvSpPr>
        <p:spPr>
          <a:xfrm>
            <a:off x="7799473" y="8465001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04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70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 rot="1380000">
            <a:off x="5048898" y="2851349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1" name="図プレースホルダー 7"/>
          <p:cNvSpPr>
            <a:spLocks noGrp="1"/>
          </p:cNvSpPr>
          <p:nvPr>
            <p:ph type="pic" sz="quarter" idx="28" hasCustomPrompt="1"/>
          </p:nvPr>
        </p:nvSpPr>
        <p:spPr>
          <a:xfrm rot="1380000">
            <a:off x="5048898" y="4752195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2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 rot="1380000">
            <a:off x="5048898" y="6653041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3" name="図プレースホルダー 7"/>
          <p:cNvSpPr>
            <a:spLocks noGrp="1"/>
          </p:cNvSpPr>
          <p:nvPr>
            <p:ph type="pic" sz="quarter" idx="30" hasCustomPrompt="1"/>
          </p:nvPr>
        </p:nvSpPr>
        <p:spPr>
          <a:xfrm rot="1380000">
            <a:off x="5048898" y="8553888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202057" y="2463272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8263702" y="3895507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291883" y="5327742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0245469" y="6759976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正方形/長方形 78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043539" y="246956"/>
            <a:ext cx="11765081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115547" y="1543100"/>
            <a:ext cx="11659064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4" name="正方形/長方形 83"/>
          <p:cNvSpPr/>
          <p:nvPr userDrawn="1"/>
        </p:nvSpPr>
        <p:spPr>
          <a:xfrm>
            <a:off x="6187555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561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250"/>
                            </p:stCondLst>
                            <p:childTnLst>
                              <p:par>
                                <p:cTn id="9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750"/>
                            </p:stCondLst>
                            <p:childTnLst>
                              <p:par>
                                <p:cTn id="12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68" grpId="0" animBg="1"/>
      <p:bldP spid="68" grpId="1" animBg="1"/>
      <p:bldP spid="36" grpId="0" animBg="1"/>
      <p:bldP spid="36" grpId="1" animBg="1"/>
      <p:bldP spid="30" grpId="0" animBg="1"/>
      <p:bldP spid="30" grpId="1" animBg="1"/>
      <p:bldP spid="33" grpId="0" animBg="1"/>
      <p:bldP spid="33" grpId="1" animBg="1"/>
      <p:bldP spid="66" grpId="0" animBg="1"/>
      <p:bldP spid="66" grpId="1" animBg="1"/>
      <p:bldP spid="63" grpId="0" animBg="1"/>
      <p:bldP spid="63" grpId="1" animBg="1"/>
      <p:bldP spid="5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65" grpId="0"/>
      <p:bldP spid="67" grpId="0"/>
      <p:bldP spid="69" grpId="0"/>
      <p:bldP spid="70" grpId="0"/>
      <p:bldP spid="71" grpId="0"/>
      <p:bldP spid="72" grpId="0"/>
      <p:bldP spid="73" grpId="0"/>
      <p:bldP spid="7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/>
      <p:bldP spid="8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2656478" y="284432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2656478" y="4184103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3562010" y="2735836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3562010" y="4075614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2656478" y="552388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3562010" y="5415392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2656478" y="6863659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3562010" y="6755170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2656478" y="8203437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3562010" y="8094948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0" y="0"/>
            <a:ext cx="18286413" cy="2017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884799" y="457199"/>
            <a:ext cx="16516812" cy="116114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640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1510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8527876"/>
            <a:ext cx="15553728" cy="15121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595214" y="8095828"/>
            <a:ext cx="1088138" cy="188527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円/楕円 3"/>
          <p:cNvSpPr/>
          <p:nvPr userDrawn="1"/>
        </p:nvSpPr>
        <p:spPr>
          <a:xfrm>
            <a:off x="7039260" y="24921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8153859" y="2492117"/>
            <a:ext cx="864096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9268458" y="2492117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0383056" y="2492117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066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animBg="1"/>
      <p:bldP spid="12" grpId="0" animBg="1"/>
      <p:bldP spid="13" grpId="0" animBg="1"/>
      <p:bldP spid="14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6" y="336206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58354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59520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607093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6" y="677710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9371957" y="242347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9488545" y="254005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229336" y="265894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915352" y="336511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アーチ 22"/>
          <p:cNvSpPr/>
          <p:nvPr userDrawn="1"/>
        </p:nvSpPr>
        <p:spPr>
          <a:xfrm rot="3600000">
            <a:off x="9371957" y="583851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アーチ 23"/>
          <p:cNvSpPr/>
          <p:nvPr userDrawn="1"/>
        </p:nvSpPr>
        <p:spPr>
          <a:xfrm rot="6618510">
            <a:off x="9488545" y="595509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229336" y="607398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915352" y="678015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238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50"/>
                            </p:stCondLst>
                            <p:childTnLst>
                              <p:par>
                                <p:cTn id="9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15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 userDrawn="1"/>
        </p:nvGrpSpPr>
        <p:grpSpPr>
          <a:xfrm rot="17100000">
            <a:off x="6622413" y="2420092"/>
            <a:ext cx="5040000" cy="5040000"/>
            <a:chOff x="6682240" y="2680152"/>
            <a:chExt cx="5040000" cy="5040000"/>
          </a:xfrm>
        </p:grpSpPr>
        <p:sp>
          <p:nvSpPr>
            <p:cNvPr id="15" name="円/楕円 14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アーチ 15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01423"/>
                <a:gd name="adj3" fmla="val 148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グループ化 16"/>
          <p:cNvGrpSpPr>
            <a:grpSpLocks noChangeAspect="1"/>
          </p:cNvGrpSpPr>
          <p:nvPr userDrawn="1"/>
        </p:nvGrpSpPr>
        <p:grpSpPr>
          <a:xfrm rot="11994079">
            <a:off x="6442413" y="2240092"/>
            <a:ext cx="5400000" cy="5400000"/>
            <a:chOff x="6682240" y="2680152"/>
            <a:chExt cx="5040000" cy="5040000"/>
          </a:xfrm>
        </p:grpSpPr>
        <p:sp>
          <p:nvSpPr>
            <p:cNvPr id="18" name="円/楕円 17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アーチ 18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29372"/>
                <a:gd name="adj3" fmla="val 14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グループ化 19"/>
          <p:cNvGrpSpPr>
            <a:grpSpLocks noChangeAspect="1"/>
          </p:cNvGrpSpPr>
          <p:nvPr userDrawn="1"/>
        </p:nvGrpSpPr>
        <p:grpSpPr>
          <a:xfrm rot="3600000">
            <a:off x="6262413" y="2060092"/>
            <a:ext cx="5760000" cy="5760000"/>
            <a:chOff x="6682240" y="2680152"/>
            <a:chExt cx="5040000" cy="5040000"/>
          </a:xfrm>
        </p:grpSpPr>
        <p:sp>
          <p:nvSpPr>
            <p:cNvPr id="21" name="円/楕円 20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アーチ 21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90965"/>
                <a:gd name="adj3" fmla="val 14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グループ化 22"/>
          <p:cNvGrpSpPr>
            <a:grpSpLocks noChangeAspect="1"/>
          </p:cNvGrpSpPr>
          <p:nvPr userDrawn="1"/>
        </p:nvGrpSpPr>
        <p:grpSpPr>
          <a:xfrm rot="18000000">
            <a:off x="6082413" y="1880092"/>
            <a:ext cx="6120000" cy="6120000"/>
            <a:chOff x="6682240" y="2680152"/>
            <a:chExt cx="5040000" cy="5040000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アーチ 24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81764"/>
                <a:gd name="adj3" fmla="val 134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グループ化 25"/>
          <p:cNvGrpSpPr>
            <a:grpSpLocks noChangeAspect="1"/>
          </p:cNvGrpSpPr>
          <p:nvPr userDrawn="1"/>
        </p:nvGrpSpPr>
        <p:grpSpPr>
          <a:xfrm rot="7511662">
            <a:off x="5902413" y="1700092"/>
            <a:ext cx="6480000" cy="6480000"/>
            <a:chOff x="6682240" y="2680152"/>
            <a:chExt cx="5040000" cy="5040000"/>
          </a:xfrm>
        </p:grpSpPr>
        <p:sp>
          <p:nvSpPr>
            <p:cNvPr id="27" name="円/楕円 26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アーチ 27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55127"/>
                <a:gd name="adj3" fmla="val 124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グループ化 28"/>
          <p:cNvGrpSpPr>
            <a:grpSpLocks noChangeAspect="1"/>
          </p:cNvGrpSpPr>
          <p:nvPr userDrawn="1"/>
        </p:nvGrpSpPr>
        <p:grpSpPr>
          <a:xfrm rot="10993309">
            <a:off x="5722413" y="1520092"/>
            <a:ext cx="6840000" cy="6840000"/>
            <a:chOff x="6682240" y="2680152"/>
            <a:chExt cx="5040000" cy="5040000"/>
          </a:xfrm>
        </p:grpSpPr>
        <p:sp>
          <p:nvSpPr>
            <p:cNvPr id="30" name="円/楕円 29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アーチ 30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48913"/>
                <a:gd name="adj3" fmla="val 110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3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8527876"/>
            <a:ext cx="15553728" cy="15121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>
            <a:off x="8595214" y="8095828"/>
            <a:ext cx="1088138" cy="188527"/>
            <a:chOff x="8595214" y="6592642"/>
            <a:chExt cx="1088138" cy="188527"/>
          </a:xfrm>
        </p:grpSpPr>
        <p:sp>
          <p:nvSpPr>
            <p:cNvPr id="36" name="円/楕円 35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" name="円/楕円 38"/>
          <p:cNvSpPr/>
          <p:nvPr userDrawn="1"/>
        </p:nvSpPr>
        <p:spPr>
          <a:xfrm>
            <a:off x="7039260" y="24921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 userDrawn="1"/>
        </p:nvSpPr>
        <p:spPr>
          <a:xfrm>
            <a:off x="8153859" y="2492117"/>
            <a:ext cx="864096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9268458" y="2492117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10383056" y="2492117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318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3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5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5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5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5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5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1" decel="10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1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5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5" presetClass="entr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5" presetClass="entr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5" presetClass="entr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3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3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2" grpId="0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3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7112000"/>
            <a:ext cx="15553728" cy="292804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cs typeface="Open Sans Light" panose="020B0306030504020204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595214" y="6644399"/>
            <a:ext cx="1088138" cy="188527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291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649736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02246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7594055" y="6766640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577521" y="7951812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0258" y="2263180"/>
            <a:ext cx="1224136" cy="1440160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3457832" y="5143872"/>
            <a:ext cx="1152363" cy="11523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65661" y="6439644"/>
            <a:ext cx="6336704" cy="1008112"/>
          </a:xfrm>
        </p:spPr>
        <p:txBody>
          <a:bodyPr anchor="ctr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431238" y="8298184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2086422" y="1872979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293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0799390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488022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6766942" y="7779029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207102" y="8295804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16596034" y="2263180"/>
            <a:ext cx="1224136" cy="1440160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13607486" y="5143872"/>
            <a:ext cx="1152363" cy="11523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1015315" y="6439644"/>
            <a:ext cx="6336704" cy="1008112"/>
          </a:xfrm>
        </p:spPr>
        <p:txBody>
          <a:bodyPr anchor="ctr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610279" y="7186443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5695935" y="1436231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211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6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"/>
                            </p:stCondLst>
                            <p:childTnLst>
                              <p:par>
                                <p:cTn id="67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円/楕円 32"/>
          <p:cNvSpPr/>
          <p:nvPr userDrawn="1"/>
        </p:nvSpPr>
        <p:spPr>
          <a:xfrm>
            <a:off x="6099984" y="4672631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1870398" y="1163191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 userDrawn="1"/>
        </p:nvSpPr>
        <p:spPr>
          <a:xfrm>
            <a:off x="1268264" y="175609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 userDrawn="1"/>
        </p:nvSpPr>
        <p:spPr>
          <a:xfrm>
            <a:off x="1706513" y="1039044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7545905" y="1111052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7689921" y="24771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7545905" y="2549853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1870398" y="1163191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04770" y="3838753"/>
            <a:ext cx="1296145" cy="12961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8440247" y="4174230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10720458" y="3838752"/>
            <a:ext cx="1296145" cy="1296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3319670" y="3838751"/>
            <a:ext cx="1296145" cy="12961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1055935" y="417422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13655147" y="417422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7541830" y="5279575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151318" y="5279575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2743606" y="5277230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92885" y="6295628"/>
            <a:ext cx="15900643" cy="201622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0" y="8527876"/>
            <a:ext cx="18286413" cy="17591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3" hasCustomPrompt="1"/>
          </p:nvPr>
        </p:nvSpPr>
        <p:spPr>
          <a:xfrm>
            <a:off x="4016008" y="8773140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>
            <p:ph type="pic" sz="quarter" idx="24" hasCustomPrompt="1"/>
          </p:nvPr>
        </p:nvSpPr>
        <p:spPr>
          <a:xfrm>
            <a:off x="8827218" y="877313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13607778" y="877313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384388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164560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1961452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574254" y="1019175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 userDrawn="1"/>
        </p:nvSpPr>
        <p:spPr>
          <a:xfrm>
            <a:off x="1952340" y="1066981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 userDrawn="1"/>
        </p:nvSpPr>
        <p:spPr>
          <a:xfrm>
            <a:off x="7102660" y="4288481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3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"/>
                            </p:stCondLst>
                            <p:childTnLst>
                              <p:par>
                                <p:cTn id="7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75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25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75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6" grpId="0" animBg="1"/>
      <p:bldP spid="6" grpId="1" animBg="1"/>
      <p:bldP spid="28" grpId="0" animBg="1"/>
      <p:bldP spid="28" grpId="1" animBg="1"/>
      <p:bldP spid="30" grpId="0" animBg="1"/>
      <p:bldP spid="30" grpId="1" animBg="1"/>
      <p:bldP spid="3" grpId="0"/>
      <p:bldP spid="4" grpId="0" animBg="1"/>
      <p:bldP spid="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7" grpId="1" animBg="1"/>
      <p:bldP spid="8" grpId="0" animBg="1"/>
      <p:bldP spid="9" grpId="0"/>
      <p:bldP spid="10" grpId="0" animBg="1"/>
      <p:bldP spid="11" grpId="0" animBg="1"/>
      <p:bldP spid="12" grpId="0"/>
      <p:bldP spid="13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/>
      <p:bldP spid="20" grpId="0"/>
      <p:bldP spid="21" grpId="0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5" grpId="1" animBg="1"/>
      <p:bldP spid="26" grpId="0" animBg="1"/>
      <p:bldP spid="26" grpId="1" animBg="1"/>
      <p:bldP spid="34" grpId="0" animBg="1"/>
      <p:bldP spid="34" grpId="1" animBg="1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2614271" y="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2614271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5224006" y="0"/>
            <a:ext cx="2617200" cy="2570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5224006" y="25731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5224006" y="5143500"/>
            <a:ext cx="2617200" cy="25704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5224006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7833741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10443476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13053211" y="0"/>
            <a:ext cx="2617200" cy="25704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13053211" y="25731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13053211" y="77166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5662949" y="0"/>
            <a:ext cx="2617200" cy="2570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5662949" y="25731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5662949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0" name="図プレースホルダー 69"/>
          <p:cNvSpPr>
            <a:spLocks noGrp="1"/>
          </p:cNvSpPr>
          <p:nvPr>
            <p:ph type="pic" sz="quarter" idx="39" hasCustomPrompt="1"/>
          </p:nvPr>
        </p:nvSpPr>
        <p:spPr>
          <a:xfrm>
            <a:off x="1" y="5143500"/>
            <a:ext cx="5223600" cy="51435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1" name="図プレースホルダー 69"/>
          <p:cNvSpPr>
            <a:spLocks noGrp="1"/>
          </p:cNvSpPr>
          <p:nvPr>
            <p:ph type="pic" sz="quarter" idx="40" hasCustomPrompt="1"/>
          </p:nvPr>
        </p:nvSpPr>
        <p:spPr>
          <a:xfrm>
            <a:off x="7833741" y="0"/>
            <a:ext cx="5223600" cy="51435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7" name="タイトル 1"/>
          <p:cNvSpPr>
            <a:spLocks noGrp="1"/>
          </p:cNvSpPr>
          <p:nvPr>
            <p:ph type="title" hasCustomPrompt="1"/>
          </p:nvPr>
        </p:nvSpPr>
        <p:spPr>
          <a:xfrm>
            <a:off x="8228077" y="5247624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8" name="正方形/長方形 77"/>
          <p:cNvSpPr/>
          <p:nvPr userDrawn="1"/>
        </p:nvSpPr>
        <p:spPr>
          <a:xfrm>
            <a:off x="8372093" y="661375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228077" y="6686425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617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8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8" grpId="0" animBg="1"/>
      <p:bldP spid="13" grpId="0" animBg="1"/>
      <p:bldP spid="15" grpId="0" animBg="1"/>
      <p:bldP spid="25" grpId="0" animBg="1"/>
      <p:bldP spid="27" grpId="0" animBg="1"/>
      <p:bldP spid="28" grpId="0" animBg="1"/>
      <p:bldP spid="31" grpId="0" animBg="1"/>
      <p:bldP spid="18" grpId="0" animBg="1"/>
      <p:bldP spid="20" grpId="0" animBg="1"/>
      <p:bldP spid="32" grpId="0" animBg="1"/>
      <p:bldP spid="37" grpId="0" animBg="1"/>
      <p:bldP spid="38" grpId="0" animBg="1"/>
      <p:bldP spid="40" grpId="0" animBg="1"/>
      <p:bldP spid="70" grpId="0" animBg="1"/>
      <p:bldP spid="71" grpId="0" animBg="1"/>
      <p:bldP spid="77" grpId="0"/>
      <p:bldP spid="78" grpId="0" animBg="1"/>
      <p:bldP spid="7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1" name="図プレースホルダー 3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514350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3" name="図プレースホルダー 3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2614271" y="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2614271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2" name="図プレースホルダー 3"/>
          <p:cNvSpPr>
            <a:spLocks noGrp="1"/>
          </p:cNvSpPr>
          <p:nvPr>
            <p:ph type="pic" sz="quarter" idx="24" hasCustomPrompt="1"/>
          </p:nvPr>
        </p:nvSpPr>
        <p:spPr>
          <a:xfrm>
            <a:off x="2614271" y="51435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4" name="図プレースホルダー 3"/>
          <p:cNvSpPr>
            <a:spLocks noGrp="1"/>
          </p:cNvSpPr>
          <p:nvPr>
            <p:ph type="pic" sz="quarter" idx="26" hasCustomPrompt="1"/>
          </p:nvPr>
        </p:nvSpPr>
        <p:spPr>
          <a:xfrm>
            <a:off x="2614271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5224006" y="0"/>
            <a:ext cx="2617200" cy="2570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5224006" y="25731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5224006" y="5143500"/>
            <a:ext cx="2617200" cy="25704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5224006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4" name="図プレースホルダー 3"/>
          <p:cNvSpPr>
            <a:spLocks noGrp="1"/>
          </p:cNvSpPr>
          <p:nvPr>
            <p:ph type="pic" sz="quarter" idx="16" hasCustomPrompt="1"/>
          </p:nvPr>
        </p:nvSpPr>
        <p:spPr>
          <a:xfrm>
            <a:off x="7833741" y="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図プレースホルダー 3"/>
          <p:cNvSpPr>
            <a:spLocks noGrp="1"/>
          </p:cNvSpPr>
          <p:nvPr>
            <p:ph type="pic" sz="quarter" idx="18" hasCustomPrompt="1"/>
          </p:nvPr>
        </p:nvSpPr>
        <p:spPr>
          <a:xfrm>
            <a:off x="7833741" y="2573100"/>
            <a:ext cx="2617200" cy="25704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6" name="図プレースホルダー 3"/>
          <p:cNvSpPr>
            <a:spLocks noGrp="1"/>
          </p:cNvSpPr>
          <p:nvPr>
            <p:ph type="pic" sz="quarter" idx="28" hasCustomPrompt="1"/>
          </p:nvPr>
        </p:nvSpPr>
        <p:spPr>
          <a:xfrm>
            <a:off x="7833741" y="51435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7833741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7" name="図プレースホルダー 3"/>
          <p:cNvSpPr>
            <a:spLocks noGrp="1"/>
          </p:cNvSpPr>
          <p:nvPr>
            <p:ph type="pic" sz="quarter" idx="19" hasCustomPrompt="1"/>
          </p:nvPr>
        </p:nvSpPr>
        <p:spPr>
          <a:xfrm>
            <a:off x="10443476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図プレースホルダー 3"/>
          <p:cNvSpPr>
            <a:spLocks noGrp="1"/>
          </p:cNvSpPr>
          <p:nvPr>
            <p:ph type="pic" sz="quarter" idx="21" hasCustomPrompt="1"/>
          </p:nvPr>
        </p:nvSpPr>
        <p:spPr>
          <a:xfrm>
            <a:off x="10443476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9" name="図プレースホルダー 3"/>
          <p:cNvSpPr>
            <a:spLocks noGrp="1"/>
          </p:cNvSpPr>
          <p:nvPr>
            <p:ph type="pic" sz="quarter" idx="31" hasCustomPrompt="1"/>
          </p:nvPr>
        </p:nvSpPr>
        <p:spPr>
          <a:xfrm>
            <a:off x="10443476" y="5143500"/>
            <a:ext cx="2617200" cy="25704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10443476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13053211" y="0"/>
            <a:ext cx="2617200" cy="25704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13053211" y="25731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0" name="図プレースホルダー 3"/>
          <p:cNvSpPr>
            <a:spLocks noGrp="1"/>
          </p:cNvSpPr>
          <p:nvPr>
            <p:ph type="pic" sz="quarter" idx="32" hasCustomPrompt="1"/>
          </p:nvPr>
        </p:nvSpPr>
        <p:spPr>
          <a:xfrm>
            <a:off x="13053211" y="51435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13053211" y="77166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5662949" y="0"/>
            <a:ext cx="2617200" cy="2570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5662949" y="25731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9" name="図プレースホルダー 3"/>
          <p:cNvSpPr>
            <a:spLocks noGrp="1"/>
          </p:cNvSpPr>
          <p:nvPr>
            <p:ph type="pic" sz="quarter" idx="37" hasCustomPrompt="1"/>
          </p:nvPr>
        </p:nvSpPr>
        <p:spPr>
          <a:xfrm>
            <a:off x="15662949" y="514350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5662949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85783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15302222" y="6021206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1776050" y="3775348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619487" y="3343300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 userDrawn="1"/>
        </p:nvSpPr>
        <p:spPr>
          <a:xfrm>
            <a:off x="3579631" y="4035524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6477199" y="5820740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3600000"/>
          </a:xfrm>
          <a:solidFill>
            <a:schemeClr val="accent1"/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3542"/>
            <a:ext cx="3600000" cy="36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36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3542"/>
            <a:ext cx="3600000" cy="36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36000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35931" y="6628665"/>
            <a:ext cx="3600000" cy="3600000"/>
          </a:xfrm>
          <a:solidFill>
            <a:schemeClr val="accent5"/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3685502" y="6628665"/>
            <a:ext cx="3600000" cy="36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7335073" y="6628665"/>
            <a:ext cx="3600000" cy="36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20" hasCustomPrompt="1"/>
          </p:nvPr>
        </p:nvSpPr>
        <p:spPr>
          <a:xfrm>
            <a:off x="10985934" y="6628665"/>
            <a:ext cx="3600000" cy="36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5"/>
          <p:cNvSpPr>
            <a:spLocks noGrp="1"/>
          </p:cNvSpPr>
          <p:nvPr>
            <p:ph type="pic" sz="quarter" idx="21" hasCustomPrompt="1"/>
          </p:nvPr>
        </p:nvSpPr>
        <p:spPr>
          <a:xfrm>
            <a:off x="14634216" y="6628665"/>
            <a:ext cx="3600000" cy="36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3955852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22233" y="53219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725714" y="5394653"/>
            <a:ext cx="16822057" cy="935442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17313986" y="5243147"/>
            <a:ext cx="757710" cy="7577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5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51435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5143500"/>
            <a:ext cx="9142413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3" hasCustomPrompt="1"/>
          </p:nvPr>
        </p:nvSpPr>
        <p:spPr>
          <a:xfrm>
            <a:off x="5120145" y="0"/>
            <a:ext cx="7119405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12239550" y="0"/>
            <a:ext cx="6046863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142413" y="5143500"/>
            <a:ext cx="410525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13247662" y="5143500"/>
            <a:ext cx="5029236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214214" y="751012"/>
            <a:ext cx="4680520" cy="1566931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14214" y="2552574"/>
            <a:ext cx="4680521" cy="2230886"/>
          </a:xfrm>
        </p:spPr>
        <p:txBody>
          <a:bodyPr anchor="t">
            <a:noAutofit/>
          </a:bodyPr>
          <a:lstStyle>
            <a:lvl1pPr algn="ctr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287222" y="5359524"/>
            <a:ext cx="3816424" cy="4680520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71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0" y="5965370"/>
            <a:ext cx="18286413" cy="43216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62" y="4451598"/>
            <a:ext cx="1009181" cy="151377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034" y="4457082"/>
            <a:ext cx="981758" cy="150828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54" y="4160910"/>
            <a:ext cx="1206628" cy="180445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418" y="3705682"/>
            <a:ext cx="1061284" cy="225968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825" y="3628895"/>
            <a:ext cx="1173721" cy="2336475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314" y="3283360"/>
            <a:ext cx="1170979" cy="2682009"/>
          </a:xfrm>
          <a:prstGeom prst="rect">
            <a:avLst/>
          </a:prstGeom>
        </p:spPr>
      </p:pic>
      <p:sp>
        <p:nvSpPr>
          <p:cNvPr id="29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42793" y="2918326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3223052" y="2062221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0287125" y="1516812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884580" y="2386311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726308" y="1206116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2697243" y="647313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6" name="直線コネクタ 35"/>
          <p:cNvCxnSpPr>
            <a:stCxn id="29" idx="2"/>
          </p:cNvCxnSpPr>
          <p:nvPr userDrawn="1"/>
        </p:nvCxnSpPr>
        <p:spPr>
          <a:xfrm>
            <a:off x="3237353" y="3638406"/>
            <a:ext cx="0" cy="672337"/>
          </a:xfrm>
          <a:prstGeom prst="line">
            <a:avLst/>
          </a:prstGeom>
          <a:ln w="28575"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 userDrawn="1"/>
        </p:nvCxnSpPr>
        <p:spPr>
          <a:xfrm>
            <a:off x="5425323" y="2917371"/>
            <a:ext cx="0" cy="1383775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 userDrawn="1"/>
        </p:nvCxnSpPr>
        <p:spPr>
          <a:xfrm>
            <a:off x="7903696" y="2046514"/>
            <a:ext cx="0" cy="1898912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 userDrawn="1"/>
        </p:nvCxnSpPr>
        <p:spPr>
          <a:xfrm>
            <a:off x="10068670" y="3148370"/>
            <a:ext cx="0" cy="335059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 userDrawn="1"/>
        </p:nvCxnSpPr>
        <p:spPr>
          <a:xfrm>
            <a:off x="12481685" y="2261998"/>
            <a:ext cx="0" cy="1221431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 userDrawn="1"/>
        </p:nvCxnSpPr>
        <p:spPr>
          <a:xfrm>
            <a:off x="14906985" y="1384448"/>
            <a:ext cx="0" cy="1763922"/>
          </a:xfrm>
          <a:prstGeom prst="line">
            <a:avLst/>
          </a:prstGeom>
          <a:ln w="28575"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321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7522233" y="768781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7982857"/>
            <a:ext cx="17425936" cy="1669143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789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25"/>
                            </p:stCondLst>
                            <p:childTnLst>
                              <p:par>
                                <p:cTn id="2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75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75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50"/>
                            </p:stCondLst>
                            <p:childTnLst>
                              <p:par>
                                <p:cTn id="3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8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75"/>
                            </p:stCondLst>
                            <p:childTnLst>
                              <p:par>
                                <p:cTn id="5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25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825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600"/>
                            </p:stCondLst>
                            <p:childTnLst>
                              <p:par>
                                <p:cTn id="6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35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85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625"/>
                            </p:stCondLst>
                            <p:childTnLst>
                              <p:par>
                                <p:cTn id="8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375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875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65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25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/>
      <p:bldP spid="54" grpId="0" animBg="1"/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407196"/>
            <a:ext cx="18286412" cy="5372461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78310" y="8157264"/>
            <a:ext cx="16200313" cy="118993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222326" y="801324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647543"/>
            <a:ext cx="18286413" cy="1146629"/>
          </a:xfrm>
          <a:solidFill>
            <a:schemeClr val="accent1">
              <a:lumMod val="75000"/>
              <a:alpha val="80000"/>
            </a:schemeClr>
          </a:solidFill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056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pin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8014097" y="55909"/>
            <a:ext cx="10272315" cy="6722912"/>
            <a:chOff x="7426437" y="55909"/>
            <a:chExt cx="10859975" cy="6722912"/>
          </a:xfrm>
        </p:grpSpPr>
        <p:sp>
          <p:nvSpPr>
            <p:cNvPr id="13" name="正方形/長方形 12"/>
            <p:cNvSpPr/>
            <p:nvPr userDrawn="1"/>
          </p:nvSpPr>
          <p:spPr>
            <a:xfrm>
              <a:off x="10859975" y="111818"/>
              <a:ext cx="7426437" cy="66670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直角三角形 11"/>
            <p:cNvSpPr/>
            <p:nvPr userDrawn="1"/>
          </p:nvSpPr>
          <p:spPr>
            <a:xfrm flipH="1">
              <a:off x="7426437" y="55909"/>
              <a:ext cx="3433538" cy="672291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55" y="707944"/>
            <a:ext cx="1923834" cy="607087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290" y="1526595"/>
            <a:ext cx="1780558" cy="525222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正方形/長方形 5"/>
          <p:cNvSpPr/>
          <p:nvPr userDrawn="1"/>
        </p:nvSpPr>
        <p:spPr>
          <a:xfrm>
            <a:off x="0" y="6778822"/>
            <a:ext cx="18286413" cy="35081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725714" y="6956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7522233" y="832281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651672" y="596076"/>
            <a:ext cx="6054437" cy="1232724"/>
          </a:xfrm>
        </p:spPr>
        <p:txBody>
          <a:bodyPr>
            <a:noAutofit/>
          </a:bodyPr>
          <a:lstStyle>
            <a:lvl1pPr algn="l">
              <a:defRPr sz="6600" b="0" i="0" u="none" baseline="0">
                <a:solidFill>
                  <a:schemeClr val="accent1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457943" y="596076"/>
            <a:ext cx="5679617" cy="1232724"/>
          </a:xfrm>
        </p:spPr>
        <p:txBody>
          <a:bodyPr>
            <a:noAutofit/>
          </a:bodyPr>
          <a:lstStyle>
            <a:lvl1pPr algn="r">
              <a:defRPr sz="6600" b="0" i="0" u="none" baseline="0">
                <a:solidFill>
                  <a:schemeClr val="accent5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430238" y="8532911"/>
            <a:ext cx="17425936" cy="1497780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1091352" y="2895600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円/楕円 14"/>
          <p:cNvSpPr/>
          <p:nvPr userDrawn="1"/>
        </p:nvSpPr>
        <p:spPr>
          <a:xfrm>
            <a:off x="535674" y="3182774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1091352" y="4045528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円/楕円 16"/>
          <p:cNvSpPr/>
          <p:nvPr userDrawn="1"/>
        </p:nvSpPr>
        <p:spPr>
          <a:xfrm>
            <a:off x="541721" y="4332702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1091352" y="5195455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535674" y="5482629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12558306" y="2898757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12002628" y="3185931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12558306" y="4048685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12002628" y="4335859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 userDrawn="1">
            <p:ph type="body" sz="quarter" idx="50" hasCustomPrompt="1"/>
          </p:nvPr>
        </p:nvSpPr>
        <p:spPr>
          <a:xfrm>
            <a:off x="12558306" y="5198612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円/楕円 27"/>
          <p:cNvSpPr/>
          <p:nvPr userDrawn="1"/>
        </p:nvSpPr>
        <p:spPr>
          <a:xfrm>
            <a:off x="12002628" y="5485786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3199615" y="183888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1055142" y="18388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786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85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30" grpId="0" animBg="1"/>
      <p:bldP spid="31" grpId="0" animBg="1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-1" y="-1"/>
            <a:ext cx="18286413" cy="62266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146" y="462980"/>
            <a:ext cx="7911618" cy="640909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301" y="1425361"/>
            <a:ext cx="3830770" cy="544671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6" y="2706412"/>
            <a:ext cx="2044962" cy="4165664"/>
          </a:xfrm>
          <a:prstGeom prst="rect">
            <a:avLst/>
          </a:prstGeom>
        </p:spPr>
      </p:pic>
      <p:sp>
        <p:nvSpPr>
          <p:cNvPr id="11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3394909" y="3236669"/>
            <a:ext cx="1709737" cy="3105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5489811" y="733010"/>
            <a:ext cx="7335815" cy="405623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13257470" y="1924050"/>
            <a:ext cx="3314700" cy="443458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771615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22233" y="813774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8432792"/>
            <a:ext cx="17425936" cy="1509494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57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2" grpId="0"/>
      <p:bldP spid="13" grpId="0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 userDrawn="1"/>
        </p:nvSpPr>
        <p:spPr>
          <a:xfrm>
            <a:off x="-1" y="6350000"/>
            <a:ext cx="18286413" cy="3937000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803048" y="3255738"/>
            <a:ext cx="8534400" cy="4800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角丸四角形 7"/>
          <p:cNvSpPr/>
          <p:nvPr userDrawn="1"/>
        </p:nvSpPr>
        <p:spPr>
          <a:xfrm>
            <a:off x="803274" y="2768375"/>
            <a:ext cx="8534400" cy="487140"/>
          </a:xfrm>
          <a:custGeom>
            <a:avLst/>
            <a:gdLst/>
            <a:ahLst/>
            <a:cxnLst/>
            <a:rect l="l" t="t" r="r" b="b"/>
            <a:pathLst>
              <a:path w="8534400" h="487140">
                <a:moveTo>
                  <a:pt x="148176" y="0"/>
                </a:moveTo>
                <a:lnTo>
                  <a:pt x="8386224" y="0"/>
                </a:lnTo>
                <a:cubicBezTo>
                  <a:pt x="8468059" y="0"/>
                  <a:pt x="8534400" y="66341"/>
                  <a:pt x="8534400" y="148176"/>
                </a:cubicBezTo>
                <a:lnTo>
                  <a:pt x="8534400" y="487140"/>
                </a:lnTo>
                <a:lnTo>
                  <a:pt x="0" y="487140"/>
                </a:lnTo>
                <a:lnTo>
                  <a:pt x="0" y="148176"/>
                </a:lnTo>
                <a:cubicBezTo>
                  <a:pt x="0" y="66341"/>
                  <a:pt x="66341" y="0"/>
                  <a:pt x="14817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803274" y="3192015"/>
            <a:ext cx="8534400" cy="63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 userDrawn="1"/>
        </p:nvGrpSpPr>
        <p:grpSpPr>
          <a:xfrm>
            <a:off x="985610" y="2907170"/>
            <a:ext cx="542925" cy="142875"/>
            <a:chOff x="2524125" y="1614487"/>
            <a:chExt cx="542925" cy="142875"/>
          </a:xfrm>
        </p:grpSpPr>
        <p:sp>
          <p:nvSpPr>
            <p:cNvPr id="19" name="円/楕円 18"/>
            <p:cNvSpPr/>
            <p:nvPr userDrawn="1"/>
          </p:nvSpPr>
          <p:spPr>
            <a:xfrm>
              <a:off x="2524125" y="1614487"/>
              <a:ext cx="142875" cy="1428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 userDrawn="1"/>
          </p:nvSpPr>
          <p:spPr>
            <a:xfrm>
              <a:off x="2724150" y="1614487"/>
              <a:ext cx="142875" cy="1428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 userDrawn="1"/>
          </p:nvSpPr>
          <p:spPr>
            <a:xfrm>
              <a:off x="2924175" y="1614487"/>
              <a:ext cx="142875" cy="1428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/>
          <p:cNvGrpSpPr/>
          <p:nvPr userDrawn="1"/>
        </p:nvGrpSpPr>
        <p:grpSpPr>
          <a:xfrm>
            <a:off x="8958034" y="2883357"/>
            <a:ext cx="200026" cy="190500"/>
            <a:chOff x="7781924" y="1704975"/>
            <a:chExt cx="200026" cy="1905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3" name="正方形/長方形 22"/>
            <p:cNvSpPr/>
            <p:nvPr userDrawn="1"/>
          </p:nvSpPr>
          <p:spPr>
            <a:xfrm>
              <a:off x="7781925" y="1704975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7781925" y="1776413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 userDrawn="1"/>
          </p:nvSpPr>
          <p:spPr>
            <a:xfrm>
              <a:off x="7781924" y="1847850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正方形/長方形 37"/>
          <p:cNvSpPr/>
          <p:nvPr userDrawn="1"/>
        </p:nvSpPr>
        <p:spPr>
          <a:xfrm rot="2700000">
            <a:off x="2387421" y="4360030"/>
            <a:ext cx="12778290" cy="9622369"/>
          </a:xfrm>
          <a:custGeom>
            <a:avLst/>
            <a:gdLst/>
            <a:ahLst/>
            <a:cxnLst/>
            <a:rect l="l" t="t" r="r" b="b"/>
            <a:pathLst>
              <a:path w="12778290" h="9622369">
                <a:moveTo>
                  <a:pt x="2350963" y="1"/>
                </a:moveTo>
                <a:lnTo>
                  <a:pt x="12778290" y="0"/>
                </a:lnTo>
                <a:lnTo>
                  <a:pt x="3155921" y="9622369"/>
                </a:lnTo>
                <a:lnTo>
                  <a:pt x="0" y="9622369"/>
                </a:lnTo>
                <a:lnTo>
                  <a:pt x="5986665" y="363570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873123" y="659421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82631" y="6715047"/>
            <a:ext cx="7794169" cy="225115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10428801" y="2786683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9873123" y="3073857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49" hasCustomPrompt="1"/>
          </p:nvPr>
        </p:nvSpPr>
        <p:spPr>
          <a:xfrm>
            <a:off x="10428801" y="3936611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9873123" y="4223785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10428801" y="5086538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円/楕円 35"/>
          <p:cNvSpPr/>
          <p:nvPr userDrawn="1"/>
        </p:nvSpPr>
        <p:spPr>
          <a:xfrm>
            <a:off x="9873123" y="5373712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 userDrawn="1"/>
        </p:nvSpPr>
        <p:spPr>
          <a:xfrm>
            <a:off x="2333099" y="1358472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13"/>
          <p:cNvSpPr/>
          <p:nvPr userDrawn="1"/>
        </p:nvSpPr>
        <p:spPr>
          <a:xfrm>
            <a:off x="47390" y="0"/>
            <a:ext cx="1368152" cy="1021905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 userDrawn="1"/>
        </p:nvSpPr>
        <p:spPr>
          <a:xfrm>
            <a:off x="1022872" y="102190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1811586" y="223637"/>
            <a:ext cx="992843" cy="9928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43" name="円/楕円 42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6848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50"/>
                            </p:stCondLst>
                            <p:childTnLst>
                              <p:par>
                                <p:cTn id="7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50"/>
                            </p:stCondLst>
                            <p:childTnLst>
                              <p:par>
                                <p:cTn id="7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75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25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75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75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25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/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8" grpId="0" animBg="1"/>
      <p:bldP spid="28" grpId="0" animBg="1"/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and Animate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2095500" y="0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1609270" y="0"/>
            <a:ext cx="8606971" cy="10287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テキスト プレースホルダー 2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11977007" y="0"/>
            <a:ext cx="8606971" cy="10287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テキスト プレースホルダー 25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-4691291" y="0"/>
            <a:ext cx="13914663" cy="10287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7" name="テキスト プレースホルダー 25"/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12963524" y="0"/>
            <a:ext cx="13914663" cy="10287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8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9496426" y="0"/>
            <a:ext cx="5353051" cy="10287000"/>
          </a:xfrm>
          <a:prstGeom prst="parallelogram">
            <a:avLst>
              <a:gd name="adj" fmla="val 67559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9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6619883" y="0"/>
            <a:ext cx="4648207" cy="10287000"/>
          </a:xfrm>
          <a:prstGeom prst="parallelogram">
            <a:avLst>
              <a:gd name="adj" fmla="val 77247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559004" y="4055836"/>
            <a:ext cx="7235167" cy="3312381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567171" y="7667281"/>
            <a:ext cx="7227000" cy="2086317"/>
          </a:xfrm>
        </p:spPr>
        <p:txBody>
          <a:bodyPr>
            <a:noAutofit/>
          </a:bodyPr>
          <a:lstStyle>
            <a:lvl1pPr algn="l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43" hasCustomPrompt="1"/>
          </p:nvPr>
        </p:nvSpPr>
        <p:spPr>
          <a:xfrm rot="4250327">
            <a:off x="10978043" y="3220775"/>
            <a:ext cx="10698970" cy="401955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7000" b="0" i="0" u="none" baseline="0">
                <a:solidFill>
                  <a:schemeClr val="bg1">
                    <a:alpha val="30000"/>
                  </a:schemeClr>
                </a:solidFill>
                <a:latin typeface="Route 159 Bold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661514" y="7485852"/>
            <a:ext cx="3240000" cy="72000"/>
          </a:xfrm>
          <a:solidFill>
            <a:schemeClr val="bg1"/>
          </a:solidFill>
        </p:spPr>
        <p:txBody>
          <a:bodyPr>
            <a:noAutofit/>
          </a:bodyPr>
          <a:lstStyle>
            <a:lvl1pPr algn="l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117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/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8563429"/>
            <a:ext cx="9142413" cy="1170617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104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032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6778172"/>
            <a:ext cx="18286414" cy="1843314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456406" y="6894738"/>
            <a:ext cx="17373600" cy="155257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048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テキスト プレースホルダー 4"/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1016451"/>
            <a:ext cx="18286413" cy="1552575"/>
          </a:xfrm>
          <a:solidFill>
            <a:schemeClr val="tx2">
              <a:alpha val="4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7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456406" y="1016452"/>
            <a:ext cx="17373600" cy="155257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565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3261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56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6982966" y="2407196"/>
            <a:ext cx="11303446" cy="468052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0" y="2407196"/>
            <a:ext cx="6982966" cy="46805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78310" y="2767236"/>
            <a:ext cx="5400599" cy="4032448"/>
          </a:xfrm>
        </p:spPr>
        <p:txBody>
          <a:bodyPr anchor="b"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14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75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animBg="1"/>
      <p:bldP spid="15" grpId="0" build="allAtOnce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725715" y="2830287"/>
            <a:ext cx="16826888" cy="43688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Message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614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-1" y="5964072"/>
            <a:ext cx="18286413" cy="4322928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816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2333099" y="1358472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47390" y="0"/>
            <a:ext cx="1368152" cy="1021905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022872" y="102190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1811586" y="223637"/>
            <a:ext cx="992843" cy="9928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0531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748" r:id="rId2"/>
    <p:sldLayoutId id="2147483675" r:id="rId3"/>
    <p:sldLayoutId id="2147483751" r:id="rId4"/>
    <p:sldLayoutId id="2147483676" r:id="rId5"/>
    <p:sldLayoutId id="2147483773" r:id="rId6"/>
    <p:sldLayoutId id="2147483752" r:id="rId7"/>
    <p:sldLayoutId id="2147483706" r:id="rId8"/>
    <p:sldLayoutId id="2147483660" r:id="rId9"/>
    <p:sldLayoutId id="2147483704" r:id="rId10"/>
    <p:sldLayoutId id="2147483671" r:id="rId11"/>
    <p:sldLayoutId id="2147483718" r:id="rId12"/>
    <p:sldLayoutId id="2147483680" r:id="rId13"/>
    <p:sldLayoutId id="2147483757" r:id="rId14"/>
    <p:sldLayoutId id="2147483691" r:id="rId15"/>
    <p:sldLayoutId id="2147483702" r:id="rId16"/>
    <p:sldLayoutId id="2147483750" r:id="rId17"/>
    <p:sldLayoutId id="2147483684" r:id="rId18"/>
    <p:sldLayoutId id="2147483749" r:id="rId19"/>
    <p:sldLayoutId id="2147483686" r:id="rId20"/>
    <p:sldLayoutId id="2147483689" r:id="rId21"/>
    <p:sldLayoutId id="2147483690" r:id="rId22"/>
    <p:sldLayoutId id="2147483682" r:id="rId23"/>
    <p:sldLayoutId id="2147483705" r:id="rId24"/>
    <p:sldLayoutId id="2147483710" r:id="rId25"/>
    <p:sldLayoutId id="2147483712" r:id="rId26"/>
    <p:sldLayoutId id="2147483713" r:id="rId27"/>
    <p:sldLayoutId id="2147483716" r:id="rId28"/>
    <p:sldLayoutId id="2147483715" r:id="rId29"/>
    <p:sldLayoutId id="2147483735" r:id="rId30"/>
    <p:sldLayoutId id="2147483719" r:id="rId31"/>
    <p:sldLayoutId id="2147483725" r:id="rId32"/>
    <p:sldLayoutId id="2147483726" r:id="rId33"/>
    <p:sldLayoutId id="2147483727" r:id="rId34"/>
    <p:sldLayoutId id="2147483728" r:id="rId35"/>
    <p:sldLayoutId id="2147483734" r:id="rId36"/>
    <p:sldLayoutId id="2147483753" r:id="rId37"/>
    <p:sldLayoutId id="2147483756" r:id="rId38"/>
    <p:sldLayoutId id="2147483758" r:id="rId39"/>
    <p:sldLayoutId id="2147483693" r:id="rId40"/>
    <p:sldLayoutId id="2147483714" r:id="rId4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3" grpId="0" animBg="1"/>
      <p:bldP spid="13" grpId="1" animBg="1"/>
      <p:bldP spid="14" grpId="0" animBg="1"/>
      <p:bldP spid="14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0" grpId="0" animBg="1"/>
      <p:bldP spid="20" grpId="1" animBg="1"/>
      <p:bldP spid="6" grpId="0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Route 159 UltraLight" pitchFamily="50" charset="0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322" y="246956"/>
            <a:ext cx="16507876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9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679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17" r:id="rId2"/>
    <p:sldLayoutId id="2147483670" r:id="rId3"/>
    <p:sldLayoutId id="2147483666" r:id="rId4"/>
    <p:sldLayoutId id="2147483667" r:id="rId5"/>
    <p:sldLayoutId id="2147483672" r:id="rId6"/>
    <p:sldLayoutId id="2147483674" r:id="rId7"/>
    <p:sldLayoutId id="2147483723" r:id="rId8"/>
    <p:sldLayoutId id="2147483678" r:id="rId9"/>
    <p:sldLayoutId id="2147483679" r:id="rId10"/>
    <p:sldLayoutId id="2147483703" r:id="rId11"/>
    <p:sldLayoutId id="2147483707" r:id="rId12"/>
    <p:sldLayoutId id="2147483711" r:id="rId13"/>
    <p:sldLayoutId id="2147483701" r:id="rId14"/>
    <p:sldLayoutId id="2147483708" r:id="rId15"/>
    <p:sldLayoutId id="2147483720" r:id="rId16"/>
    <p:sldLayoutId id="2147483722" r:id="rId17"/>
    <p:sldLayoutId id="2147483731" r:id="rId18"/>
    <p:sldLayoutId id="2147483732" r:id="rId19"/>
    <p:sldLayoutId id="2147483738" r:id="rId20"/>
    <p:sldLayoutId id="2147483739" r:id="rId21"/>
    <p:sldLayoutId id="2147483741" r:id="rId22"/>
    <p:sldLayoutId id="2147483746" r:id="rId23"/>
    <p:sldLayoutId id="2147483761" r:id="rId24"/>
    <p:sldLayoutId id="2147483765" r:id="rId25"/>
    <p:sldLayoutId id="2147483774" r:id="rId26"/>
    <p:sldLayoutId id="2147483754" r:id="rId2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  <p:bldP spid="17" grpId="0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34294" y="246956"/>
            <a:ext cx="1643779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205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70" r:id="rId2"/>
    <p:sldLayoutId id="2147483762" r:id="rId3"/>
    <p:sldLayoutId id="2147483662" r:id="rId4"/>
    <p:sldLayoutId id="2147483663" r:id="rId5"/>
    <p:sldLayoutId id="2147483673" r:id="rId6"/>
    <p:sldLayoutId id="2147483697" r:id="rId7"/>
    <p:sldLayoutId id="2147483698" r:id="rId8"/>
    <p:sldLayoutId id="2147483699" r:id="rId9"/>
    <p:sldLayoutId id="2147483709" r:id="rId10"/>
    <p:sldLayoutId id="2147483700" r:id="rId11"/>
    <p:sldLayoutId id="2147483733" r:id="rId12"/>
    <p:sldLayoutId id="2147483740" r:id="rId13"/>
    <p:sldLayoutId id="2147483743" r:id="rId14"/>
    <p:sldLayoutId id="2147483745" r:id="rId15"/>
    <p:sldLayoutId id="2147483766" r:id="rId16"/>
    <p:sldLayoutId id="2147483768" r:id="rId17"/>
    <p:sldLayoutId id="2147483767" r:id="rId18"/>
    <p:sldLayoutId id="2147483769" r:id="rId19"/>
    <p:sldLayoutId id="2147483730" r:id="rId20"/>
    <p:sldLayoutId id="2147483759" r:id="rId21"/>
    <p:sldLayoutId id="2147483760" r:id="rId22"/>
    <p:sldLayoutId id="2147483755" r:id="rId23"/>
  </p:sldLayoutIdLst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efondovi.mrrfeu.hr/" TargetMode="Externa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ctrTitle"/>
          </p:nvPr>
        </p:nvSpPr>
        <p:spPr>
          <a:xfrm>
            <a:off x="6206798" y="3028626"/>
            <a:ext cx="5872815" cy="3862550"/>
          </a:xfrm>
        </p:spPr>
        <p:txBody>
          <a:bodyPr/>
          <a:lstStyle/>
          <a:p>
            <a:br>
              <a:rPr lang="hr-HR" altLang="ja-JP" sz="4400" b="1" dirty="0"/>
            </a:br>
            <a:br>
              <a:rPr lang="hr-HR" altLang="ja-JP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altLang="ja-JP" sz="4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Uvod u svijet EU projekata</a:t>
            </a:r>
            <a:endParaRPr kumimoji="1" lang="ja-JP" altLang="en-US" sz="44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/>
          </p:nvPr>
        </p:nvSpPr>
        <p:spPr>
          <a:xfrm rot="10800000" flipV="1">
            <a:off x="12290548" y="5578260"/>
            <a:ext cx="5596757" cy="4352916"/>
          </a:xfrm>
        </p:spPr>
        <p:txBody>
          <a:bodyPr/>
          <a:lstStyle/>
          <a:p>
            <a:pPr algn="r"/>
            <a:r>
              <a:rPr lang="hr-HR" altLang="ja-JP" sz="2400" b="1" dirty="0"/>
              <a:t>Autori:</a:t>
            </a:r>
          </a:p>
          <a:p>
            <a:pPr algn="r"/>
            <a:r>
              <a:rPr lang="hr-HR" altLang="ja-JP" sz="2400" i="1" dirty="0"/>
              <a:t>Ena Pereš; CARNET</a:t>
            </a:r>
          </a:p>
          <a:p>
            <a:pPr algn="r"/>
            <a:r>
              <a:rPr lang="hr-HR" altLang="ja-JP" sz="2400" i="1" dirty="0"/>
              <a:t>Filip Kanižaj; CARNET</a:t>
            </a:r>
          </a:p>
          <a:p>
            <a:pPr algn="r"/>
            <a:r>
              <a:rPr lang="hr-HR" altLang="ja-JP" sz="2400" i="1" dirty="0"/>
              <a:t>Maja Rakić; CARNET</a:t>
            </a:r>
          </a:p>
          <a:p>
            <a:pPr algn="r"/>
            <a:r>
              <a:rPr lang="hr-HR" altLang="ja-JP" sz="2400" i="1" dirty="0"/>
              <a:t>Mirela Miličević; CARNET</a:t>
            </a:r>
            <a:endParaRPr lang="ja-JP" altLang="en-US" sz="2400" i="1" dirty="0"/>
          </a:p>
        </p:txBody>
      </p:sp>
      <p:pic>
        <p:nvPicPr>
          <p:cNvPr id="23" name="Slika 22">
            <a:extLst>
              <a:ext uri="{FF2B5EF4-FFF2-40B4-BE49-F238E27FC236}">
                <a16:creationId xmlns:a16="http://schemas.microsoft.com/office/drawing/2014/main" id="{8DE9314D-474B-4C54-968D-927B3DEF98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680" y="487182"/>
            <a:ext cx="2347724" cy="72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754">
        <p:fade/>
      </p:transition>
    </mc:Choice>
    <mc:Fallback xmlns="">
      <p:transition spd="med" advTm="6754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18" name="タイトル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ja-JP" sz="11500" dirty="0" err="1"/>
              <a:t>s</a:t>
            </a:r>
            <a:r>
              <a:rPr kumimoji="1" lang="hr-HR" altLang="ja-JP" sz="11500" dirty="0" err="1"/>
              <a:t>li.do</a:t>
            </a:r>
            <a:r>
              <a:rPr kumimoji="1" lang="hr-HR" altLang="ja-JP" sz="11500" dirty="0"/>
              <a:t> zadatak</a:t>
            </a:r>
            <a:endParaRPr kumimoji="1" lang="ja-JP" altLang="en-US" sz="11500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1" lang="hr-HR" altLang="ja-JP" sz="3600" dirty="0"/>
              <a:t>U aplikaciju upisati što je po Vašem mišljenju potrebno za uspješnu pripremu i provedbu projekta.</a:t>
            </a:r>
            <a:endParaRPr kumimoji="1" lang="ja-JP" altLang="en-US" sz="3600" dirty="0"/>
          </a:p>
        </p:txBody>
      </p:sp>
      <p:pic>
        <p:nvPicPr>
          <p:cNvPr id="10" name="Rezervirano mjesto slike 9">
            <a:extLst>
              <a:ext uri="{FF2B5EF4-FFF2-40B4-BE49-F238E27FC236}">
                <a16:creationId xmlns:a16="http://schemas.microsoft.com/office/drawing/2014/main" id="{CF5D1C04-B1A1-4A2D-888F-8C9ED132549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6" r="209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41411992"/>
      </p:ext>
    </p:extLst>
  </p:cSld>
  <p:clrMapOvr>
    <a:masterClrMapping/>
  </p:clrMapOvr>
  <p:transition spd="slow" advTm="5528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altLang="ja-JP" sz="4000" dirty="0"/>
              <a:t>Elementi važni za pripremu i provedbu EU projekata</a:t>
            </a:r>
            <a:endParaRPr kumimoji="1" lang="ja-JP" altLang="en-US" sz="4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32"/>
          </p:nvPr>
        </p:nvSpPr>
        <p:spPr>
          <a:xfrm>
            <a:off x="7859509" y="4109976"/>
            <a:ext cx="2567393" cy="1782819"/>
          </a:xfrm>
        </p:spPr>
        <p:txBody>
          <a:bodyPr/>
          <a:lstStyle/>
          <a:p>
            <a:r>
              <a:rPr lang="hr-HR" altLang="ja-JP" sz="4000" b="1" dirty="0"/>
              <a:t>Projektni tim</a:t>
            </a:r>
            <a:endParaRPr kumimoji="1" lang="ja-JP" altLang="en-US" sz="4000" b="1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33"/>
          </p:nvPr>
        </p:nvSpPr>
        <p:spPr>
          <a:xfrm>
            <a:off x="4435004" y="3254820"/>
            <a:ext cx="2567393" cy="1424490"/>
          </a:xfrm>
        </p:spPr>
        <p:txBody>
          <a:bodyPr/>
          <a:lstStyle/>
          <a:p>
            <a:r>
              <a:rPr kumimoji="1" lang="hr-HR" altLang="ja-JP" sz="4000" b="1" dirty="0"/>
              <a:t>Partneri</a:t>
            </a:r>
            <a:endParaRPr kumimoji="1" lang="ja-JP" altLang="en-US" sz="4000" b="1" dirty="0"/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35"/>
          </p:nvPr>
        </p:nvSpPr>
        <p:spPr>
          <a:xfrm>
            <a:off x="11133022" y="5241509"/>
            <a:ext cx="2567393" cy="1782819"/>
          </a:xfrm>
        </p:spPr>
        <p:txBody>
          <a:bodyPr/>
          <a:lstStyle/>
          <a:p>
            <a:r>
              <a:rPr kumimoji="1" lang="hr-HR" altLang="ja-JP" sz="3600" b="1" dirty="0"/>
              <a:t>Budžet</a:t>
            </a:r>
            <a:endParaRPr kumimoji="1" lang="ja-JP" altLang="en-US" sz="3600" b="1" dirty="0"/>
          </a:p>
        </p:txBody>
      </p:sp>
      <p:sp>
        <p:nvSpPr>
          <p:cNvPr id="27" name="テキスト プレースホルダー 26"/>
          <p:cNvSpPr>
            <a:spLocks noGrp="1"/>
          </p:cNvSpPr>
          <p:nvPr>
            <p:ph type="body" sz="quarter" idx="37"/>
          </p:nvPr>
        </p:nvSpPr>
        <p:spPr>
          <a:xfrm>
            <a:off x="2815771" y="5607691"/>
            <a:ext cx="2567393" cy="1424489"/>
          </a:xfrm>
        </p:spPr>
        <p:txBody>
          <a:bodyPr/>
          <a:lstStyle/>
          <a:p>
            <a:r>
              <a:rPr kumimoji="1" lang="hr-HR" altLang="ja-JP" sz="3600" b="1" dirty="0"/>
              <a:t>Plan aktivnosti</a:t>
            </a:r>
            <a:endParaRPr kumimoji="1" lang="ja-JP" altLang="en-US" sz="3600" b="1" dirty="0"/>
          </a:p>
        </p:txBody>
      </p:sp>
      <p:sp>
        <p:nvSpPr>
          <p:cNvPr id="28" name="テキスト プレースホルダー 27"/>
          <p:cNvSpPr>
            <a:spLocks noGrp="1"/>
          </p:cNvSpPr>
          <p:nvPr>
            <p:ph type="body" sz="quarter" idx="38"/>
          </p:nvPr>
        </p:nvSpPr>
        <p:spPr>
          <a:xfrm>
            <a:off x="738012" y="3747282"/>
            <a:ext cx="2567393" cy="1518985"/>
          </a:xfrm>
        </p:spPr>
        <p:txBody>
          <a:bodyPr/>
          <a:lstStyle/>
          <a:p>
            <a:r>
              <a:rPr kumimoji="1" lang="hr-HR" altLang="ja-JP" sz="3600" b="1" dirty="0"/>
              <a:t>Struktura projekta</a:t>
            </a:r>
            <a:endParaRPr kumimoji="1" lang="ja-JP" altLang="en-US" sz="3600" b="1" dirty="0"/>
          </a:p>
        </p:txBody>
      </p:sp>
      <p:sp>
        <p:nvSpPr>
          <p:cNvPr id="29" name="テキスト プレースホルダー 28"/>
          <p:cNvSpPr>
            <a:spLocks noGrp="1"/>
          </p:cNvSpPr>
          <p:nvPr>
            <p:ph type="body" sz="quarter" idx="39"/>
          </p:nvPr>
        </p:nvSpPr>
        <p:spPr>
          <a:xfrm>
            <a:off x="12903247" y="2996688"/>
            <a:ext cx="2766130" cy="1782819"/>
          </a:xfrm>
        </p:spPr>
        <p:txBody>
          <a:bodyPr/>
          <a:lstStyle/>
          <a:p>
            <a:r>
              <a:rPr kumimoji="1" lang="hr-HR" altLang="ja-JP" sz="3600" b="1" dirty="0"/>
              <a:t>Podrška relevantnih institucija</a:t>
            </a:r>
            <a:endParaRPr kumimoji="1" lang="ja-JP" altLang="en-US" sz="3600" b="1" dirty="0"/>
          </a:p>
        </p:txBody>
      </p:sp>
      <p:sp>
        <p:nvSpPr>
          <p:cNvPr id="30" name="テキスト プレースホルダー 29"/>
          <p:cNvSpPr>
            <a:spLocks noGrp="1"/>
          </p:cNvSpPr>
          <p:nvPr>
            <p:ph type="body" sz="quarter" idx="40"/>
          </p:nvPr>
        </p:nvSpPr>
        <p:spPr>
          <a:xfrm>
            <a:off x="15170125" y="5143500"/>
            <a:ext cx="2766130" cy="1460500"/>
          </a:xfrm>
        </p:spPr>
        <p:txBody>
          <a:bodyPr/>
          <a:lstStyle/>
          <a:p>
            <a:r>
              <a:rPr kumimoji="1" lang="hr-HR" altLang="ja-JP" sz="4000" b="1" dirty="0"/>
              <a:t>Indikatori</a:t>
            </a:r>
            <a:endParaRPr kumimoji="1" lang="ja-JP" altLang="en-US" sz="4000" b="1" dirty="0"/>
          </a:p>
        </p:txBody>
      </p:sp>
      <p:pic>
        <p:nvPicPr>
          <p:cNvPr id="32" name="Slika 31">
            <a:extLst>
              <a:ext uri="{FF2B5EF4-FFF2-40B4-BE49-F238E27FC236}">
                <a16:creationId xmlns:a16="http://schemas.microsoft.com/office/drawing/2014/main" id="{E11F3FFA-E7B7-4100-BC10-66E80B828B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680" y="487182"/>
            <a:ext cx="2347724" cy="72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74466"/>
      </p:ext>
    </p:extLst>
  </p:cSld>
  <p:clrMapOvr>
    <a:masterClrMapping/>
  </p:clrMapOvr>
  <p:transition spd="slow" advTm="13487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/>
          <p:cNvSpPr>
            <a:spLocks noGrp="1"/>
          </p:cNvSpPr>
          <p:nvPr>
            <p:ph type="title"/>
          </p:nvPr>
        </p:nvSpPr>
        <p:spPr>
          <a:xfrm>
            <a:off x="725714" y="7136422"/>
            <a:ext cx="16822057" cy="983673"/>
          </a:xfrm>
        </p:spPr>
        <p:txBody>
          <a:bodyPr>
            <a:normAutofit fontScale="90000"/>
          </a:bodyPr>
          <a:lstStyle/>
          <a:p>
            <a:r>
              <a:rPr lang="hr-HR" dirty="0"/>
              <a:t>Neizravni / Operativni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42"/>
          </p:nvPr>
        </p:nvSpPr>
        <p:spPr>
          <a:xfrm>
            <a:off x="11801734" y="438090"/>
            <a:ext cx="6054437" cy="1232724"/>
          </a:xfrm>
        </p:spPr>
        <p:txBody>
          <a:bodyPr/>
          <a:lstStyle/>
          <a:p>
            <a:r>
              <a:rPr lang="hr-HR" altLang="ja-JP" dirty="0"/>
              <a:t>Neprihvatljivi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43"/>
          </p:nvPr>
        </p:nvSpPr>
        <p:spPr>
          <a:xfrm>
            <a:off x="430235" y="376374"/>
            <a:ext cx="5679617" cy="1232724"/>
          </a:xfrm>
        </p:spPr>
        <p:txBody>
          <a:bodyPr/>
          <a:lstStyle/>
          <a:p>
            <a:r>
              <a:rPr lang="hr-HR" altLang="ja-JP" dirty="0"/>
              <a:t>Prihvatljivi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44"/>
          </p:nvPr>
        </p:nvSpPr>
        <p:spPr>
          <a:xfrm>
            <a:off x="430235" y="8378305"/>
            <a:ext cx="17425936" cy="1497780"/>
          </a:xfrm>
        </p:spPr>
        <p:txBody>
          <a:bodyPr/>
          <a:lstStyle/>
          <a:p>
            <a:r>
              <a:rPr lang="hr-HR" sz="2400" dirty="0"/>
              <a:t>Troškovi najma prostora, režijskih troškovi za održavanje hladnog pogona (grijanje/hlađenje, struja, voda, odvoz otpada i telekomunikacije), troškovi potrošnog uredskog materijala, a koji su nastali izravno kao posljedica provedbe projekta kod prijavitelja/partnera i izračunavaju se sukladno članku 68. Stavku 1. (b) Uredbe (EU) Uredbe br. 1303/2013 primjenom fiksne stope od 15% prihvatljivih izravnih troškova osoblja bez potrebe da se vrši računanje radi utvrđivanja važeće stope. </a:t>
            </a:r>
            <a:endParaRPr lang="ja-JP" altLang="en-US" sz="2400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45"/>
          </p:nvPr>
        </p:nvSpPr>
        <p:spPr>
          <a:xfrm>
            <a:off x="1186647" y="1568518"/>
            <a:ext cx="6054437" cy="2150101"/>
          </a:xfrm>
        </p:spPr>
        <p:txBody>
          <a:bodyPr/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rgbClr val="545454"/>
                </a:solidFill>
              </a:rPr>
              <a:t>Troškovi plaća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hr-HR" altLang="ja-JP" sz="2400" dirty="0">
                <a:solidFill>
                  <a:srgbClr val="545454"/>
                </a:solidFill>
              </a:rPr>
              <a:t>Troškovi putovanja u zemlji i </a:t>
            </a:r>
            <a:r>
              <a:rPr lang="hr-HR" altLang="ja-JP" sz="2400" dirty="0" err="1">
                <a:solidFill>
                  <a:srgbClr val="545454"/>
                </a:solidFill>
              </a:rPr>
              <a:t>inoz</a:t>
            </a:r>
            <a:r>
              <a:rPr lang="hr-HR" altLang="ja-JP" sz="2400" dirty="0">
                <a:solidFill>
                  <a:srgbClr val="545454"/>
                </a:solidFill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hr-HR" altLang="ja-JP" sz="2400" dirty="0">
                <a:solidFill>
                  <a:srgbClr val="545454"/>
                </a:solidFill>
              </a:rPr>
              <a:t>Troškovi vanjskih usluga</a:t>
            </a:r>
            <a:endParaRPr lang="ja-JP" altLang="en-US" sz="2400" dirty="0">
              <a:solidFill>
                <a:srgbClr val="545454"/>
              </a:solidFill>
            </a:endParaRPr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46"/>
          </p:nvPr>
        </p:nvSpPr>
        <p:spPr>
          <a:xfrm>
            <a:off x="1186648" y="3402241"/>
            <a:ext cx="5435574" cy="2995298"/>
          </a:xfrm>
        </p:spPr>
        <p:txBody>
          <a:bodyPr/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rgbClr val="545454"/>
                </a:solidFill>
              </a:rPr>
              <a:t>Troškovi nabave opreme i namještaja povezanih s projektnim aktivnostima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rgbClr val="545454"/>
                </a:solidFill>
              </a:rPr>
              <a:t>Troškovi nabave potrošnog materijala nužnog za projektne aktivnosti</a:t>
            </a:r>
            <a:endParaRPr lang="ja-JP" altLang="en-US" sz="2400" dirty="0">
              <a:solidFill>
                <a:srgbClr val="545454"/>
              </a:solidFill>
            </a:endParaRPr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47"/>
          </p:nvPr>
        </p:nvSpPr>
        <p:spPr>
          <a:xfrm>
            <a:off x="1186648" y="5880034"/>
            <a:ext cx="5277087" cy="1232722"/>
          </a:xfrm>
        </p:spPr>
        <p:txBody>
          <a:bodyPr/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rgbClr val="545454"/>
                </a:solidFill>
              </a:rPr>
              <a:t>Troškovi promotivnih aktivnosti</a:t>
            </a:r>
            <a:endParaRPr lang="ja-JP" altLang="en-US" sz="2400" dirty="0">
              <a:solidFill>
                <a:srgbClr val="545454"/>
              </a:solidFill>
            </a:endParaRPr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48"/>
          </p:nvPr>
        </p:nvSpPr>
        <p:spPr>
          <a:xfrm>
            <a:off x="12579081" y="1975430"/>
            <a:ext cx="5277087" cy="983673"/>
          </a:xfrm>
        </p:spPr>
        <p:txBody>
          <a:bodyPr/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rgbClr val="545454"/>
                </a:solidFill>
              </a:rPr>
              <a:t>Jubilarne nagrade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rgbClr val="545454"/>
                </a:solidFill>
              </a:rPr>
              <a:t>Otpremnine, bonusi</a:t>
            </a:r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49"/>
          </p:nvPr>
        </p:nvSpPr>
        <p:spPr>
          <a:xfrm>
            <a:off x="12579080" y="2988245"/>
            <a:ext cx="5277087" cy="1497780"/>
          </a:xfrm>
        </p:spPr>
        <p:txBody>
          <a:bodyPr/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rgbClr val="545454"/>
                </a:solidFill>
              </a:rPr>
              <a:t>Doprinosi za dobrovoljna zdravstvena ili mirovinska osiguranja koja nisu obvezna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rgbClr val="545454"/>
                </a:solidFill>
              </a:rPr>
              <a:t>Kupnja korištene opreme</a:t>
            </a: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50"/>
          </p:nvPr>
        </p:nvSpPr>
        <p:spPr>
          <a:xfrm>
            <a:off x="12579079" y="4816942"/>
            <a:ext cx="5277087" cy="1497780"/>
          </a:xfrm>
        </p:spPr>
        <p:txBody>
          <a:bodyPr/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rgbClr val="545454"/>
                </a:solidFill>
              </a:rPr>
              <a:t>Kupnja opreme, vozila i namještaja u svrhu upravljanja projektom i administracije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rgbClr val="545454"/>
                </a:solidFill>
              </a:rPr>
              <a:t>Drugi troškovi koji nisu u neposrednoj povezanosti sa ciljevima projekta</a:t>
            </a:r>
          </a:p>
        </p:txBody>
      </p:sp>
    </p:spTree>
    <p:extLst>
      <p:ext uri="{BB962C8B-B14F-4D97-AF65-F5344CB8AC3E}">
        <p14:creationId xmlns:p14="http://schemas.microsoft.com/office/powerpoint/2010/main" val="2045337967"/>
      </p:ext>
    </p:extLst>
  </p:cSld>
  <p:clrMapOvr>
    <a:masterClrMapping/>
  </p:clrMapOvr>
  <p:transition spd="slow" advTm="12741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hr-HR" altLang="ja-JP" sz="4800" dirty="0">
                <a:solidFill>
                  <a:schemeClr val="accent1"/>
                </a:solidFill>
                <a:latin typeface="Route 159 Bold" pitchFamily="50" charset="0"/>
              </a:rPr>
              <a:t>Definiranje financija i budžeta projekta</a:t>
            </a:r>
            <a:endParaRPr kumimoji="1" lang="ja-JP" altLang="en-US" sz="4800" dirty="0">
              <a:solidFill>
                <a:schemeClr val="accent1"/>
              </a:solidFill>
              <a:latin typeface="Route 159 Bold" pitchFamily="50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13</a:t>
            </a:fld>
            <a:endParaRPr lang="ja-JP" altLang="en-US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CEA2FB0F-FC24-4B88-A719-6D6F966043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680" y="487182"/>
            <a:ext cx="2347724" cy="722698"/>
          </a:xfrm>
          <a:prstGeom prst="rect">
            <a:avLst/>
          </a:prstGeom>
        </p:spPr>
      </p:pic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id="{496642CD-156F-4422-89F0-C5EFD7461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38544"/>
              </p:ext>
            </p:extLst>
          </p:nvPr>
        </p:nvGraphicFramePr>
        <p:xfrm>
          <a:off x="950856" y="2351116"/>
          <a:ext cx="16200314" cy="6180662"/>
        </p:xfrm>
        <a:graphic>
          <a:graphicData uri="http://schemas.openxmlformats.org/drawingml/2006/table">
            <a:tbl>
              <a:tblPr/>
              <a:tblGrid>
                <a:gridCol w="5933484">
                  <a:extLst>
                    <a:ext uri="{9D8B030D-6E8A-4147-A177-3AD203B41FA5}">
                      <a16:colId xmlns:a16="http://schemas.microsoft.com/office/drawing/2014/main" val="2533406883"/>
                    </a:ext>
                  </a:extLst>
                </a:gridCol>
                <a:gridCol w="612097">
                  <a:extLst>
                    <a:ext uri="{9D8B030D-6E8A-4147-A177-3AD203B41FA5}">
                      <a16:colId xmlns:a16="http://schemas.microsoft.com/office/drawing/2014/main" val="3569584843"/>
                    </a:ext>
                  </a:extLst>
                </a:gridCol>
                <a:gridCol w="1453770">
                  <a:extLst>
                    <a:ext uri="{9D8B030D-6E8A-4147-A177-3AD203B41FA5}">
                      <a16:colId xmlns:a16="http://schemas.microsoft.com/office/drawing/2014/main" val="3517104184"/>
                    </a:ext>
                  </a:extLst>
                </a:gridCol>
                <a:gridCol w="1099006">
                  <a:extLst>
                    <a:ext uri="{9D8B030D-6E8A-4147-A177-3AD203B41FA5}">
                      <a16:colId xmlns:a16="http://schemas.microsoft.com/office/drawing/2014/main" val="374132825"/>
                    </a:ext>
                  </a:extLst>
                </a:gridCol>
                <a:gridCol w="1203927">
                  <a:extLst>
                    <a:ext uri="{9D8B030D-6E8A-4147-A177-3AD203B41FA5}">
                      <a16:colId xmlns:a16="http://schemas.microsoft.com/office/drawing/2014/main" val="2601002417"/>
                    </a:ext>
                  </a:extLst>
                </a:gridCol>
                <a:gridCol w="923387">
                  <a:extLst>
                    <a:ext uri="{9D8B030D-6E8A-4147-A177-3AD203B41FA5}">
                      <a16:colId xmlns:a16="http://schemas.microsoft.com/office/drawing/2014/main" val="2282831350"/>
                    </a:ext>
                  </a:extLst>
                </a:gridCol>
                <a:gridCol w="1802880">
                  <a:extLst>
                    <a:ext uri="{9D8B030D-6E8A-4147-A177-3AD203B41FA5}">
                      <a16:colId xmlns:a16="http://schemas.microsoft.com/office/drawing/2014/main" val="1449544856"/>
                    </a:ext>
                  </a:extLst>
                </a:gridCol>
                <a:gridCol w="3171763">
                  <a:extLst>
                    <a:ext uri="{9D8B030D-6E8A-4147-A177-3AD203B41FA5}">
                      <a16:colId xmlns:a16="http://schemas.microsoft.com/office/drawing/2014/main" val="776818379"/>
                    </a:ext>
                  </a:extLst>
                </a:gridCol>
              </a:tblGrid>
              <a:tr h="461442">
                <a:tc gridSpan="8">
                  <a:txBody>
                    <a:bodyPr/>
                    <a:lstStyle/>
                    <a:p>
                      <a:pPr algn="l" fontAlgn="b"/>
                      <a:r>
                        <a:rPr lang="pl-PL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Element</a:t>
                      </a:r>
                      <a:r>
                        <a:rPr lang="pl-P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 1 (PM): Upravljanje projektom i administracija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796010"/>
                  </a:ext>
                </a:extLst>
              </a:tr>
              <a:tr h="905137"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Stavka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Broj jedinica</a:t>
                      </a:r>
                      <a:endParaRPr lang="hr-HR" sz="24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Broj jedinica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Jedinica</a:t>
                      </a:r>
                      <a:endParaRPr lang="hr-HR" sz="24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Jedinica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Jedinični iznos</a:t>
                      </a:r>
                      <a:endParaRPr lang="hr-HR" sz="24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Jedinični iznos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Ukupni troškovi</a:t>
                      </a:r>
                      <a:endParaRPr lang="hr-HR" sz="24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990605"/>
                  </a:ext>
                </a:extLst>
              </a:tr>
              <a:tr h="461442"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Troškovi plaća: Voditelj projekta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192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192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sat</a:t>
                      </a:r>
                      <a:endParaRPr lang="hr-HR" sz="24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sat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80,00</a:t>
                      </a:r>
                      <a:endParaRPr lang="hr-HR" sz="24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80,00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15.360,00</a:t>
                      </a:r>
                      <a:endParaRPr lang="hr-HR" sz="24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0009270"/>
                  </a:ext>
                </a:extLst>
              </a:tr>
              <a:tr h="905137"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Savjetodavne usluge vanjskih stručnjaka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ugovor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ugovor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60.000,00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60.000,00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60.000,00</a:t>
                      </a:r>
                      <a:endParaRPr lang="hr-HR" sz="24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828527"/>
                  </a:ext>
                </a:extLst>
              </a:tr>
              <a:tr h="461442">
                <a:tc gridSpan="7">
                  <a:txBody>
                    <a:bodyPr/>
                    <a:lstStyle/>
                    <a:p>
                      <a:pPr algn="r" fontAlgn="b"/>
                      <a:r>
                        <a:rPr lang="hr-H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UKUPNO EL 1 (PM)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400" b="1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75.360,00</a:t>
                      </a:r>
                      <a:endParaRPr lang="hr-HR" sz="2400" b="1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7616446"/>
                  </a:ext>
                </a:extLst>
              </a:tr>
              <a:tr h="461442">
                <a:tc gridSpan="2">
                  <a:txBody>
                    <a:bodyPr/>
                    <a:lstStyle/>
                    <a:p>
                      <a:pPr algn="l" fontAlgn="b"/>
                      <a:endParaRPr lang="hr-HR" sz="24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hr-HR" sz="24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hr-HR" sz="2400" b="0" i="0" u="none" strike="noStrike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hr-HR" sz="2400" b="0" i="0" u="none" strike="noStrike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hr-HR" sz="2400" b="0" i="0" u="none" strike="noStrike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hr-HR" sz="2400" b="0" i="0" u="none" strike="noStrike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2400" b="0" i="0" u="none" strike="noStrike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2400" b="0" i="0" u="none" strike="noStrike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2790860"/>
                  </a:ext>
                </a:extLst>
              </a:tr>
              <a:tr h="461442">
                <a:tc gridSpan="2">
                  <a:txBody>
                    <a:bodyPr/>
                    <a:lstStyle/>
                    <a:p>
                      <a:pPr algn="l" fontAlgn="b"/>
                      <a:endParaRPr lang="hr-H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hr-H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hr-H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hr-H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hr-H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hr-H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832635"/>
                  </a:ext>
                </a:extLst>
              </a:tr>
              <a:tr h="678852">
                <a:tc gridSpan="8">
                  <a:txBody>
                    <a:bodyPr/>
                    <a:lstStyle/>
                    <a:p>
                      <a:pPr algn="l" fontAlgn="b"/>
                      <a:r>
                        <a:rPr lang="hr-H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Element V: Promidžba i vidljivost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352955"/>
                  </a:ext>
                </a:extLst>
              </a:tr>
              <a:tr h="461442"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Izrada promotivnih materijala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1</a:t>
                      </a:r>
                      <a:endParaRPr lang="hr-H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ugovor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ugovor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40.000,00</a:t>
                      </a:r>
                      <a:endParaRPr lang="hr-HR" sz="24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1105688"/>
                  </a:ext>
                </a:extLst>
              </a:tr>
              <a:tr h="461442"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Organizacija informativnog događanja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1</a:t>
                      </a:r>
                      <a:endParaRPr lang="hr-H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ugovor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ugovor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30.000,00</a:t>
                      </a:r>
                      <a:endParaRPr lang="hr-HR" sz="24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30.000,00</a:t>
                      </a:r>
                      <a:endParaRPr lang="hr-H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7564586"/>
                  </a:ext>
                </a:extLst>
              </a:tr>
              <a:tr h="461442">
                <a:tc gridSpan="7">
                  <a:txBody>
                    <a:bodyPr/>
                    <a:lstStyle/>
                    <a:p>
                      <a:pPr algn="r" fontAlgn="b"/>
                      <a:r>
                        <a:rPr lang="hr-H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 EL V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2021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641804"/>
      </p:ext>
    </p:extLst>
  </p:cSld>
  <p:clrMapOvr>
    <a:masterClrMapping/>
  </p:clrMapOvr>
  <p:transition spd="slow" advTm="4073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hr-HR" altLang="ja-JP" sz="4800" dirty="0">
                <a:solidFill>
                  <a:schemeClr val="accent1"/>
                </a:solidFill>
                <a:latin typeface="Route 159 Bold" pitchFamily="50" charset="0"/>
              </a:rPr>
              <a:t>Definiranje financija i budžeta projekta</a:t>
            </a:r>
            <a:endParaRPr kumimoji="1" lang="ja-JP" altLang="en-US" sz="4800" dirty="0">
              <a:solidFill>
                <a:schemeClr val="accent1"/>
              </a:solidFill>
              <a:latin typeface="Route 159 Bold" pitchFamily="50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14</a:t>
            </a:fld>
            <a:endParaRPr lang="ja-JP" altLang="en-US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CEA2FB0F-FC24-4B88-A719-6D6F966043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680" y="487182"/>
            <a:ext cx="2347724" cy="722698"/>
          </a:xfrm>
          <a:prstGeom prst="rect">
            <a:avLst/>
          </a:prstGeom>
        </p:spPr>
      </p:pic>
      <p:graphicFrame>
        <p:nvGraphicFramePr>
          <p:cNvPr id="3" name="Tablica 2">
            <a:extLst>
              <a:ext uri="{FF2B5EF4-FFF2-40B4-BE49-F238E27FC236}">
                <a16:creationId xmlns:a16="http://schemas.microsoft.com/office/drawing/2014/main" id="{9770F66B-1E82-49B7-B18C-516F710423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387196"/>
              </p:ext>
            </p:extLst>
          </p:nvPr>
        </p:nvGraphicFramePr>
        <p:xfrm>
          <a:off x="948174" y="2048936"/>
          <a:ext cx="16202996" cy="7143625"/>
        </p:xfrm>
        <a:graphic>
          <a:graphicData uri="http://schemas.openxmlformats.org/drawingml/2006/table">
            <a:tbl>
              <a:tblPr/>
              <a:tblGrid>
                <a:gridCol w="6546665">
                  <a:extLst>
                    <a:ext uri="{9D8B030D-6E8A-4147-A177-3AD203B41FA5}">
                      <a16:colId xmlns:a16="http://schemas.microsoft.com/office/drawing/2014/main" val="3766604756"/>
                    </a:ext>
                  </a:extLst>
                </a:gridCol>
                <a:gridCol w="2553199">
                  <a:extLst>
                    <a:ext uri="{9D8B030D-6E8A-4147-A177-3AD203B41FA5}">
                      <a16:colId xmlns:a16="http://schemas.microsoft.com/office/drawing/2014/main" val="1812081408"/>
                    </a:ext>
                  </a:extLst>
                </a:gridCol>
                <a:gridCol w="2127666">
                  <a:extLst>
                    <a:ext uri="{9D8B030D-6E8A-4147-A177-3AD203B41FA5}">
                      <a16:colId xmlns:a16="http://schemas.microsoft.com/office/drawing/2014/main" val="2467123032"/>
                    </a:ext>
                  </a:extLst>
                </a:gridCol>
                <a:gridCol w="2585934">
                  <a:extLst>
                    <a:ext uri="{9D8B030D-6E8A-4147-A177-3AD203B41FA5}">
                      <a16:colId xmlns:a16="http://schemas.microsoft.com/office/drawing/2014/main" val="2777966579"/>
                    </a:ext>
                  </a:extLst>
                </a:gridCol>
                <a:gridCol w="2389532">
                  <a:extLst>
                    <a:ext uri="{9D8B030D-6E8A-4147-A177-3AD203B41FA5}">
                      <a16:colId xmlns:a16="http://schemas.microsoft.com/office/drawing/2014/main" val="3919056210"/>
                    </a:ext>
                  </a:extLst>
                </a:gridCol>
              </a:tblGrid>
              <a:tr h="770319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hr-H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Element 2. </a:t>
                      </a:r>
                      <a:r>
                        <a:rPr lang="hr-HR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Jačanje</a:t>
                      </a:r>
                      <a:r>
                        <a:rPr lang="hr-H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 kompetencija </a:t>
                      </a:r>
                      <a:r>
                        <a:rPr lang="hr-HR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učitelja</a:t>
                      </a:r>
                      <a:r>
                        <a:rPr lang="hr-H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, nastavnika i </a:t>
                      </a:r>
                      <a:r>
                        <a:rPr lang="hr-HR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stručnih</a:t>
                      </a:r>
                      <a:r>
                        <a:rPr lang="hr-H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 suradnika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089689"/>
                  </a:ext>
                </a:extLst>
              </a:tr>
              <a:tr h="770319">
                <a:tc gridSpan="5">
                  <a:txBody>
                    <a:bodyPr/>
                    <a:lstStyle/>
                    <a:p>
                      <a:pPr algn="l" fontAlgn="b"/>
                      <a:r>
                        <a:rPr lang="hr-H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2.1 </a:t>
                      </a:r>
                      <a:r>
                        <a:rPr lang="hr-HR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Stručno</a:t>
                      </a:r>
                      <a:r>
                        <a:rPr lang="hr-H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 usavršavanje </a:t>
                      </a:r>
                      <a:r>
                        <a:rPr lang="hr-HR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učitelja</a:t>
                      </a:r>
                      <a:r>
                        <a:rPr lang="hr-H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, nastavnika i </a:t>
                      </a:r>
                      <a:r>
                        <a:rPr lang="hr-HR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stručnih</a:t>
                      </a:r>
                      <a:r>
                        <a:rPr lang="hr-H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 suradnika vezano za unapređenje mentorskoga rada s darovitim učenicima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571475"/>
                  </a:ext>
                </a:extLst>
              </a:tr>
              <a:tr h="702450">
                <a:tc>
                  <a:txBody>
                    <a:bodyPr/>
                    <a:lstStyle/>
                    <a:p>
                      <a:pPr algn="l" fontAlgn="b"/>
                      <a:r>
                        <a:rPr lang="hr-HR" sz="22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Stavka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Broj jedinica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Jedinica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Jedinični iznos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Ukupni troškovi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250987"/>
                  </a:ext>
                </a:extLst>
              </a:tr>
              <a:tr h="428471">
                <a:tc>
                  <a:txBody>
                    <a:bodyPr/>
                    <a:lstStyle/>
                    <a:p>
                      <a:pPr algn="l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Putni troškovi: Kotizacije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kotizacija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19505"/>
                  </a:ext>
                </a:extLst>
              </a:tr>
              <a:tr h="428471">
                <a:tc>
                  <a:txBody>
                    <a:bodyPr/>
                    <a:lstStyle/>
                    <a:p>
                      <a:pPr algn="l" fontAlgn="b"/>
                      <a:r>
                        <a:rPr lang="hr-HR" sz="22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Putni troškovi: Aviokarte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aviokarta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9271945"/>
                  </a:ext>
                </a:extLst>
              </a:tr>
              <a:tr h="428471">
                <a:tc>
                  <a:txBody>
                    <a:bodyPr/>
                    <a:lstStyle/>
                    <a:p>
                      <a:pPr algn="l" fontAlgn="b"/>
                      <a:r>
                        <a:rPr lang="hr-HR" sz="22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Putni troškovi: Smještaj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noćenje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3252056"/>
                  </a:ext>
                </a:extLst>
              </a:tr>
              <a:tr h="428471">
                <a:tc>
                  <a:txBody>
                    <a:bodyPr/>
                    <a:lstStyle/>
                    <a:p>
                      <a:pPr algn="l" fontAlgn="b"/>
                      <a:r>
                        <a:rPr lang="hr-HR" sz="22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Putni troškovi: Dnevnice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dnevnica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6.800,00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116309"/>
                  </a:ext>
                </a:extLst>
              </a:tr>
              <a:tr h="770319">
                <a:tc gridSpan="5">
                  <a:txBody>
                    <a:bodyPr/>
                    <a:lstStyle/>
                    <a:p>
                      <a:pPr algn="l" fontAlgn="b"/>
                      <a:r>
                        <a:rPr lang="hr-H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2.2 Studijske posjete u zemlje koje mogu poslužiti kao primjer dobre prakse rada s darovitim učenicima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056951"/>
                  </a:ext>
                </a:extLst>
              </a:tr>
              <a:tr h="702450">
                <a:tc>
                  <a:txBody>
                    <a:bodyPr/>
                    <a:lstStyle/>
                    <a:p>
                      <a:pPr algn="l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Stavka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Broj jedinica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Jedinica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Jedinični iznos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Ukupni troškovi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73843"/>
                  </a:ext>
                </a:extLst>
              </a:tr>
              <a:tr h="428471">
                <a:tc>
                  <a:txBody>
                    <a:bodyPr/>
                    <a:lstStyle/>
                    <a:p>
                      <a:pPr algn="l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Putni troškovi: Aviokarte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aviokarta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59611"/>
                  </a:ext>
                </a:extLst>
              </a:tr>
              <a:tr h="428471">
                <a:tc>
                  <a:txBody>
                    <a:bodyPr/>
                    <a:lstStyle/>
                    <a:p>
                      <a:pPr algn="l" fontAlgn="b"/>
                      <a:r>
                        <a:rPr lang="hr-HR" sz="22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Putni troškovi: Smještaj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noćenje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5585592"/>
                  </a:ext>
                </a:extLst>
              </a:tr>
              <a:tr h="428471">
                <a:tc>
                  <a:txBody>
                    <a:bodyPr/>
                    <a:lstStyle/>
                    <a:p>
                      <a:pPr algn="l" fontAlgn="b"/>
                      <a:r>
                        <a:rPr lang="hr-HR" sz="22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Putni troškovi: Dnevnice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dnevnica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8798733"/>
                  </a:ext>
                </a:extLst>
              </a:tr>
              <a:tr h="428471">
                <a:tc gridSpan="4">
                  <a:txBody>
                    <a:bodyPr/>
                    <a:lstStyle/>
                    <a:p>
                      <a:pPr algn="r" fontAlgn="b"/>
                      <a:r>
                        <a:rPr lang="hr-HR" sz="2200" b="1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UKUPNO EL 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93.350,00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9078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820049"/>
      </p:ext>
    </p:extLst>
  </p:cSld>
  <p:clrMapOvr>
    <a:masterClrMapping/>
  </p:clrMapOvr>
  <p:transition spd="slow" advTm="4073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hr-HR" altLang="ja-JP" sz="4800" dirty="0">
                <a:solidFill>
                  <a:schemeClr val="accent1"/>
                </a:solidFill>
                <a:latin typeface="Route 159 Bold" pitchFamily="50" charset="0"/>
              </a:rPr>
              <a:t>Definiranje financija i budžeta projekta</a:t>
            </a:r>
            <a:endParaRPr kumimoji="1" lang="ja-JP" altLang="en-US" sz="4800" dirty="0">
              <a:solidFill>
                <a:schemeClr val="accent1"/>
              </a:solidFill>
              <a:latin typeface="Route 159 Bold" pitchFamily="50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15</a:t>
            </a:fld>
            <a:endParaRPr lang="ja-JP" altLang="en-US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CEA2FB0F-FC24-4B88-A719-6D6F966043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680" y="487182"/>
            <a:ext cx="2347724" cy="722698"/>
          </a:xfrm>
          <a:prstGeom prst="rect">
            <a:avLst/>
          </a:prstGeom>
        </p:spPr>
      </p:pic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id="{0FE3478C-997C-4022-9914-A3A2E31D1B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706448"/>
              </p:ext>
            </p:extLst>
          </p:nvPr>
        </p:nvGraphicFramePr>
        <p:xfrm>
          <a:off x="1205949" y="2232916"/>
          <a:ext cx="16216248" cy="6976828"/>
        </p:xfrm>
        <a:graphic>
          <a:graphicData uri="http://schemas.openxmlformats.org/drawingml/2006/table">
            <a:tbl>
              <a:tblPr/>
              <a:tblGrid>
                <a:gridCol w="6552020">
                  <a:extLst>
                    <a:ext uri="{9D8B030D-6E8A-4147-A177-3AD203B41FA5}">
                      <a16:colId xmlns:a16="http://schemas.microsoft.com/office/drawing/2014/main" val="3481700640"/>
                    </a:ext>
                  </a:extLst>
                </a:gridCol>
                <a:gridCol w="2555287">
                  <a:extLst>
                    <a:ext uri="{9D8B030D-6E8A-4147-A177-3AD203B41FA5}">
                      <a16:colId xmlns:a16="http://schemas.microsoft.com/office/drawing/2014/main" val="2981623986"/>
                    </a:ext>
                  </a:extLst>
                </a:gridCol>
                <a:gridCol w="2129406">
                  <a:extLst>
                    <a:ext uri="{9D8B030D-6E8A-4147-A177-3AD203B41FA5}">
                      <a16:colId xmlns:a16="http://schemas.microsoft.com/office/drawing/2014/main" val="60165491"/>
                    </a:ext>
                  </a:extLst>
                </a:gridCol>
                <a:gridCol w="2588048">
                  <a:extLst>
                    <a:ext uri="{9D8B030D-6E8A-4147-A177-3AD203B41FA5}">
                      <a16:colId xmlns:a16="http://schemas.microsoft.com/office/drawing/2014/main" val="4243011826"/>
                    </a:ext>
                  </a:extLst>
                </a:gridCol>
                <a:gridCol w="2391487">
                  <a:extLst>
                    <a:ext uri="{9D8B030D-6E8A-4147-A177-3AD203B41FA5}">
                      <a16:colId xmlns:a16="http://schemas.microsoft.com/office/drawing/2014/main" val="2444141804"/>
                    </a:ext>
                  </a:extLst>
                </a:gridCol>
              </a:tblGrid>
              <a:tr h="660777">
                <a:tc gridSpan="5">
                  <a:txBody>
                    <a:bodyPr/>
                    <a:lstStyle/>
                    <a:p>
                      <a:pPr algn="l" fontAlgn="b"/>
                      <a:r>
                        <a:rPr lang="hr-HR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Element 3. Izrada i provedba individualiziranih programa rada te novih metoda i oblika rada, </a:t>
                      </a:r>
                      <a:r>
                        <a:rPr lang="hr-HR" sz="2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praćenja</a:t>
                      </a:r>
                      <a:r>
                        <a:rPr lang="hr-HR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 i poticanja (potencijalno) darovitih </a:t>
                      </a:r>
                      <a:r>
                        <a:rPr lang="hr-HR" sz="2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učenika</a:t>
                      </a:r>
                      <a:endParaRPr lang="hr-HR" sz="2200" b="1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517149"/>
                  </a:ext>
                </a:extLst>
              </a:tr>
              <a:tr h="742060">
                <a:tc gridSpan="5">
                  <a:txBody>
                    <a:bodyPr/>
                    <a:lstStyle/>
                    <a:p>
                      <a:pPr algn="l" fontAlgn="b"/>
                      <a:r>
                        <a:rPr lang="hr-HR" sz="2200" b="1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3.1 izrada i provedba individualiziranih programa za darovite učenike po pojedinim područjima</a:t>
                      </a:r>
                      <a:br>
                        <a:rPr lang="hr-HR" sz="2200" b="1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</a:br>
                      <a:r>
                        <a:rPr lang="hr-HR" sz="2200" b="1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darovitosti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847231"/>
                  </a:ext>
                </a:extLst>
              </a:tr>
              <a:tr h="541296">
                <a:tc>
                  <a:txBody>
                    <a:bodyPr/>
                    <a:lstStyle/>
                    <a:p>
                      <a:pPr algn="l" fontAlgn="b"/>
                      <a:r>
                        <a:rPr lang="hr-HR" sz="22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Stavka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Broj jedinica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Jedinica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Jedinični iznos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Ukupni troškovi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810591"/>
                  </a:ext>
                </a:extLst>
              </a:tr>
              <a:tr h="334101">
                <a:tc>
                  <a:txBody>
                    <a:bodyPr/>
                    <a:lstStyle/>
                    <a:p>
                      <a:pPr algn="l" fontAlgn="b"/>
                      <a:r>
                        <a:rPr lang="hr-HR" sz="22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Troškovi plaća: Nastavnici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192.000,00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4827721"/>
                  </a:ext>
                </a:extLst>
              </a:tr>
              <a:tr h="518424">
                <a:tc>
                  <a:txBody>
                    <a:bodyPr/>
                    <a:lstStyle/>
                    <a:p>
                      <a:pPr algn="l" fontAlgn="b"/>
                      <a:r>
                        <a:rPr lang="pl-PL" sz="22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Usluge s područja IKT-a za izradu programa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ugovor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509382"/>
                  </a:ext>
                </a:extLst>
              </a:tr>
              <a:tr h="518424">
                <a:tc>
                  <a:txBody>
                    <a:bodyPr/>
                    <a:lstStyle/>
                    <a:p>
                      <a:pPr algn="l" fontAlgn="b"/>
                      <a:r>
                        <a:rPr lang="pl-PL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Nabava</a:t>
                      </a:r>
                      <a:r>
                        <a:rPr lang="pl-PL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 </a:t>
                      </a:r>
                      <a:r>
                        <a:rPr lang="pl-PL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računalne</a:t>
                      </a:r>
                      <a:r>
                        <a:rPr lang="pl-PL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 </a:t>
                      </a:r>
                      <a:r>
                        <a:rPr lang="pl-PL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opreme</a:t>
                      </a:r>
                      <a:r>
                        <a:rPr lang="pl-PL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 za </a:t>
                      </a:r>
                      <a:r>
                        <a:rPr lang="pl-PL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provedbu</a:t>
                      </a:r>
                      <a:r>
                        <a:rPr lang="pl-PL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 </a:t>
                      </a:r>
                      <a:r>
                        <a:rPr lang="pl-PL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programa</a:t>
                      </a:r>
                      <a:endParaRPr lang="pl-PL" sz="22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račun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539206"/>
                  </a:ext>
                </a:extLst>
              </a:tr>
              <a:tr h="518424">
                <a:tc>
                  <a:txBody>
                    <a:bodyPr/>
                    <a:lstStyle/>
                    <a:p>
                      <a:pPr algn="l" fontAlgn="b"/>
                      <a:r>
                        <a:rPr lang="pl-PL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Nabava namještaja za provedbu programa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račun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60.000,00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60.000,00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5489672"/>
                  </a:ext>
                </a:extLst>
              </a:tr>
              <a:tr h="334101">
                <a:tc gridSpan="5">
                  <a:txBody>
                    <a:bodyPr/>
                    <a:lstStyle/>
                    <a:p>
                      <a:pPr algn="l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3.2 Uspostava mehanizama suradnje sa poslovnim sektorom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40595"/>
                  </a:ext>
                </a:extLst>
              </a:tr>
              <a:tr h="334101">
                <a:tc>
                  <a:txBody>
                    <a:bodyPr/>
                    <a:lstStyle/>
                    <a:p>
                      <a:pPr algn="l" fontAlgn="b"/>
                      <a:r>
                        <a:rPr lang="hr-HR" sz="22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Troškovi organizacije sastanaka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sastanak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1868327"/>
                  </a:ext>
                </a:extLst>
              </a:tr>
              <a:tr h="541296">
                <a:tc gridSpan="5">
                  <a:txBody>
                    <a:bodyPr/>
                    <a:lstStyle/>
                    <a:p>
                      <a:pPr algn="l" fontAlgn="b"/>
                      <a:r>
                        <a:rPr lang="hr-HR" sz="22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3.3. Osmišljavanje i provedba ostalih odgojno-obrazovnih aktivnosti, programa, istraživačkih projekata i projektnih zadataka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800868"/>
                  </a:ext>
                </a:extLst>
              </a:tr>
              <a:tr h="334101">
                <a:tc>
                  <a:txBody>
                    <a:bodyPr/>
                    <a:lstStyle/>
                    <a:p>
                      <a:pPr algn="l" fontAlgn="b"/>
                      <a:r>
                        <a:rPr lang="hr-HR" sz="22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Troškovi plaća: Nastavnici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88.000,00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7374528"/>
                  </a:ext>
                </a:extLst>
              </a:tr>
              <a:tr h="334101">
                <a:tc>
                  <a:txBody>
                    <a:bodyPr/>
                    <a:lstStyle/>
                    <a:p>
                      <a:pPr algn="l" fontAlgn="b"/>
                      <a:r>
                        <a:rPr lang="hr-HR" sz="22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Troškovi plaća: Pedagog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16.000,00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9270377"/>
                  </a:ext>
                </a:extLst>
              </a:tr>
              <a:tr h="334101">
                <a:tc>
                  <a:txBody>
                    <a:bodyPr/>
                    <a:lstStyle/>
                    <a:p>
                      <a:pPr algn="l" fontAlgn="b"/>
                      <a:r>
                        <a:rPr lang="hr-HR" sz="2200" b="0" i="0" u="none" strike="noStrike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Troškovi plaća: Psiholog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28.000,00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664050"/>
                  </a:ext>
                </a:extLst>
              </a:tr>
              <a:tr h="518424">
                <a:tc>
                  <a:txBody>
                    <a:bodyPr/>
                    <a:lstStyle/>
                    <a:p>
                      <a:pPr algn="l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Nabava </a:t>
                      </a:r>
                      <a:r>
                        <a:rPr lang="hr-HR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psiho-dijagnostičkih</a:t>
                      </a:r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 i didaktičkih sredstva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račun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60.000,00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180.000,00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8679696"/>
                  </a:ext>
                </a:extLst>
              </a:tr>
              <a:tr h="334101">
                <a:tc gridSpan="4">
                  <a:txBody>
                    <a:bodyPr/>
                    <a:lstStyle/>
                    <a:p>
                      <a:pPr algn="r" fontAlgn="b"/>
                      <a:r>
                        <a:rPr lang="hr-HR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 EL 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749.000,00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2653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4204503"/>
      </p:ext>
    </p:extLst>
  </p:cSld>
  <p:clrMapOvr>
    <a:masterClrMapping/>
  </p:clrMapOvr>
  <p:transition spd="slow" advTm="4073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16</a:t>
            </a:fld>
            <a:endParaRPr lang="ja-JP" altLang="en-US"/>
          </a:p>
        </p:txBody>
      </p:sp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hr-HR" altLang="ja-JP" dirty="0"/>
              <a:t>Pri</a:t>
            </a:r>
            <a:r>
              <a:rPr lang="hr-HR" altLang="ja-JP" dirty="0"/>
              <a:t>java projekta</a:t>
            </a:r>
            <a:endParaRPr kumimoji="1" lang="ja-JP" altLang="en-US" dirty="0"/>
          </a:p>
        </p:txBody>
      </p:sp>
      <p:sp>
        <p:nvSpPr>
          <p:cNvPr id="14" name="Rezervirano mjesto teksta 13">
            <a:extLst>
              <a:ext uri="{FF2B5EF4-FFF2-40B4-BE49-F238E27FC236}">
                <a16:creationId xmlns:a16="http://schemas.microsoft.com/office/drawing/2014/main" id="{7E7128B1-01FF-4689-BD3C-D9F38172A64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371358" y="5507614"/>
            <a:ext cx="6196784" cy="3462585"/>
          </a:xfrm>
        </p:spPr>
        <p:txBody>
          <a:bodyPr/>
          <a:lstStyle/>
          <a:p>
            <a:r>
              <a:rPr lang="hr-HR" sz="2800" dirty="0"/>
              <a:t>efondovi.mrrfeu.hr -  prijava na portal putem sustava e-Građani (sigurnosna razina 3)</a:t>
            </a: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C881A94F-B4EC-43F3-9DEB-433DE7B6B5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680" y="487182"/>
            <a:ext cx="2347724" cy="722698"/>
          </a:xfrm>
          <a:prstGeom prst="rect">
            <a:avLst/>
          </a:prstGeom>
        </p:spPr>
      </p:pic>
      <p:pic>
        <p:nvPicPr>
          <p:cNvPr id="6" name="Rezervirano mjesto slike 5">
            <a:extLst>
              <a:ext uri="{FF2B5EF4-FFF2-40B4-BE49-F238E27FC236}">
                <a16:creationId xmlns:a16="http://schemas.microsoft.com/office/drawing/2014/main" id="{6AD673AC-7D29-4B4B-90E5-B8B12A8322E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7" b="48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45863071"/>
      </p:ext>
    </p:extLst>
  </p:cSld>
  <p:clrMapOvr>
    <a:masterClrMapping/>
  </p:clrMapOvr>
  <p:transition spd="slow" advTm="5639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B7BDCA88-41AD-42CD-BA8C-B07C19C1AC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68E25E97-8D50-491E-B0F1-AF2D1AF46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7843" y="829993"/>
            <a:ext cx="6978371" cy="4215032"/>
          </a:xfrm>
        </p:spPr>
        <p:txBody>
          <a:bodyPr>
            <a:normAutofit/>
          </a:bodyPr>
          <a:lstStyle/>
          <a:p>
            <a:r>
              <a:rPr lang="hr-HR" sz="4800" dirty="0">
                <a:hlinkClick r:id="rId2"/>
              </a:rPr>
              <a:t>https://efondovi.mrrfeu.hr</a:t>
            </a:r>
            <a:r>
              <a:rPr lang="hr-HR" sz="4800" dirty="0"/>
              <a:t> </a:t>
            </a: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0B1D2D2A-67F9-42D3-B31A-5859185D05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680" y="487182"/>
            <a:ext cx="2347724" cy="722698"/>
          </a:xfrm>
          <a:prstGeom prst="rect">
            <a:avLst/>
          </a:prstGeom>
        </p:spPr>
      </p:pic>
      <p:sp>
        <p:nvSpPr>
          <p:cNvPr id="6" name="Rezervirano mjesto teksta 5">
            <a:extLst>
              <a:ext uri="{FF2B5EF4-FFF2-40B4-BE49-F238E27FC236}">
                <a16:creationId xmlns:a16="http://schemas.microsoft.com/office/drawing/2014/main" id="{5D06CE04-D0EF-44AE-99BB-5B1A9888C3A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395429" y="5497339"/>
            <a:ext cx="6196784" cy="3462585"/>
          </a:xfrm>
        </p:spPr>
        <p:txBody>
          <a:bodyPr/>
          <a:lstStyle/>
          <a:p>
            <a:r>
              <a:rPr lang="pl-PL" sz="2800" dirty="0"/>
              <a:t>Europski strukturni i investicijski fondovi</a:t>
            </a:r>
            <a:endParaRPr lang="hr-HR" sz="2800" dirty="0"/>
          </a:p>
        </p:txBody>
      </p:sp>
      <p:pic>
        <p:nvPicPr>
          <p:cNvPr id="8" name="Rezervirano mjesto slike 7">
            <a:extLst>
              <a:ext uri="{FF2B5EF4-FFF2-40B4-BE49-F238E27FC236}">
                <a16:creationId xmlns:a16="http://schemas.microsoft.com/office/drawing/2014/main" id="{2BF50558-1788-41FE-86C2-C293D863F9F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1" b="39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90776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プレースホルダー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r-HR" altLang="ja-JP" sz="3200" dirty="0"/>
              <a:t>Dionici</a:t>
            </a:r>
            <a:endParaRPr kumimoji="1" lang="ja-JP" altLang="en-US" sz="3200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r-HR" altLang="ja-JP" sz="3200" dirty="0"/>
              <a:t>Komunikacija i vidljivost</a:t>
            </a:r>
            <a:endParaRPr lang="ja-JP" altLang="en-US" sz="3200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23"/>
          </p:nvPr>
        </p:nvSpPr>
        <p:spPr>
          <a:xfrm>
            <a:off x="10287125" y="1367393"/>
            <a:ext cx="4389120" cy="1041942"/>
          </a:xfrm>
        </p:spPr>
        <p:txBody>
          <a:bodyPr/>
          <a:lstStyle/>
          <a:p>
            <a:r>
              <a:rPr lang="hr-HR" altLang="ja-JP" sz="3200" dirty="0"/>
              <a:t>Javna nabava</a:t>
            </a:r>
            <a:endParaRPr lang="ja-JP" altLang="en-US" sz="3200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24"/>
          </p:nvPr>
        </p:nvSpPr>
        <p:spPr>
          <a:xfrm>
            <a:off x="7884580" y="2285068"/>
            <a:ext cx="4624159" cy="869926"/>
          </a:xfrm>
        </p:spPr>
        <p:txBody>
          <a:bodyPr/>
          <a:lstStyle/>
          <a:p>
            <a:r>
              <a:rPr lang="hr-HR" altLang="ja-JP" dirty="0"/>
              <a:t>Rizici, troškovi i novčani tijek</a:t>
            </a:r>
            <a:endParaRPr lang="ja-JP" altLang="en-US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25"/>
          </p:nvPr>
        </p:nvSpPr>
        <p:spPr>
          <a:xfrm>
            <a:off x="5548169" y="884254"/>
            <a:ext cx="4672822" cy="1041942"/>
          </a:xfrm>
        </p:spPr>
        <p:txBody>
          <a:bodyPr/>
          <a:lstStyle/>
          <a:p>
            <a:r>
              <a:rPr lang="hr-HR" altLang="ja-JP" sz="3200" dirty="0"/>
              <a:t>Izvještavanje i dokumentiranje</a:t>
            </a:r>
            <a:endParaRPr lang="ja-JP" altLang="en-US" sz="3200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26"/>
          </p:nvPr>
        </p:nvSpPr>
        <p:spPr>
          <a:xfrm>
            <a:off x="11671082" y="771030"/>
            <a:ext cx="5680116" cy="720080"/>
          </a:xfrm>
        </p:spPr>
        <p:txBody>
          <a:bodyPr/>
          <a:lstStyle/>
          <a:p>
            <a:r>
              <a:rPr lang="hr-HR" altLang="ja-JP" sz="3200" dirty="0"/>
              <a:t>Kvaliteta (praćenje i evaluacija)</a:t>
            </a:r>
            <a:endParaRPr lang="ja-JP" altLang="en-US" sz="3200" dirty="0"/>
          </a:p>
        </p:txBody>
      </p:sp>
      <p:sp>
        <p:nvSpPr>
          <p:cNvPr id="10" name="タイトル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hr-HR" altLang="ja-JP" dirty="0"/>
              <a:t>Upravljanje projektom</a:t>
            </a:r>
            <a:endParaRPr kumimoji="1" lang="ja-JP" altLang="en-US" dirty="0">
              <a:latin typeface="Route 159 Bold" pitchFamily="50" charset="0"/>
            </a:endParaRPr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hr-HR" altLang="ja-JP" sz="3600" dirty="0"/>
              <a:t>U provedbi projekta, voditelj i projektni tim moraju upravljati različitim aspektima </a:t>
            </a:r>
            <a:r>
              <a:rPr lang="en-US" altLang="ja-JP" sz="3600" dirty="0" err="1"/>
              <a:t>koji</a:t>
            </a:r>
            <a:r>
              <a:rPr lang="en-US" altLang="ja-JP" sz="3600" dirty="0"/>
              <a:t> </a:t>
            </a:r>
            <a:r>
              <a:rPr lang="en-US" altLang="ja-JP" sz="3600" dirty="0" err="1"/>
              <a:t>su</a:t>
            </a:r>
            <a:r>
              <a:rPr lang="en-US" altLang="ja-JP" sz="3600" dirty="0"/>
              <a:t> </a:t>
            </a:r>
            <a:r>
              <a:rPr lang="en-US" altLang="ja-JP" sz="3600" dirty="0" err="1"/>
              <a:t>velikim</a:t>
            </a:r>
            <a:r>
              <a:rPr lang="en-US" altLang="ja-JP" sz="3600" dirty="0"/>
              <a:t> </a:t>
            </a:r>
            <a:r>
              <a:rPr lang="en-US" altLang="ja-JP" sz="3600" dirty="0" err="1"/>
              <a:t>dijelom</a:t>
            </a:r>
            <a:r>
              <a:rPr lang="en-US" altLang="ja-JP" sz="3600" dirty="0"/>
              <a:t> </a:t>
            </a:r>
            <a:r>
              <a:rPr lang="hr-HR" altLang="ja-JP" sz="3600" dirty="0"/>
              <a:t>definirani</a:t>
            </a:r>
            <a:r>
              <a:rPr lang="en-US" altLang="ja-JP" sz="3600" dirty="0"/>
              <a:t> u </a:t>
            </a:r>
            <a:r>
              <a:rPr lang="en-US" altLang="ja-JP" sz="3600" dirty="0" err="1"/>
              <a:t>fazi</a:t>
            </a:r>
            <a:r>
              <a:rPr lang="en-US" altLang="ja-JP" sz="3600" dirty="0"/>
              <a:t> </a:t>
            </a:r>
            <a:r>
              <a:rPr lang="en-US" altLang="ja-JP" sz="3600" dirty="0" err="1"/>
              <a:t>planiranja</a:t>
            </a:r>
            <a:r>
              <a:rPr lang="en-US" altLang="ja-JP" sz="3600" dirty="0"/>
              <a:t>. 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591292530"/>
      </p:ext>
    </p:extLst>
  </p:cSld>
  <p:clrMapOvr>
    <a:masterClrMapping/>
  </p:clrMapOvr>
  <p:transition spd="slow" advTm="14901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hr-HR" altLang="ja-JP" dirty="0" err="1"/>
              <a:t>Tips&amp;Tricks</a:t>
            </a:r>
            <a:endParaRPr kumimoji="1" lang="ja-JP" altLang="en-US" dirty="0">
              <a:solidFill>
                <a:schemeClr val="accent1"/>
              </a:solidFill>
              <a:latin typeface="Route 159 Bold" pitchFamily="50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19</a:t>
            </a:fld>
            <a:endParaRPr lang="ja-JP" altLang="en-US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16"/>
          </p:nvPr>
        </p:nvSpPr>
        <p:spPr>
          <a:xfrm>
            <a:off x="9000876" y="2442119"/>
            <a:ext cx="8820528" cy="1078383"/>
          </a:xfrm>
        </p:spPr>
        <p:txBody>
          <a:bodyPr>
            <a:normAutofit lnSpcReduction="10000"/>
          </a:bodyPr>
          <a:lstStyle/>
          <a:p>
            <a:r>
              <a:rPr lang="hr-HR" altLang="ja-JP" sz="2800" dirty="0"/>
              <a:t>Neophodno je poznavati i poštivati pravila vezana uz provedbu projekata financiranih iz EU fondova</a:t>
            </a: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20"/>
          </p:nvPr>
        </p:nvSpPr>
        <p:spPr>
          <a:xfrm>
            <a:off x="9000876" y="4105004"/>
            <a:ext cx="8820528" cy="1295473"/>
          </a:xfrm>
        </p:spPr>
        <p:txBody>
          <a:bodyPr>
            <a:noAutofit/>
          </a:bodyPr>
          <a:lstStyle/>
          <a:p>
            <a:r>
              <a:rPr lang="hr-HR" altLang="ja-JP" sz="2800" dirty="0"/>
              <a:t>Provedba podrazumijeva veliku odgovornost, pažljivo planiranje i osiguravanje ljudskih, administrativnih i financijskih kapaciteta</a:t>
            </a:r>
          </a:p>
          <a:p>
            <a:endParaRPr kumimoji="1" lang="ja-JP" altLang="en-US" sz="2600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22"/>
          </p:nvPr>
        </p:nvSpPr>
        <p:spPr>
          <a:xfrm>
            <a:off x="9000876" y="5278093"/>
            <a:ext cx="8590438" cy="1078383"/>
          </a:xfrm>
        </p:spPr>
        <p:txBody>
          <a:bodyPr>
            <a:normAutofit lnSpcReduction="10000"/>
          </a:bodyPr>
          <a:lstStyle/>
          <a:p>
            <a:r>
              <a:rPr kumimoji="1" lang="hr-HR" altLang="ja-JP" sz="2800" dirty="0"/>
              <a:t>Dokumentiranje svih aktivnosti radi pravdanja troškova</a:t>
            </a:r>
            <a:endParaRPr kumimoji="1" lang="ja-JP" altLang="en-US" sz="2800" dirty="0"/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24"/>
          </p:nvPr>
        </p:nvSpPr>
        <p:spPr>
          <a:xfrm>
            <a:off x="9000876" y="6530003"/>
            <a:ext cx="8590438" cy="1189101"/>
          </a:xfrm>
        </p:spPr>
        <p:txBody>
          <a:bodyPr>
            <a:normAutofit/>
          </a:bodyPr>
          <a:lstStyle/>
          <a:p>
            <a:r>
              <a:rPr lang="hr-HR" altLang="ja-JP" sz="2800" dirty="0"/>
              <a:t>Poštivanje zakona o javnoj</a:t>
            </a:r>
            <a:r>
              <a:rPr kumimoji="1" lang="hr-HR" altLang="ja-JP" sz="2800" dirty="0"/>
              <a:t> nabavi i praćenje regulativa vezanih uz istu</a:t>
            </a:r>
            <a:endParaRPr kumimoji="1" lang="ja-JP" altLang="en-US" sz="2800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lnSpcReduction="10000"/>
          </a:bodyPr>
          <a:lstStyle/>
          <a:p>
            <a:r>
              <a:rPr kumimoji="1" lang="hr-HR" altLang="ja-JP" sz="2800" dirty="0"/>
              <a:t>Osiguravanje revizijskog traga i adekvatno arhiviranje dokumentacije</a:t>
            </a:r>
            <a:endParaRPr kumimoji="1" lang="ja-JP" altLang="en-US" sz="2800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pl-PL" altLang="ja-JP" sz="4400" dirty="0"/>
              <a:t>Odobrenjem projekta za financiranje, pravi posao tek počinje!</a:t>
            </a:r>
          </a:p>
        </p:txBody>
      </p:sp>
      <p:sp>
        <p:nvSpPr>
          <p:cNvPr id="15" name="テキスト プレースホルダー 2">
            <a:extLst>
              <a:ext uri="{FF2B5EF4-FFF2-40B4-BE49-F238E27FC236}">
                <a16:creationId xmlns:a16="http://schemas.microsoft.com/office/drawing/2014/main" id="{62B443D0-380B-4E4A-96C9-62AB417F37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66542" y="1543100"/>
            <a:ext cx="14329592" cy="504056"/>
          </a:xfrm>
        </p:spPr>
        <p:txBody>
          <a:bodyPr>
            <a:normAutofit fontScale="92500" lnSpcReduction="20000"/>
          </a:bodyPr>
          <a:lstStyle/>
          <a:p>
            <a:r>
              <a:rPr kumimoji="1" lang="hr-HR" altLang="ja-JP" dirty="0"/>
              <a:t>Uspješna provedba projekta</a:t>
            </a:r>
            <a:endParaRPr kumimoji="1" lang="ja-JP" altLang="en-US" dirty="0"/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4E4C8BCF-6340-43FB-93C8-B769FB6864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680" y="487182"/>
            <a:ext cx="2347724" cy="72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89484"/>
      </p:ext>
    </p:extLst>
  </p:cSld>
  <p:clrMapOvr>
    <a:masterClrMapping/>
  </p:clrMapOvr>
  <p:transition spd="slow" advTm="8454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ja-JP" dirty="0"/>
              <a:t>Sadržaj radionice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altLang="ja-JP" dirty="0"/>
              <a:t>Srijeda, 27.11.2021. 11,30h – 13,00h (90 min)</a:t>
            </a:r>
            <a:endParaRPr lang="ja-JP" alt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21"/>
          </p:nvPr>
        </p:nvSpPr>
        <p:spPr>
          <a:xfrm>
            <a:off x="379658" y="7527243"/>
            <a:ext cx="4686841" cy="729058"/>
          </a:xfrm>
        </p:spPr>
        <p:txBody>
          <a:bodyPr/>
          <a:lstStyle/>
          <a:p>
            <a:r>
              <a:rPr lang="hr-HR" altLang="ja-JP" sz="3200" b="1" dirty="0"/>
              <a:t>Projektni ciklus</a:t>
            </a:r>
            <a:endParaRPr kumimoji="1" lang="ja-JP" altLang="en-US" sz="3200" b="1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25"/>
          </p:nvPr>
        </p:nvSpPr>
        <p:spPr>
          <a:xfrm>
            <a:off x="2026944" y="3114027"/>
            <a:ext cx="6272748" cy="1667794"/>
          </a:xfrm>
        </p:spPr>
        <p:txBody>
          <a:bodyPr/>
          <a:lstStyle/>
          <a:p>
            <a:r>
              <a:rPr lang="hr-HR" altLang="ja-JP" sz="3200" b="1" dirty="0"/>
              <a:t>Identifikacija</a:t>
            </a:r>
            <a:r>
              <a:rPr kumimoji="1" lang="hr-HR" altLang="ja-JP" sz="3200" b="1" dirty="0"/>
              <a:t> problema/potrebe</a:t>
            </a:r>
            <a:endParaRPr kumimoji="1" lang="ja-JP" altLang="en-US" sz="3200" b="1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27"/>
          </p:nvPr>
        </p:nvSpPr>
        <p:spPr>
          <a:xfrm>
            <a:off x="5386788" y="8148726"/>
            <a:ext cx="4860625" cy="720080"/>
          </a:xfrm>
        </p:spPr>
        <p:txBody>
          <a:bodyPr/>
          <a:lstStyle/>
          <a:p>
            <a:r>
              <a:rPr lang="hr-HR" altLang="ja-JP" sz="3200" b="1" dirty="0"/>
              <a:t>S</a:t>
            </a:r>
            <a:r>
              <a:rPr kumimoji="1" lang="hr-HR" altLang="ja-JP" sz="3200" b="1" dirty="0"/>
              <a:t>tablo problema i stablo ciljeva</a:t>
            </a:r>
            <a:endParaRPr kumimoji="1" lang="ja-JP" altLang="en-US" sz="3200" b="1" dirty="0"/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29"/>
          </p:nvPr>
        </p:nvSpPr>
        <p:spPr>
          <a:xfrm>
            <a:off x="8053739" y="3114027"/>
            <a:ext cx="4489338" cy="1229796"/>
          </a:xfrm>
        </p:spPr>
        <p:txBody>
          <a:bodyPr/>
          <a:lstStyle/>
          <a:p>
            <a:r>
              <a:rPr lang="hr-HR" altLang="ja-JP" sz="3200" b="1" dirty="0"/>
              <a:t>Financijski plan projekta</a:t>
            </a:r>
            <a:endParaRPr kumimoji="1" lang="ja-JP" altLang="en-US" sz="3200" b="1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31"/>
          </p:nvPr>
        </p:nvSpPr>
        <p:spPr>
          <a:xfrm>
            <a:off x="9650581" y="6415564"/>
            <a:ext cx="6409536" cy="729626"/>
          </a:xfrm>
        </p:spPr>
        <p:txBody>
          <a:bodyPr/>
          <a:lstStyle/>
          <a:p>
            <a:r>
              <a:rPr lang="hr-HR" altLang="ja-JP" sz="3200" b="1" dirty="0"/>
              <a:t>Ugovaranje i provedba projekta</a:t>
            </a:r>
            <a:endParaRPr kumimoji="1" lang="ja-JP" altLang="en-US" sz="3200" b="1" dirty="0"/>
          </a:p>
        </p:txBody>
      </p:sp>
      <p:sp>
        <p:nvSpPr>
          <p:cNvPr id="28" name="テキスト プレースホルダー 27"/>
          <p:cNvSpPr>
            <a:spLocks noGrp="1"/>
          </p:cNvSpPr>
          <p:nvPr>
            <p:ph type="body" sz="quarter" idx="33"/>
          </p:nvPr>
        </p:nvSpPr>
        <p:spPr>
          <a:xfrm>
            <a:off x="12702398" y="2732759"/>
            <a:ext cx="5119006" cy="1097724"/>
          </a:xfrm>
        </p:spPr>
        <p:txBody>
          <a:bodyPr/>
          <a:lstStyle/>
          <a:p>
            <a:r>
              <a:rPr lang="hr-HR" altLang="ja-JP" sz="3200" b="1" dirty="0"/>
              <a:t>Primjeri uspješnih projekata</a:t>
            </a:r>
            <a:endParaRPr kumimoji="1" lang="ja-JP" altLang="en-US" sz="3200" b="1" dirty="0"/>
          </a:p>
        </p:txBody>
      </p:sp>
      <p:pic>
        <p:nvPicPr>
          <p:cNvPr id="31" name="Slika 30">
            <a:extLst>
              <a:ext uri="{FF2B5EF4-FFF2-40B4-BE49-F238E27FC236}">
                <a16:creationId xmlns:a16="http://schemas.microsoft.com/office/drawing/2014/main" id="{EA59CB23-7297-4F2A-9082-D3FD4A491E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680" y="487182"/>
            <a:ext cx="2347724" cy="72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1137"/>
      </p:ext>
    </p:extLst>
  </p:cSld>
  <p:clrMapOvr>
    <a:masterClrMapping/>
  </p:clrMapOvr>
  <p:transition spd="slow" advTm="17892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ja-JP" dirty="0"/>
              <a:t>CARNET-ovi uspješni projekti</a:t>
            </a:r>
            <a:endParaRPr kumimoji="1" lang="ja-JP" altLang="en-US" dirty="0"/>
          </a:p>
        </p:txBody>
      </p:sp>
      <p:pic>
        <p:nvPicPr>
          <p:cNvPr id="15" name="Rezervirano mjesto slike 14">
            <a:extLst>
              <a:ext uri="{FF2B5EF4-FFF2-40B4-BE49-F238E27FC236}">
                <a16:creationId xmlns:a16="http://schemas.microsoft.com/office/drawing/2014/main" id="{E56C282D-661A-44CF-A597-5AA396FBDD4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8" r="18188"/>
          <a:stretch>
            <a:fillRect/>
          </a:stretch>
        </p:blipFill>
        <p:spPr>
          <a:xfrm>
            <a:off x="14995905" y="58335"/>
            <a:ext cx="3241675" cy="3600450"/>
          </a:xfrm>
        </p:spPr>
      </p:pic>
      <p:pic>
        <p:nvPicPr>
          <p:cNvPr id="36" name="Rezervirano mjesto slike 35">
            <a:extLst>
              <a:ext uri="{FF2B5EF4-FFF2-40B4-BE49-F238E27FC236}">
                <a16:creationId xmlns:a16="http://schemas.microsoft.com/office/drawing/2014/main" id="{041A2710-EB43-4047-B22C-A5EAAC72F09C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" r="508"/>
          <a:stretch>
            <a:fillRect/>
          </a:stretch>
        </p:blipFill>
        <p:spPr>
          <a:xfrm>
            <a:off x="12350750" y="6627814"/>
            <a:ext cx="5935663" cy="3600449"/>
          </a:xfrm>
        </p:spPr>
      </p:pic>
      <p:pic>
        <p:nvPicPr>
          <p:cNvPr id="3" name="Rezervirano mjesto slike 2">
            <a:extLst>
              <a:ext uri="{FF2B5EF4-FFF2-40B4-BE49-F238E27FC236}">
                <a16:creationId xmlns:a16="http://schemas.microsoft.com/office/drawing/2014/main" id="{4D2BA393-940D-4D5A-B986-8895B377DAF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" r="2898"/>
          <a:stretch>
            <a:fillRect/>
          </a:stretch>
        </p:blipFill>
        <p:spPr>
          <a:xfrm>
            <a:off x="35930" y="6628665"/>
            <a:ext cx="3649571" cy="3600000"/>
          </a:xfrm>
        </p:spPr>
      </p:pic>
      <p:pic>
        <p:nvPicPr>
          <p:cNvPr id="21" name="Rezervirano mjesto slike 20">
            <a:extLst>
              <a:ext uri="{FF2B5EF4-FFF2-40B4-BE49-F238E27FC236}">
                <a16:creationId xmlns:a16="http://schemas.microsoft.com/office/drawing/2014/main" id="{38C37B1E-3AFE-4798-B9B3-79ADF6D5D26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7" r="8047"/>
          <a:stretch>
            <a:fillRect/>
          </a:stretch>
        </p:blipFill>
        <p:spPr>
          <a:xfrm>
            <a:off x="0" y="58335"/>
            <a:ext cx="8666922" cy="3600450"/>
          </a:xfrm>
        </p:spPr>
      </p:pic>
      <p:pic>
        <p:nvPicPr>
          <p:cNvPr id="17" name="Rezervirano mjesto slike 16">
            <a:extLst>
              <a:ext uri="{FF2B5EF4-FFF2-40B4-BE49-F238E27FC236}">
                <a16:creationId xmlns:a16="http://schemas.microsoft.com/office/drawing/2014/main" id="{AC1A3B43-458D-44D3-871D-BC5158D774C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" r="2845"/>
          <a:stretch>
            <a:fillRect/>
          </a:stretch>
        </p:blipFill>
        <p:spPr/>
      </p:pic>
      <p:pic>
        <p:nvPicPr>
          <p:cNvPr id="40" name="Rezervirano mjesto slike 39">
            <a:extLst>
              <a:ext uri="{FF2B5EF4-FFF2-40B4-BE49-F238E27FC236}">
                <a16:creationId xmlns:a16="http://schemas.microsoft.com/office/drawing/2014/main" id="{CFBE5DE0-595B-45CE-B6FA-B7A818215398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" b="946"/>
          <a:stretch>
            <a:fillRect/>
          </a:stretch>
        </p:blipFill>
        <p:spPr>
          <a:xfrm>
            <a:off x="7285502" y="6628264"/>
            <a:ext cx="5065248" cy="3600000"/>
          </a:xfrm>
        </p:spPr>
      </p:pic>
      <p:pic>
        <p:nvPicPr>
          <p:cNvPr id="20" name="Rezervirano mjesto slike 19">
            <a:extLst>
              <a:ext uri="{FF2B5EF4-FFF2-40B4-BE49-F238E27FC236}">
                <a16:creationId xmlns:a16="http://schemas.microsoft.com/office/drawing/2014/main" id="{1FB88DA7-C93D-4914-9E70-F98DF04A7E0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" r="631"/>
          <a:stretch>
            <a:fillRect/>
          </a:stretch>
        </p:blipFill>
        <p:spPr>
          <a:xfrm>
            <a:off x="8666543" y="58335"/>
            <a:ext cx="6329362" cy="3600450"/>
          </a:xfrm>
        </p:spPr>
      </p:pic>
    </p:spTree>
    <p:extLst>
      <p:ext uri="{BB962C8B-B14F-4D97-AF65-F5344CB8AC3E}">
        <p14:creationId xmlns:p14="http://schemas.microsoft.com/office/powerpoint/2010/main" val="2041298555"/>
      </p:ext>
    </p:extLst>
  </p:cSld>
  <p:clrMapOvr>
    <a:masterClrMapping/>
  </p:clrMapOvr>
  <p:transition spd="slow" advTm="5987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hr-HR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na pozornosti</a:t>
            </a:r>
            <a:r>
              <a:rPr kumimoji="1"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altLang="ja-JP" dirty="0"/>
              <a:t>Pitanja</a:t>
            </a:r>
            <a:r>
              <a:rPr kumimoji="1" lang="en-US" altLang="ja-JP" dirty="0"/>
              <a:t>?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616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607">
        <p14:flip dir="r"/>
      </p:transition>
    </mc:Choice>
    <mc:Fallback xmlns="">
      <p:transition spd="slow" advTm="9607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タイトル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ja-JP" dirty="0"/>
              <a:t>Projektni ciklus</a:t>
            </a:r>
            <a:endParaRPr kumimoji="1" lang="ja-JP" altLang="en-US" dirty="0">
              <a:solidFill>
                <a:schemeClr val="accent1"/>
              </a:solidFill>
              <a:latin typeface="Route 159 Bold" pitchFamily="50" charset="0"/>
            </a:endParaRPr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hr-HR" altLang="ja-JP" dirty="0"/>
              <a:t>Korisnici ugovora o bespovratnim sredstvima</a:t>
            </a:r>
            <a:endParaRPr kumimoji="1" lang="ja-JP" altLang="en-US" dirty="0"/>
          </a:p>
        </p:txBody>
      </p:sp>
      <p:sp>
        <p:nvSpPr>
          <p:cNvPr id="27" name="テキスト プレースホルダー 2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r-HR" altLang="ja-JP" sz="4000" b="1" dirty="0"/>
              <a:t>Identifikacija</a:t>
            </a:r>
            <a:endParaRPr kumimoji="1" lang="ja-JP" altLang="en-US" sz="4000" b="1" dirty="0"/>
          </a:p>
        </p:txBody>
      </p:sp>
      <p:sp>
        <p:nvSpPr>
          <p:cNvPr id="28" name="テキスト プレースホルダー 27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hr-HR" altLang="ja-JP" sz="4000" b="1" dirty="0"/>
              <a:t>Formulacija</a:t>
            </a:r>
            <a:endParaRPr kumimoji="1" lang="ja-JP" altLang="en-US" sz="4000" b="1" dirty="0"/>
          </a:p>
        </p:txBody>
      </p:sp>
      <p:sp>
        <p:nvSpPr>
          <p:cNvPr id="29" name="テキスト プレースホルダー 28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kumimoji="1" lang="hr-HR" altLang="ja-JP" sz="4000" b="1" dirty="0"/>
              <a:t>Financiranje</a:t>
            </a:r>
            <a:endParaRPr kumimoji="1" lang="ja-JP" altLang="en-US" sz="4000" b="1" dirty="0"/>
          </a:p>
        </p:txBody>
      </p:sp>
      <p:sp>
        <p:nvSpPr>
          <p:cNvPr id="30" name="テキスト プレースホルダー 29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kumimoji="1" lang="hr-HR" altLang="ja-JP" sz="4000" b="1" dirty="0"/>
              <a:t>Provedba i praćenje</a:t>
            </a:r>
            <a:endParaRPr kumimoji="1" lang="ja-JP" altLang="en-US" sz="4000" b="1" dirty="0"/>
          </a:p>
        </p:txBody>
      </p:sp>
      <p:sp>
        <p:nvSpPr>
          <p:cNvPr id="31" name="テキスト プレースホルダー 30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hr-HR" altLang="ja-JP" sz="4000" b="1" dirty="0"/>
              <a:t>Evaluacija</a:t>
            </a:r>
            <a:endParaRPr kumimoji="1" lang="ja-JP" altLang="en-US" sz="4000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2C7E42D-3460-4B0A-9F1E-596DCEBF76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3200" dirty="0"/>
              <a:t>Projekt je niz aktivnosti čiji je cilj ostvarenje jasno određenih ciljeva unutar određenog vremenskog roka i s određenim proračunom.</a:t>
            </a:r>
          </a:p>
          <a:p>
            <a:pPr algn="r"/>
            <a:r>
              <a:rPr lang="hr-HR" sz="2400" i="1" dirty="0"/>
              <a:t>Europska Komisija, PCM </a:t>
            </a:r>
            <a:r>
              <a:rPr lang="hr-HR" sz="2400" i="1" dirty="0" err="1"/>
              <a:t>Guidelines</a:t>
            </a:r>
            <a:endParaRPr lang="hr-HR" dirty="0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519D6AEA-D1E0-4E86-966A-FB47F3074B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680" y="487182"/>
            <a:ext cx="2347724" cy="72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47898"/>
      </p:ext>
    </p:extLst>
  </p:cSld>
  <p:clrMapOvr>
    <a:masterClrMapping/>
  </p:clrMapOvr>
  <p:transition spd="slow" advTm="9757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ja-JP" dirty="0"/>
              <a:t>Zadatak</a:t>
            </a:r>
            <a:endParaRPr kumimoji="1" lang="ja-JP" altLang="en-US" dirty="0">
              <a:solidFill>
                <a:schemeClr val="accent1"/>
              </a:solidFill>
              <a:latin typeface="Route 159 Bold" pitchFamily="50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30" name="テキスト プレースホルダー 29"/>
          <p:cNvSpPr>
            <a:spLocks noGrp="1"/>
          </p:cNvSpPr>
          <p:nvPr>
            <p:ph type="body" sz="quarter" idx="13"/>
          </p:nvPr>
        </p:nvSpPr>
        <p:spPr>
          <a:xfrm>
            <a:off x="3092605" y="1543100"/>
            <a:ext cx="14329592" cy="504056"/>
          </a:xfrm>
        </p:spPr>
        <p:txBody>
          <a:bodyPr>
            <a:normAutofit fontScale="92500" lnSpcReduction="20000"/>
          </a:bodyPr>
          <a:lstStyle/>
          <a:p>
            <a:r>
              <a:rPr kumimoji="1" lang="hr-HR" altLang="ja-JP" dirty="0"/>
              <a:t>Upute</a:t>
            </a:r>
            <a:endParaRPr kumimoji="1" lang="ja-JP" altLang="en-US" dirty="0"/>
          </a:p>
        </p:txBody>
      </p:sp>
      <p:sp>
        <p:nvSpPr>
          <p:cNvPr id="31" name="テキスト プレースホルダー 30"/>
          <p:cNvSpPr>
            <a:spLocks noGrp="1"/>
          </p:cNvSpPr>
          <p:nvPr>
            <p:ph type="body" sz="quarter" idx="21"/>
          </p:nvPr>
        </p:nvSpPr>
        <p:spPr>
          <a:xfrm>
            <a:off x="380464" y="6849315"/>
            <a:ext cx="5639336" cy="1203151"/>
          </a:xfrm>
        </p:spPr>
        <p:txBody>
          <a:bodyPr/>
          <a:lstStyle/>
          <a:p>
            <a:r>
              <a:rPr kumimoji="1" lang="hr-HR" altLang="ja-JP" b="1" dirty="0"/>
              <a:t>1. Definiranje problema/potrebe</a:t>
            </a:r>
            <a:endParaRPr kumimoji="1" lang="ja-JP" altLang="en-US" b="1" dirty="0"/>
          </a:p>
        </p:txBody>
      </p:sp>
      <p:sp>
        <p:nvSpPr>
          <p:cNvPr id="32" name="テキスト プレースホルダー 31"/>
          <p:cNvSpPr>
            <a:spLocks noGrp="1"/>
          </p:cNvSpPr>
          <p:nvPr>
            <p:ph type="body" sz="quarter" idx="24"/>
          </p:nvPr>
        </p:nvSpPr>
        <p:spPr>
          <a:xfrm>
            <a:off x="6953468" y="6849317"/>
            <a:ext cx="8858032" cy="1894584"/>
          </a:xfrm>
        </p:spPr>
        <p:txBody>
          <a:bodyPr/>
          <a:lstStyle/>
          <a:p>
            <a:r>
              <a:rPr kumimoji="1" lang="hr-HR" altLang="ja-JP" sz="3200" b="1" dirty="0"/>
              <a:t>Na svaki od 3 papirića napisati po jedan problem/potrebu koje ste identificirali u svojoj sredini (škola, radni kolektiv)</a:t>
            </a:r>
            <a:endParaRPr kumimoji="1" lang="ja-JP" altLang="en-US" sz="3200" b="1" dirty="0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2FEAC86D-BFB7-4CDA-B664-011B81CBC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680" y="487182"/>
            <a:ext cx="2347724" cy="72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57671"/>
      </p:ext>
    </p:extLst>
  </p:cSld>
  <p:clrMapOvr>
    <a:masterClrMapping/>
  </p:clrMapOvr>
  <p:transition spd="slow" advTm="7940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テキスト プレースホルダー 32"/>
          <p:cNvSpPr>
            <a:spLocks noGrp="1"/>
          </p:cNvSpPr>
          <p:nvPr>
            <p:ph type="body" sz="quarter" idx="25"/>
          </p:nvPr>
        </p:nvSpPr>
        <p:spPr>
          <a:xfrm>
            <a:off x="3960509" y="5197631"/>
            <a:ext cx="4389120" cy="720080"/>
          </a:xfrm>
        </p:spPr>
        <p:txBody>
          <a:bodyPr/>
          <a:lstStyle/>
          <a:p>
            <a:r>
              <a:rPr kumimoji="1" lang="hr-HR" altLang="ja-JP" sz="3600" b="1" dirty="0"/>
              <a:t>2. Rad u grupi</a:t>
            </a:r>
            <a:endParaRPr kumimoji="1" lang="ja-JP" altLang="en-US" sz="3600" b="1" dirty="0"/>
          </a:p>
        </p:txBody>
      </p:sp>
      <p:sp>
        <p:nvSpPr>
          <p:cNvPr id="29" name="タイトル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ja-JP" dirty="0"/>
              <a:t>Zadatak</a:t>
            </a:r>
            <a:endParaRPr kumimoji="1" lang="ja-JP" altLang="en-US" dirty="0">
              <a:solidFill>
                <a:schemeClr val="accent1"/>
              </a:solidFill>
              <a:latin typeface="Route 159 Bold" pitchFamily="50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30" name="テキスト プレースホルダー 29"/>
          <p:cNvSpPr>
            <a:spLocks noGrp="1"/>
          </p:cNvSpPr>
          <p:nvPr>
            <p:ph type="body" sz="quarter" idx="13"/>
          </p:nvPr>
        </p:nvSpPr>
        <p:spPr>
          <a:xfrm>
            <a:off x="3092605" y="1543100"/>
            <a:ext cx="14329592" cy="504056"/>
          </a:xfrm>
        </p:spPr>
        <p:txBody>
          <a:bodyPr>
            <a:normAutofit fontScale="92500" lnSpcReduction="20000"/>
          </a:bodyPr>
          <a:lstStyle/>
          <a:p>
            <a:r>
              <a:rPr kumimoji="1" lang="hr-HR" altLang="ja-JP" dirty="0"/>
              <a:t>Upute</a:t>
            </a:r>
            <a:endParaRPr kumimoji="1" lang="ja-JP" altLang="en-US" dirty="0"/>
          </a:p>
        </p:txBody>
      </p:sp>
      <p:sp>
        <p:nvSpPr>
          <p:cNvPr id="31" name="テキスト プレースホルダー 30"/>
          <p:cNvSpPr>
            <a:spLocks noGrp="1"/>
          </p:cNvSpPr>
          <p:nvPr>
            <p:ph type="body" sz="quarter" idx="21"/>
          </p:nvPr>
        </p:nvSpPr>
        <p:spPr>
          <a:xfrm>
            <a:off x="728869" y="7049100"/>
            <a:ext cx="5313155" cy="894750"/>
          </a:xfrm>
        </p:spPr>
        <p:txBody>
          <a:bodyPr/>
          <a:lstStyle/>
          <a:p>
            <a:r>
              <a:rPr kumimoji="1" lang="hr-HR" altLang="ja-JP" b="1" dirty="0"/>
              <a:t>1. Definiranje problema/potrebe</a:t>
            </a:r>
            <a:endParaRPr kumimoji="1" lang="ja-JP" altLang="en-US" b="1" dirty="0"/>
          </a:p>
        </p:txBody>
      </p:sp>
      <p:sp>
        <p:nvSpPr>
          <p:cNvPr id="32" name="テキスト プレースホルダー 31"/>
          <p:cNvSpPr>
            <a:spLocks noGrp="1"/>
          </p:cNvSpPr>
          <p:nvPr>
            <p:ph type="body" sz="quarter" idx="24"/>
          </p:nvPr>
        </p:nvSpPr>
        <p:spPr>
          <a:xfrm>
            <a:off x="6953468" y="7140155"/>
            <a:ext cx="6705382" cy="1794295"/>
          </a:xfrm>
        </p:spPr>
        <p:txBody>
          <a:bodyPr/>
          <a:lstStyle/>
          <a:p>
            <a:r>
              <a:rPr lang="hr-HR" altLang="ja-JP" sz="2800" dirty="0"/>
              <a:t>Na svaki od 3 papirića napisati po jedan problem/potrebu koje ste identificirali u svojoj sredini (škola, radni kolektiv)</a:t>
            </a:r>
            <a:endParaRPr lang="ja-JP" altLang="en-US" sz="2800" dirty="0"/>
          </a:p>
        </p:txBody>
      </p:sp>
      <p:sp>
        <p:nvSpPr>
          <p:cNvPr id="35" name="テキスト プレースホルダー 34"/>
          <p:cNvSpPr>
            <a:spLocks noGrp="1"/>
          </p:cNvSpPr>
          <p:nvPr>
            <p:ph type="body" sz="quarter" idx="27"/>
          </p:nvPr>
        </p:nvSpPr>
        <p:spPr>
          <a:xfrm>
            <a:off x="5438042" y="2972647"/>
            <a:ext cx="5686424" cy="786527"/>
          </a:xfrm>
        </p:spPr>
        <p:txBody>
          <a:bodyPr/>
          <a:lstStyle/>
          <a:p>
            <a:r>
              <a:rPr lang="hr-HR" altLang="ja-JP" b="1" dirty="0"/>
              <a:t>3. Smještanje problema/potreba unutar poziva za natječaj</a:t>
            </a:r>
            <a:endParaRPr kumimoji="1" lang="ja-JP" altLang="en-US" b="1" dirty="0"/>
          </a:p>
        </p:txBody>
      </p:sp>
      <p:sp>
        <p:nvSpPr>
          <p:cNvPr id="36" name="テキスト プレースホルダー 35"/>
          <p:cNvSpPr>
            <a:spLocks noGrp="1"/>
          </p:cNvSpPr>
          <p:nvPr>
            <p:ph type="body" sz="quarter" idx="28"/>
          </p:nvPr>
        </p:nvSpPr>
        <p:spPr>
          <a:xfrm>
            <a:off x="13044603" y="2047156"/>
            <a:ext cx="5307906" cy="1618215"/>
          </a:xfrm>
        </p:spPr>
        <p:txBody>
          <a:bodyPr/>
          <a:lstStyle/>
          <a:p>
            <a:r>
              <a:rPr lang="hr-HR" altLang="ja-JP" sz="2800" b="1" dirty="0"/>
              <a:t>Nakon toga u grupi kratko komentirati za koju od potreba/ problema mislite da se može, a koja ne može, riješiti kroz poziv</a:t>
            </a:r>
          </a:p>
          <a:p>
            <a:endParaRPr lang="hr-HR" altLang="ja-JP" sz="2800" b="1" dirty="0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2FEAC86D-BFB7-4CDA-B664-011B81CBC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680" y="487182"/>
            <a:ext cx="2347724" cy="722698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4F32027A-238E-43A9-A7A4-FC7A33ED4798}"/>
              </a:ext>
            </a:extLst>
          </p:cNvPr>
          <p:cNvSpPr txBox="1"/>
          <p:nvPr/>
        </p:nvSpPr>
        <p:spPr>
          <a:xfrm>
            <a:off x="9360826" y="5262718"/>
            <a:ext cx="633773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2800" b="1" dirty="0" err="1">
                <a:solidFill>
                  <a:schemeClr val="tx2"/>
                </a:solidFill>
              </a:rPr>
              <a:t>Individualno</a:t>
            </a:r>
            <a:r>
              <a:rPr lang="it-IT" altLang="ja-JP" sz="2800" b="1" dirty="0">
                <a:solidFill>
                  <a:schemeClr val="tx2"/>
                </a:solidFill>
              </a:rPr>
              <a:t> </a:t>
            </a:r>
            <a:r>
              <a:rPr lang="it-IT" altLang="ja-JP" sz="2800" b="1" dirty="0" err="1">
                <a:solidFill>
                  <a:schemeClr val="tx2"/>
                </a:solidFill>
              </a:rPr>
              <a:t>razmisliti</a:t>
            </a:r>
            <a:r>
              <a:rPr lang="it-IT" altLang="ja-JP" sz="2800" b="1" dirty="0">
                <a:solidFill>
                  <a:schemeClr val="tx2"/>
                </a:solidFill>
              </a:rPr>
              <a:t> </a:t>
            </a:r>
            <a:r>
              <a:rPr lang="it-IT" altLang="ja-JP" sz="2800" b="1" dirty="0" err="1">
                <a:solidFill>
                  <a:schemeClr val="tx2"/>
                </a:solidFill>
              </a:rPr>
              <a:t>može</a:t>
            </a:r>
            <a:r>
              <a:rPr lang="it-IT" altLang="ja-JP" sz="2800" b="1" dirty="0">
                <a:solidFill>
                  <a:schemeClr val="tx2"/>
                </a:solidFill>
              </a:rPr>
              <a:t> li se </a:t>
            </a:r>
            <a:r>
              <a:rPr lang="it-IT" altLang="ja-JP" sz="2800" b="1" dirty="0" err="1">
                <a:solidFill>
                  <a:schemeClr val="tx2"/>
                </a:solidFill>
              </a:rPr>
              <a:t>Vaša</a:t>
            </a:r>
            <a:r>
              <a:rPr lang="it-IT" altLang="ja-JP" sz="2800" b="1" dirty="0">
                <a:solidFill>
                  <a:schemeClr val="tx2"/>
                </a:solidFill>
              </a:rPr>
              <a:t> </a:t>
            </a:r>
            <a:r>
              <a:rPr lang="it-IT" altLang="ja-JP" sz="2800" b="1" dirty="0" err="1">
                <a:solidFill>
                  <a:schemeClr val="tx2"/>
                </a:solidFill>
              </a:rPr>
              <a:t>potreba</a:t>
            </a:r>
            <a:r>
              <a:rPr lang="it-IT" altLang="ja-JP" sz="2800" b="1" dirty="0">
                <a:solidFill>
                  <a:schemeClr val="tx2"/>
                </a:solidFill>
              </a:rPr>
              <a:t>/</a:t>
            </a:r>
            <a:r>
              <a:rPr lang="it-IT" altLang="ja-JP" sz="2800" b="1" dirty="0" err="1">
                <a:solidFill>
                  <a:schemeClr val="tx2"/>
                </a:solidFill>
              </a:rPr>
              <a:t>problem</a:t>
            </a:r>
            <a:r>
              <a:rPr lang="it-IT" altLang="ja-JP" sz="2800" b="1" dirty="0">
                <a:solidFill>
                  <a:schemeClr val="tx2"/>
                </a:solidFill>
              </a:rPr>
              <a:t>  </a:t>
            </a:r>
            <a:r>
              <a:rPr lang="it-IT" altLang="ja-JP" sz="2800" b="1" dirty="0" err="1">
                <a:solidFill>
                  <a:schemeClr val="tx2"/>
                </a:solidFill>
              </a:rPr>
              <a:t>adresirati</a:t>
            </a:r>
            <a:r>
              <a:rPr lang="it-IT" altLang="ja-JP" sz="2800" b="1" dirty="0">
                <a:solidFill>
                  <a:schemeClr val="tx2"/>
                </a:solidFill>
              </a:rPr>
              <a:t> </a:t>
            </a:r>
            <a:r>
              <a:rPr lang="it-IT" altLang="ja-JP" sz="2800" b="1" dirty="0" err="1">
                <a:solidFill>
                  <a:schemeClr val="tx2"/>
                </a:solidFill>
              </a:rPr>
              <a:t>kroz</a:t>
            </a:r>
            <a:r>
              <a:rPr lang="it-IT" altLang="ja-JP" sz="2800" b="1" dirty="0">
                <a:solidFill>
                  <a:schemeClr val="tx2"/>
                </a:solidFill>
              </a:rPr>
              <a:t> </a:t>
            </a:r>
            <a:r>
              <a:rPr lang="it-IT" altLang="ja-JP" sz="2800" b="1" dirty="0" err="1">
                <a:solidFill>
                  <a:schemeClr val="tx2"/>
                </a:solidFill>
              </a:rPr>
              <a:t>dani</a:t>
            </a:r>
            <a:r>
              <a:rPr lang="it-IT" altLang="ja-JP" sz="2800" b="1" dirty="0">
                <a:solidFill>
                  <a:schemeClr val="tx2"/>
                </a:solidFill>
              </a:rPr>
              <a:t> </a:t>
            </a:r>
            <a:r>
              <a:rPr lang="it-IT" altLang="ja-JP" sz="2800" b="1" dirty="0" err="1">
                <a:solidFill>
                  <a:schemeClr val="tx2"/>
                </a:solidFill>
              </a:rPr>
              <a:t>Poziv</a:t>
            </a:r>
            <a:endParaRPr lang="it-IT" altLang="ja-JP" sz="2800" b="1" dirty="0">
              <a:solidFill>
                <a:schemeClr val="tx2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20056987"/>
      </p:ext>
    </p:extLst>
  </p:cSld>
  <p:clrMapOvr>
    <a:masterClrMapping/>
  </p:clrMapOvr>
  <p:transition spd="slow" advTm="794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ja-JP" dirty="0"/>
              <a:t>Primjer problemskog stabla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altLang="en-US" sz="2800" b="1" dirty="0"/>
              <a:t>Poticanje rada s darovitom djecom i učenicima na predtercijarnoj razini</a:t>
            </a:r>
          </a:p>
          <a:p>
            <a:endParaRPr lang="ja-JP" altLang="en-US" dirty="0"/>
          </a:p>
          <a:p>
            <a:endParaRPr kumimoji="1" lang="ja-JP" altLang="en-US" dirty="0"/>
          </a:p>
        </p:txBody>
      </p:sp>
      <p:graphicFrame>
        <p:nvGraphicFramePr>
          <p:cNvPr id="7" name="Dijagram 6">
            <a:extLst>
              <a:ext uri="{FF2B5EF4-FFF2-40B4-BE49-F238E27FC236}">
                <a16:creationId xmlns:a16="http://schemas.microsoft.com/office/drawing/2014/main" id="{8DAF4FBD-0648-45D1-A8AF-12A0CAA827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0394846"/>
              </p:ext>
            </p:extLst>
          </p:nvPr>
        </p:nvGraphicFramePr>
        <p:xfrm>
          <a:off x="107066" y="2047155"/>
          <a:ext cx="18124223" cy="8129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kstniOkvir 11">
            <a:extLst>
              <a:ext uri="{FF2B5EF4-FFF2-40B4-BE49-F238E27FC236}">
                <a16:creationId xmlns:a16="http://schemas.microsoft.com/office/drawing/2014/main" id="{E178DEC3-BE33-4446-ACF5-C6688D2DB56E}"/>
              </a:ext>
            </a:extLst>
          </p:cNvPr>
          <p:cNvSpPr txBox="1"/>
          <p:nvPr/>
        </p:nvSpPr>
        <p:spPr>
          <a:xfrm>
            <a:off x="10728960" y="3092584"/>
            <a:ext cx="2194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3514A954-2FD9-4D00-B3CE-E86BF95A0B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680" y="487182"/>
            <a:ext cx="2347724" cy="72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280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697">
        <p159:morph option="byObject"/>
      </p:transition>
    </mc:Choice>
    <mc:Fallback xmlns="">
      <p:transition spd="slow" advTm="4697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ja-JP" dirty="0"/>
              <a:t>S</a:t>
            </a:r>
            <a:r>
              <a:rPr kumimoji="1" lang="hr-HR" altLang="ja-JP" dirty="0"/>
              <a:t>tablo ciljeva</a:t>
            </a:r>
            <a:endParaRPr kumimoji="1" lang="ja-JP" altLang="en-US" dirty="0">
              <a:solidFill>
                <a:schemeClr val="accent1"/>
              </a:solidFill>
              <a:latin typeface="Route 159 Bold" pitchFamily="50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hr-HR" altLang="ja-JP" dirty="0"/>
              <a:t>Koraci</a:t>
            </a:r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22"/>
          </p:nvPr>
        </p:nvSpPr>
        <p:spPr>
          <a:xfrm>
            <a:off x="4754417" y="2231518"/>
            <a:ext cx="4388789" cy="1107279"/>
          </a:xfrm>
        </p:spPr>
        <p:txBody>
          <a:bodyPr/>
          <a:lstStyle/>
          <a:p>
            <a:r>
              <a:rPr lang="hr-HR" altLang="ja-JP" sz="2800" b="1" dirty="0"/>
              <a:t>Proučiti analizu dionika i problemsko stablo</a:t>
            </a:r>
            <a:endParaRPr kumimoji="1" lang="ja-JP" altLang="en-US" sz="2800" b="1" dirty="0"/>
          </a:p>
        </p:txBody>
      </p:sp>
      <p:sp>
        <p:nvSpPr>
          <p:cNvPr id="28" name="テキスト プレースホルダー 27"/>
          <p:cNvSpPr>
            <a:spLocks noGrp="1"/>
          </p:cNvSpPr>
          <p:nvPr>
            <p:ph type="body" sz="quarter" idx="24"/>
          </p:nvPr>
        </p:nvSpPr>
        <p:spPr>
          <a:xfrm>
            <a:off x="2212844" y="4425362"/>
            <a:ext cx="6421636" cy="1109613"/>
          </a:xfrm>
        </p:spPr>
        <p:txBody>
          <a:bodyPr/>
          <a:lstStyle/>
          <a:p>
            <a:r>
              <a:rPr lang="hr-HR" altLang="ja-JP" sz="2800" b="1" dirty="0"/>
              <a:t>Ako je potrebno revidirati formulacije</a:t>
            </a:r>
            <a:endParaRPr lang="en-US" altLang="ja-JP" sz="2800" b="1" dirty="0"/>
          </a:p>
        </p:txBody>
      </p:sp>
      <p:sp>
        <p:nvSpPr>
          <p:cNvPr id="30" name="テキスト プレースホルダー 29"/>
          <p:cNvSpPr>
            <a:spLocks noGrp="1"/>
          </p:cNvSpPr>
          <p:nvPr>
            <p:ph type="body" sz="quarter" idx="26"/>
          </p:nvPr>
        </p:nvSpPr>
        <p:spPr>
          <a:xfrm>
            <a:off x="3720088" y="5116465"/>
            <a:ext cx="4564015" cy="1505075"/>
          </a:xfrm>
        </p:spPr>
        <p:txBody>
          <a:bodyPr/>
          <a:lstStyle/>
          <a:p>
            <a:r>
              <a:rPr lang="hr-HR" altLang="ja-JP" sz="2800" b="1" dirty="0"/>
              <a:t>Sva negativna stanja iz problemskog stabla preformulirati u pozitivna</a:t>
            </a:r>
            <a:endParaRPr lang="ja-JP" altLang="en-US" sz="2800" b="1" dirty="0"/>
          </a:p>
        </p:txBody>
      </p:sp>
      <p:sp>
        <p:nvSpPr>
          <p:cNvPr id="32" name="テキスト プレースホルダー 31"/>
          <p:cNvSpPr>
            <a:spLocks noGrp="1"/>
          </p:cNvSpPr>
          <p:nvPr>
            <p:ph type="body" sz="quarter" idx="28"/>
          </p:nvPr>
        </p:nvSpPr>
        <p:spPr>
          <a:xfrm>
            <a:off x="9052832" y="1999710"/>
            <a:ext cx="5639594" cy="1851735"/>
          </a:xfrm>
        </p:spPr>
        <p:txBody>
          <a:bodyPr/>
          <a:lstStyle/>
          <a:p>
            <a:r>
              <a:rPr kumimoji="1" lang="hr-HR" altLang="ja-JP" sz="2800" b="1" dirty="0"/>
              <a:t>Provjeriti jesu li odnosi sredstva-cilj logično i hijerarhijski organizirani u dijagramu</a:t>
            </a:r>
            <a:endParaRPr kumimoji="1" lang="ja-JP" altLang="en-US" sz="2800" b="1" dirty="0"/>
          </a:p>
        </p:txBody>
      </p:sp>
      <p:sp>
        <p:nvSpPr>
          <p:cNvPr id="34" name="テキスト プレースホルダー 33"/>
          <p:cNvSpPr>
            <a:spLocks noGrp="1"/>
          </p:cNvSpPr>
          <p:nvPr>
            <p:ph type="body" sz="quarter" idx="30"/>
          </p:nvPr>
        </p:nvSpPr>
        <p:spPr>
          <a:xfrm>
            <a:off x="9814145" y="4588933"/>
            <a:ext cx="6091694" cy="1275689"/>
          </a:xfrm>
        </p:spPr>
        <p:txBody>
          <a:bodyPr/>
          <a:lstStyle/>
          <a:p>
            <a:r>
              <a:rPr kumimoji="1" lang="hr-HR" altLang="ja-JP" sz="2800" b="1" dirty="0"/>
              <a:t>Dodati nove ciljeve ako se čini da nedostaju u hijerarhiji</a:t>
            </a:r>
            <a:endParaRPr kumimoji="1" lang="ja-JP" altLang="en-US" sz="2800" b="1" dirty="0"/>
          </a:p>
        </p:txBody>
      </p:sp>
      <p:sp>
        <p:nvSpPr>
          <p:cNvPr id="36" name="テキスト プレースホルダー 35"/>
          <p:cNvSpPr>
            <a:spLocks noGrp="1"/>
          </p:cNvSpPr>
          <p:nvPr>
            <p:ph type="body" sz="quarter" idx="32"/>
          </p:nvPr>
        </p:nvSpPr>
        <p:spPr>
          <a:xfrm>
            <a:off x="9463768" y="5767900"/>
            <a:ext cx="4654762" cy="1485963"/>
          </a:xfrm>
        </p:spPr>
        <p:txBody>
          <a:bodyPr/>
          <a:lstStyle/>
          <a:p>
            <a:r>
              <a:rPr kumimoji="1" lang="hr-HR" altLang="ja-JP" sz="2800" b="1" dirty="0"/>
              <a:t>Eliminirati ciljeve koji se čine nepotrebnima ili neprikladnima</a:t>
            </a:r>
            <a:endParaRPr kumimoji="1" lang="ja-JP" altLang="en-US" sz="2800" b="1" dirty="0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9B82146B-E639-4CBB-9860-27E8D14F23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680" y="487182"/>
            <a:ext cx="2347724" cy="72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15110"/>
      </p:ext>
    </p:extLst>
  </p:cSld>
  <p:clrMapOvr>
    <a:masterClrMapping/>
  </p:clrMapOvr>
  <p:transition spd="slow" advTm="15355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ja-JP" dirty="0"/>
              <a:t>Odabir strategije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altLang="en-US" b="1" dirty="0"/>
              <a:t>Poticanje rada s darovitom djecom i učenicima na predtercijarnoj razini</a:t>
            </a:r>
          </a:p>
          <a:p>
            <a:endParaRPr lang="ja-JP" altLang="en-US" dirty="0"/>
          </a:p>
          <a:p>
            <a:endParaRPr kumimoji="1" lang="ja-JP" altLang="en-US" dirty="0"/>
          </a:p>
        </p:txBody>
      </p:sp>
      <p:graphicFrame>
        <p:nvGraphicFramePr>
          <p:cNvPr id="7" name="Dijagram 6">
            <a:extLst>
              <a:ext uri="{FF2B5EF4-FFF2-40B4-BE49-F238E27FC236}">
                <a16:creationId xmlns:a16="http://schemas.microsoft.com/office/drawing/2014/main" id="{8DAF4FBD-0648-45D1-A8AF-12A0CAA827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9209427"/>
              </p:ext>
            </p:extLst>
          </p:nvPr>
        </p:nvGraphicFramePr>
        <p:xfrm>
          <a:off x="107066" y="2047155"/>
          <a:ext cx="18124223" cy="8129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kstniOkvir 11">
            <a:extLst>
              <a:ext uri="{FF2B5EF4-FFF2-40B4-BE49-F238E27FC236}">
                <a16:creationId xmlns:a16="http://schemas.microsoft.com/office/drawing/2014/main" id="{E178DEC3-BE33-4446-ACF5-C6688D2DB56E}"/>
              </a:ext>
            </a:extLst>
          </p:cNvPr>
          <p:cNvSpPr txBox="1"/>
          <p:nvPr/>
        </p:nvSpPr>
        <p:spPr>
          <a:xfrm>
            <a:off x="10728960" y="3092584"/>
            <a:ext cx="2194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3514A954-2FD9-4D00-B3CE-E86BF95A0B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680" y="487182"/>
            <a:ext cx="2347724" cy="72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66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697">
        <p159:morph option="byObject"/>
      </p:transition>
    </mc:Choice>
    <mc:Fallback xmlns="">
      <p:transition spd="slow" advTm="4697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ja-JP" dirty="0"/>
              <a:t>Primjer stabla ciljeva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altLang="en-US" b="1" dirty="0"/>
              <a:t>Poticanje rada s darovitom djecom i učenicima na predtercijarnoj razini</a:t>
            </a:r>
          </a:p>
          <a:p>
            <a:endParaRPr lang="ja-JP" altLang="en-US" dirty="0"/>
          </a:p>
          <a:p>
            <a:endParaRPr kumimoji="1" lang="ja-JP" altLang="en-US" dirty="0"/>
          </a:p>
        </p:txBody>
      </p:sp>
      <p:graphicFrame>
        <p:nvGraphicFramePr>
          <p:cNvPr id="7" name="Dijagram 6">
            <a:extLst>
              <a:ext uri="{FF2B5EF4-FFF2-40B4-BE49-F238E27FC236}">
                <a16:creationId xmlns:a16="http://schemas.microsoft.com/office/drawing/2014/main" id="{8DAF4FBD-0648-45D1-A8AF-12A0CAA827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2841450"/>
              </p:ext>
            </p:extLst>
          </p:nvPr>
        </p:nvGraphicFramePr>
        <p:xfrm>
          <a:off x="-474343" y="2028445"/>
          <a:ext cx="18124223" cy="8129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kstniOkvir 11">
            <a:extLst>
              <a:ext uri="{FF2B5EF4-FFF2-40B4-BE49-F238E27FC236}">
                <a16:creationId xmlns:a16="http://schemas.microsoft.com/office/drawing/2014/main" id="{E178DEC3-BE33-4446-ACF5-C6688D2DB56E}"/>
              </a:ext>
            </a:extLst>
          </p:cNvPr>
          <p:cNvSpPr txBox="1"/>
          <p:nvPr/>
        </p:nvSpPr>
        <p:spPr>
          <a:xfrm>
            <a:off x="10728960" y="3092584"/>
            <a:ext cx="2194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3514A954-2FD9-4D00-B3CE-E86BF95A0B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680" y="487182"/>
            <a:ext cx="2347724" cy="722698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838BE777-7DF7-41C7-BFFD-49ADB0E4A311}"/>
              </a:ext>
            </a:extLst>
          </p:cNvPr>
          <p:cNvSpPr txBox="1"/>
          <p:nvPr/>
        </p:nvSpPr>
        <p:spPr>
          <a:xfrm>
            <a:off x="16611379" y="2202421"/>
            <a:ext cx="1887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</a:lstStyle>
          <a:p>
            <a:r>
              <a:rPr lang="hr-HR" sz="2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Opći</a:t>
            </a:r>
            <a:r>
              <a:rPr lang="hr-HR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hr-HR" sz="2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cilj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A13E3FFF-0B48-4725-8398-2BE65B0E8159}"/>
              </a:ext>
            </a:extLst>
          </p:cNvPr>
          <p:cNvSpPr txBox="1"/>
          <p:nvPr/>
        </p:nvSpPr>
        <p:spPr>
          <a:xfrm>
            <a:off x="15455320" y="3329652"/>
            <a:ext cx="2194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Specifični cilj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C52E23D8-8940-4328-9B9A-A2E61EF393AB}"/>
              </a:ext>
            </a:extLst>
          </p:cNvPr>
          <p:cNvSpPr txBox="1"/>
          <p:nvPr/>
        </p:nvSpPr>
        <p:spPr>
          <a:xfrm>
            <a:off x="16776027" y="4658937"/>
            <a:ext cx="1747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Rezultati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B80D0A56-359A-4DD2-AABE-4B6F92650976}"/>
              </a:ext>
            </a:extLst>
          </p:cNvPr>
          <p:cNvSpPr txBox="1"/>
          <p:nvPr/>
        </p:nvSpPr>
        <p:spPr>
          <a:xfrm>
            <a:off x="16430795" y="7408211"/>
            <a:ext cx="1509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Aktivnosti</a:t>
            </a:r>
          </a:p>
        </p:txBody>
      </p:sp>
    </p:spTree>
    <p:extLst>
      <p:ext uri="{BB962C8B-B14F-4D97-AF65-F5344CB8AC3E}">
        <p14:creationId xmlns:p14="http://schemas.microsoft.com/office/powerpoint/2010/main" val="40445382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697">
        <p159:morph option="byObject"/>
      </p:transition>
    </mc:Choice>
    <mc:Fallback xmlns="">
      <p:transition spd="slow" advTm="46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Vega - Header">
  <a:themeElements>
    <a:clrScheme name="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00FF"/>
      </a:hlink>
      <a:folHlink>
        <a:srgbClr val="800080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  <a:prstDash val="sysDot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>
            <a:solidFill>
              <a:schemeClr val="accent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Vega - Footer Only">
  <a:themeElements>
    <a:clrScheme name="Veg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Vega - Free">
  <a:themeElements>
    <a:clrScheme name="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18847</TotalTime>
  <Words>1403</Words>
  <Application>Microsoft Office PowerPoint</Application>
  <PresentationFormat>Prilagođeno</PresentationFormat>
  <Paragraphs>308</Paragraphs>
  <Slides>21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11</vt:i4>
      </vt:variant>
      <vt:variant>
        <vt:lpstr>Tema</vt:lpstr>
      </vt:variant>
      <vt:variant>
        <vt:i4>3</vt:i4>
      </vt:variant>
      <vt:variant>
        <vt:lpstr>Naslovi slajdova</vt:lpstr>
      </vt:variant>
      <vt:variant>
        <vt:i4>21</vt:i4>
      </vt:variant>
    </vt:vector>
  </HeadingPairs>
  <TitlesOfParts>
    <vt:vector size="35" baseType="lpstr">
      <vt:lpstr>Arial</vt:lpstr>
      <vt:lpstr>Calibri</vt:lpstr>
      <vt:lpstr>Helvetica Neue</vt:lpstr>
      <vt:lpstr>Open Sans</vt:lpstr>
      <vt:lpstr>Open Sans Light</vt:lpstr>
      <vt:lpstr>Open Sans Semibold</vt:lpstr>
      <vt:lpstr>Route 159 Bold</vt:lpstr>
      <vt:lpstr>Route 159 Light</vt:lpstr>
      <vt:lpstr>Route 159 SemiBold</vt:lpstr>
      <vt:lpstr>Route 159 UltraLight</vt:lpstr>
      <vt:lpstr>Wingdings</vt:lpstr>
      <vt:lpstr>Vega - Header</vt:lpstr>
      <vt:lpstr>Vega - Footer Only</vt:lpstr>
      <vt:lpstr>Vega - Free</vt:lpstr>
      <vt:lpstr>  Uvod u svijet EU projekata</vt:lpstr>
      <vt:lpstr>Sadržaj radionice</vt:lpstr>
      <vt:lpstr>Projektni ciklus</vt:lpstr>
      <vt:lpstr>Zadatak</vt:lpstr>
      <vt:lpstr>Zadatak</vt:lpstr>
      <vt:lpstr>Primjer problemskog stabla</vt:lpstr>
      <vt:lpstr>Stablo ciljeva</vt:lpstr>
      <vt:lpstr>Odabir strategije</vt:lpstr>
      <vt:lpstr>Primjer stabla ciljeva</vt:lpstr>
      <vt:lpstr>sli.do zadatak</vt:lpstr>
      <vt:lpstr>Elementi važni za pripremu i provedbu EU projekata</vt:lpstr>
      <vt:lpstr>Neizravni / Operativni</vt:lpstr>
      <vt:lpstr>Definiranje financija i budžeta projekta</vt:lpstr>
      <vt:lpstr>Definiranje financija i budžeta projekta</vt:lpstr>
      <vt:lpstr>Definiranje financija i budžeta projekta</vt:lpstr>
      <vt:lpstr>Prijava projekta</vt:lpstr>
      <vt:lpstr>https://efondovi.mrrfeu.hr </vt:lpstr>
      <vt:lpstr>Upravljanje projektom</vt:lpstr>
      <vt:lpstr>Tips&amp;Tricks</vt:lpstr>
      <vt:lpstr>CARNET-ovi uspješni projekti</vt:lpstr>
      <vt:lpstr>Hvala na pozornosti!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Vega</dc:title>
  <dc:creator>Jun</dc:creator>
  <cp:lastModifiedBy>Mirela Miličević</cp:lastModifiedBy>
  <cp:revision>556</cp:revision>
  <cp:lastPrinted>2018-11-19T15:19:00Z</cp:lastPrinted>
  <dcterms:created xsi:type="dcterms:W3CDTF">2015-09-05T11:42:45Z</dcterms:created>
  <dcterms:modified xsi:type="dcterms:W3CDTF">2021-10-12T07:18:42Z</dcterms:modified>
</cp:coreProperties>
</file>