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8" r:id="rId2"/>
    <p:sldId id="536" r:id="rId3"/>
    <p:sldId id="264" r:id="rId4"/>
    <p:sldId id="544" r:id="rId5"/>
    <p:sldId id="539" r:id="rId6"/>
    <p:sldId id="540" r:id="rId7"/>
    <p:sldId id="541" r:id="rId8"/>
    <p:sldId id="542" r:id="rId9"/>
    <p:sldId id="543" r:id="rId10"/>
    <p:sldId id="545" r:id="rId11"/>
    <p:sldId id="54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ica Borić" userId="6d2f565e-9cf3-498c-9cd3-45fde58a50fb" providerId="ADAL" clId="{1780F195-FB34-4FED-B6C4-35E3FD5AEF6D}"/>
    <pc:docChg chg="custSel addSld modSld">
      <pc:chgData name="Ivica Borić" userId="6d2f565e-9cf3-498c-9cd3-45fde58a50fb" providerId="ADAL" clId="{1780F195-FB34-4FED-B6C4-35E3FD5AEF6D}" dt="2021-10-03T12:37:44.762" v="200" actId="26606"/>
      <pc:docMkLst>
        <pc:docMk/>
      </pc:docMkLst>
      <pc:sldChg chg="modSp">
        <pc:chgData name="Ivica Borić" userId="6d2f565e-9cf3-498c-9cd3-45fde58a50fb" providerId="ADAL" clId="{1780F195-FB34-4FED-B6C4-35E3FD5AEF6D}" dt="2021-10-03T12:33:31.703" v="125"/>
        <pc:sldMkLst>
          <pc:docMk/>
          <pc:sldMk cId="4151373948" sldId="536"/>
        </pc:sldMkLst>
        <pc:graphicFrameChg chg="mod">
          <ac:chgData name="Ivica Borić" userId="6d2f565e-9cf3-498c-9cd3-45fde58a50fb" providerId="ADAL" clId="{1780F195-FB34-4FED-B6C4-35E3FD5AEF6D}" dt="2021-10-03T12:33:31.703" v="125"/>
          <ac:graphicFrameMkLst>
            <pc:docMk/>
            <pc:sldMk cId="4151373948" sldId="536"/>
            <ac:graphicFrameMk id="4" creationId="{DAA399E6-D300-442D-9105-F718018DA8CF}"/>
          </ac:graphicFrameMkLst>
        </pc:graphicFrameChg>
      </pc:sldChg>
      <pc:sldChg chg="modSp mod">
        <pc:chgData name="Ivica Borić" userId="6d2f565e-9cf3-498c-9cd3-45fde58a50fb" providerId="ADAL" clId="{1780F195-FB34-4FED-B6C4-35E3FD5AEF6D}" dt="2021-10-03T12:23:22.889" v="58" actId="255"/>
        <pc:sldMkLst>
          <pc:docMk/>
          <pc:sldMk cId="89869595" sldId="543"/>
        </pc:sldMkLst>
        <pc:spChg chg="mod">
          <ac:chgData name="Ivica Borić" userId="6d2f565e-9cf3-498c-9cd3-45fde58a50fb" providerId="ADAL" clId="{1780F195-FB34-4FED-B6C4-35E3FD5AEF6D}" dt="2021-10-03T12:23:22.889" v="58" actId="255"/>
          <ac:spMkLst>
            <pc:docMk/>
            <pc:sldMk cId="89869595" sldId="543"/>
            <ac:spMk id="2" creationId="{9AED6944-5722-4C72-A021-696CA16E8126}"/>
          </ac:spMkLst>
        </pc:spChg>
      </pc:sldChg>
      <pc:sldChg chg="addSp modSp new mod setBg">
        <pc:chgData name="Ivica Borić" userId="6d2f565e-9cf3-498c-9cd3-45fde58a50fb" providerId="ADAL" clId="{1780F195-FB34-4FED-B6C4-35E3FD5AEF6D}" dt="2021-10-03T12:21:20.333" v="57" actId="1076"/>
        <pc:sldMkLst>
          <pc:docMk/>
          <pc:sldMk cId="1405968665" sldId="544"/>
        </pc:sldMkLst>
        <pc:spChg chg="mod">
          <ac:chgData name="Ivica Borić" userId="6d2f565e-9cf3-498c-9cd3-45fde58a50fb" providerId="ADAL" clId="{1780F195-FB34-4FED-B6C4-35E3FD5AEF6D}" dt="2021-10-03T09:49:19.297" v="55" actId="26606"/>
          <ac:spMkLst>
            <pc:docMk/>
            <pc:sldMk cId="1405968665" sldId="544"/>
            <ac:spMk id="2" creationId="{B9E16283-033F-4B24-BB0D-7FDA1A8CDB8A}"/>
          </ac:spMkLst>
        </pc:spChg>
        <pc:spChg chg="mod">
          <ac:chgData name="Ivica Borić" userId="6d2f565e-9cf3-498c-9cd3-45fde58a50fb" providerId="ADAL" clId="{1780F195-FB34-4FED-B6C4-35E3FD5AEF6D}" dt="2021-10-03T09:49:19.297" v="55" actId="26606"/>
          <ac:spMkLst>
            <pc:docMk/>
            <pc:sldMk cId="1405968665" sldId="544"/>
            <ac:spMk id="3" creationId="{768D502F-C576-49C7-9CB5-19CE19BA875A}"/>
          </ac:spMkLst>
        </pc:spChg>
        <pc:spChg chg="add">
          <ac:chgData name="Ivica Borić" userId="6d2f565e-9cf3-498c-9cd3-45fde58a50fb" providerId="ADAL" clId="{1780F195-FB34-4FED-B6C4-35E3FD5AEF6D}" dt="2021-10-03T09:49:19.297" v="55" actId="26606"/>
          <ac:spMkLst>
            <pc:docMk/>
            <pc:sldMk cId="1405968665" sldId="544"/>
            <ac:spMk id="10" creationId="{B7694FDC-A66D-47C8-B5A5-E5FEE8256F08}"/>
          </ac:spMkLst>
        </pc:spChg>
        <pc:spChg chg="add">
          <ac:chgData name="Ivica Borić" userId="6d2f565e-9cf3-498c-9cd3-45fde58a50fb" providerId="ADAL" clId="{1780F195-FB34-4FED-B6C4-35E3FD5AEF6D}" dt="2021-10-03T09:49:19.297" v="55" actId="26606"/>
          <ac:spMkLst>
            <pc:docMk/>
            <pc:sldMk cId="1405968665" sldId="544"/>
            <ac:spMk id="12" creationId="{C3F69AFD-BDEB-4A68-B6CE-073AB5E449B4}"/>
          </ac:spMkLst>
        </pc:spChg>
        <pc:picChg chg="add mod">
          <ac:chgData name="Ivica Borić" userId="6d2f565e-9cf3-498c-9cd3-45fde58a50fb" providerId="ADAL" clId="{1780F195-FB34-4FED-B6C4-35E3FD5AEF6D}" dt="2021-10-03T12:21:20.333" v="57" actId="1076"/>
          <ac:picMkLst>
            <pc:docMk/>
            <pc:sldMk cId="1405968665" sldId="544"/>
            <ac:picMk id="5" creationId="{C75C3716-7BED-49AD-9A1B-31BEBB31A1DD}"/>
          </ac:picMkLst>
        </pc:picChg>
      </pc:sldChg>
      <pc:sldChg chg="addSp delSp modSp new mod setBg">
        <pc:chgData name="Ivica Borić" userId="6d2f565e-9cf3-498c-9cd3-45fde58a50fb" providerId="ADAL" clId="{1780F195-FB34-4FED-B6C4-35E3FD5AEF6D}" dt="2021-10-03T12:31:09.451" v="94" actId="1076"/>
        <pc:sldMkLst>
          <pc:docMk/>
          <pc:sldMk cId="2900827203" sldId="545"/>
        </pc:sldMkLst>
        <pc:spChg chg="mod">
          <ac:chgData name="Ivica Borić" userId="6d2f565e-9cf3-498c-9cd3-45fde58a50fb" providerId="ADAL" clId="{1780F195-FB34-4FED-B6C4-35E3FD5AEF6D}" dt="2021-10-03T12:26:08.940" v="82" actId="26606"/>
          <ac:spMkLst>
            <pc:docMk/>
            <pc:sldMk cId="2900827203" sldId="545"/>
            <ac:spMk id="2" creationId="{4AEF83CD-4E10-413F-AEC8-BD08DC08AF48}"/>
          </ac:spMkLst>
        </pc:spChg>
        <pc:spChg chg="del">
          <ac:chgData name="Ivica Borić" userId="6d2f565e-9cf3-498c-9cd3-45fde58a50fb" providerId="ADAL" clId="{1780F195-FB34-4FED-B6C4-35E3FD5AEF6D}" dt="2021-10-03T12:26:01.846" v="81" actId="931"/>
          <ac:spMkLst>
            <pc:docMk/>
            <pc:sldMk cId="2900827203" sldId="545"/>
            <ac:spMk id="3" creationId="{AA540212-B835-4F46-BACC-9D3F2635E730}"/>
          </ac:spMkLst>
        </pc:spChg>
        <pc:spChg chg="add mod">
          <ac:chgData name="Ivica Borić" userId="6d2f565e-9cf3-498c-9cd3-45fde58a50fb" providerId="ADAL" clId="{1780F195-FB34-4FED-B6C4-35E3FD5AEF6D}" dt="2021-10-03T12:31:02.924" v="92" actId="26606"/>
          <ac:spMkLst>
            <pc:docMk/>
            <pc:sldMk cId="2900827203" sldId="545"/>
            <ac:spMk id="9" creationId="{F5DADDA8-F630-4CBE-B47B-07368F2430D4}"/>
          </ac:spMkLst>
        </pc:spChg>
        <pc:spChg chg="add del">
          <ac:chgData name="Ivica Borić" userId="6d2f565e-9cf3-498c-9cd3-45fde58a50fb" providerId="ADAL" clId="{1780F195-FB34-4FED-B6C4-35E3FD5AEF6D}" dt="2021-10-03T12:31:02.924" v="92" actId="26606"/>
          <ac:spMkLst>
            <pc:docMk/>
            <pc:sldMk cId="2900827203" sldId="545"/>
            <ac:spMk id="12" creationId="{B7694FDC-A66D-47C8-B5A5-E5FEE8256F08}"/>
          </ac:spMkLst>
        </pc:spChg>
        <pc:spChg chg="add del">
          <ac:chgData name="Ivica Borić" userId="6d2f565e-9cf3-498c-9cd3-45fde58a50fb" providerId="ADAL" clId="{1780F195-FB34-4FED-B6C4-35E3FD5AEF6D}" dt="2021-10-03T12:31:02.924" v="92" actId="26606"/>
          <ac:spMkLst>
            <pc:docMk/>
            <pc:sldMk cId="2900827203" sldId="545"/>
            <ac:spMk id="14" creationId="{C3F69AFD-BDEB-4A68-B6CE-073AB5E449B4}"/>
          </ac:spMkLst>
        </pc:spChg>
        <pc:spChg chg="add">
          <ac:chgData name="Ivica Borić" userId="6d2f565e-9cf3-498c-9cd3-45fde58a50fb" providerId="ADAL" clId="{1780F195-FB34-4FED-B6C4-35E3FD5AEF6D}" dt="2021-10-03T12:31:02.924" v="92" actId="26606"/>
          <ac:spMkLst>
            <pc:docMk/>
            <pc:sldMk cId="2900827203" sldId="545"/>
            <ac:spMk id="19" creationId="{B7694FDC-A66D-47C8-B5A5-E5FEE8256F08}"/>
          </ac:spMkLst>
        </pc:spChg>
        <pc:spChg chg="add">
          <ac:chgData name="Ivica Borić" userId="6d2f565e-9cf3-498c-9cd3-45fde58a50fb" providerId="ADAL" clId="{1780F195-FB34-4FED-B6C4-35E3FD5AEF6D}" dt="2021-10-03T12:31:02.924" v="92" actId="26606"/>
          <ac:spMkLst>
            <pc:docMk/>
            <pc:sldMk cId="2900827203" sldId="545"/>
            <ac:spMk id="21" creationId="{C3F69AFD-BDEB-4A68-B6CE-073AB5E449B4}"/>
          </ac:spMkLst>
        </pc:spChg>
        <pc:picChg chg="add del mod">
          <ac:chgData name="Ivica Borić" userId="6d2f565e-9cf3-498c-9cd3-45fde58a50fb" providerId="ADAL" clId="{1780F195-FB34-4FED-B6C4-35E3FD5AEF6D}" dt="2021-10-03T12:29:39.104" v="90" actId="478"/>
          <ac:picMkLst>
            <pc:docMk/>
            <pc:sldMk cId="2900827203" sldId="545"/>
            <ac:picMk id="5" creationId="{0B4E393E-02E8-4543-9CB3-594E81B671D2}"/>
          </ac:picMkLst>
        </pc:picChg>
        <pc:picChg chg="add mod">
          <ac:chgData name="Ivica Borić" userId="6d2f565e-9cf3-498c-9cd3-45fde58a50fb" providerId="ADAL" clId="{1780F195-FB34-4FED-B6C4-35E3FD5AEF6D}" dt="2021-10-03T12:31:09.451" v="94" actId="1076"/>
          <ac:picMkLst>
            <pc:docMk/>
            <pc:sldMk cId="2900827203" sldId="545"/>
            <ac:picMk id="7" creationId="{F9FF256A-F51C-4CD4-9DD4-D2B65D3EA83E}"/>
          </ac:picMkLst>
        </pc:picChg>
      </pc:sldChg>
      <pc:sldChg chg="addSp delSp modSp new mod setBg">
        <pc:chgData name="Ivica Borić" userId="6d2f565e-9cf3-498c-9cd3-45fde58a50fb" providerId="ADAL" clId="{1780F195-FB34-4FED-B6C4-35E3FD5AEF6D}" dt="2021-10-03T12:37:44.762" v="200" actId="26606"/>
        <pc:sldMkLst>
          <pc:docMk/>
          <pc:sldMk cId="3737329167" sldId="546"/>
        </pc:sldMkLst>
        <pc:spChg chg="mod">
          <ac:chgData name="Ivica Borić" userId="6d2f565e-9cf3-498c-9cd3-45fde58a50fb" providerId="ADAL" clId="{1780F195-FB34-4FED-B6C4-35E3FD5AEF6D}" dt="2021-10-03T12:37:44.762" v="200" actId="26606"/>
          <ac:spMkLst>
            <pc:docMk/>
            <pc:sldMk cId="3737329167" sldId="546"/>
            <ac:spMk id="2" creationId="{551CFDBA-4C4F-4F8E-A642-9629B297B4BF}"/>
          </ac:spMkLst>
        </pc:spChg>
        <pc:spChg chg="mod">
          <ac:chgData name="Ivica Borić" userId="6d2f565e-9cf3-498c-9cd3-45fde58a50fb" providerId="ADAL" clId="{1780F195-FB34-4FED-B6C4-35E3FD5AEF6D}" dt="2021-10-03T12:37:44.762" v="200" actId="26606"/>
          <ac:spMkLst>
            <pc:docMk/>
            <pc:sldMk cId="3737329167" sldId="546"/>
            <ac:spMk id="3" creationId="{70FF245C-FA41-4779-9B33-734697E1C6E8}"/>
          </ac:spMkLst>
        </pc:spChg>
        <pc:spChg chg="add del">
          <ac:chgData name="Ivica Borić" userId="6d2f565e-9cf3-498c-9cd3-45fde58a50fb" providerId="ADAL" clId="{1780F195-FB34-4FED-B6C4-35E3FD5AEF6D}" dt="2021-10-03T12:37:28.399" v="198" actId="26606"/>
          <ac:spMkLst>
            <pc:docMk/>
            <pc:sldMk cId="3737329167" sldId="546"/>
            <ac:spMk id="8" creationId="{E8BF0C67-DF85-430A-B677-74D9594394B5}"/>
          </ac:spMkLst>
        </pc:spChg>
        <pc:spChg chg="add del">
          <ac:chgData name="Ivica Borić" userId="6d2f565e-9cf3-498c-9cd3-45fde58a50fb" providerId="ADAL" clId="{1780F195-FB34-4FED-B6C4-35E3FD5AEF6D}" dt="2021-10-03T12:37:28.399" v="198" actId="26606"/>
          <ac:spMkLst>
            <pc:docMk/>
            <pc:sldMk cId="3737329167" sldId="546"/>
            <ac:spMk id="10" creationId="{751BAC80-2398-422A-9AA2-2489F01EF9FF}"/>
          </ac:spMkLst>
        </pc:spChg>
        <pc:spChg chg="add del">
          <ac:chgData name="Ivica Borić" userId="6d2f565e-9cf3-498c-9cd3-45fde58a50fb" providerId="ADAL" clId="{1780F195-FB34-4FED-B6C4-35E3FD5AEF6D}" dt="2021-10-03T12:37:28.399" v="198" actId="26606"/>
          <ac:spMkLst>
            <pc:docMk/>
            <pc:sldMk cId="3737329167" sldId="546"/>
            <ac:spMk id="12" creationId="{34A3EF12-7620-4D66-ACFC-B9F71BAD878C}"/>
          </ac:spMkLst>
        </pc:spChg>
        <pc:spChg chg="add del">
          <ac:chgData name="Ivica Borić" userId="6d2f565e-9cf3-498c-9cd3-45fde58a50fb" providerId="ADAL" clId="{1780F195-FB34-4FED-B6C4-35E3FD5AEF6D}" dt="2021-10-03T12:37:44.762" v="200" actId="26606"/>
          <ac:spMkLst>
            <pc:docMk/>
            <pc:sldMk cId="3737329167" sldId="546"/>
            <ac:spMk id="17" creationId="{429917F3-0560-4C6F-B265-458B218C4B87}"/>
          </ac:spMkLst>
        </pc:spChg>
        <pc:spChg chg="add">
          <ac:chgData name="Ivica Borić" userId="6d2f565e-9cf3-498c-9cd3-45fde58a50fb" providerId="ADAL" clId="{1780F195-FB34-4FED-B6C4-35E3FD5AEF6D}" dt="2021-10-03T12:37:44.762" v="200" actId="26606"/>
          <ac:spMkLst>
            <pc:docMk/>
            <pc:sldMk cId="3737329167" sldId="546"/>
            <ac:spMk id="26" creationId="{07B730BC-B9B7-44AF-9C1F-18798A91F577}"/>
          </ac:spMkLst>
        </pc:spChg>
        <pc:spChg chg="add">
          <ac:chgData name="Ivica Borić" userId="6d2f565e-9cf3-498c-9cd3-45fde58a50fb" providerId="ADAL" clId="{1780F195-FB34-4FED-B6C4-35E3FD5AEF6D}" dt="2021-10-03T12:37:44.762" v="200" actId="26606"/>
          <ac:spMkLst>
            <pc:docMk/>
            <pc:sldMk cId="3737329167" sldId="546"/>
            <ac:spMk id="28" creationId="{55BEA00D-3D81-4954-A11A-1E1A06543C97}"/>
          </ac:spMkLst>
        </pc:spChg>
        <pc:spChg chg="add">
          <ac:chgData name="Ivica Borić" userId="6d2f565e-9cf3-498c-9cd3-45fde58a50fb" providerId="ADAL" clId="{1780F195-FB34-4FED-B6C4-35E3FD5AEF6D}" dt="2021-10-03T12:37:44.762" v="200" actId="26606"/>
          <ac:spMkLst>
            <pc:docMk/>
            <pc:sldMk cId="3737329167" sldId="546"/>
            <ac:spMk id="30" creationId="{CC59F35D-3AEE-407C-8DA7-F495CB9B522A}"/>
          </ac:spMkLst>
        </pc:spChg>
        <pc:spChg chg="add">
          <ac:chgData name="Ivica Borić" userId="6d2f565e-9cf3-498c-9cd3-45fde58a50fb" providerId="ADAL" clId="{1780F195-FB34-4FED-B6C4-35E3FD5AEF6D}" dt="2021-10-03T12:37:44.762" v="200" actId="26606"/>
          <ac:spMkLst>
            <pc:docMk/>
            <pc:sldMk cId="3737329167" sldId="546"/>
            <ac:spMk id="32" creationId="{32C3FE3A-8087-4BDC-BF2B-462E8D8F6FD7}"/>
          </ac:spMkLst>
        </pc:spChg>
        <pc:grpChg chg="add del">
          <ac:chgData name="Ivica Borić" userId="6d2f565e-9cf3-498c-9cd3-45fde58a50fb" providerId="ADAL" clId="{1780F195-FB34-4FED-B6C4-35E3FD5AEF6D}" dt="2021-10-03T12:37:44.762" v="200" actId="26606"/>
          <ac:grpSpMkLst>
            <pc:docMk/>
            <pc:sldMk cId="3737329167" sldId="546"/>
            <ac:grpSpMk id="19" creationId="{AA39BAE7-7EB8-4E22-BCBB-F00F514DB7EA}"/>
          </ac:grpSpMkLst>
        </pc:grpChg>
      </pc:sldChg>
    </pc:docChg>
  </pc:docChgLst>
  <pc:docChgLst>
    <pc:chgData name="Ivica Borić" userId="6d2f565e-9cf3-498c-9cd3-45fde58a50fb" providerId="ADAL" clId="{C4897E2E-BF46-418B-9D9F-62CF1AE506BB}"/>
    <pc:docChg chg="modSld">
      <pc:chgData name="Ivica Borić" userId="6d2f565e-9cf3-498c-9cd3-45fde58a50fb" providerId="ADAL" clId="{C4897E2E-BF46-418B-9D9F-62CF1AE506BB}" dt="2021-10-06T11:37:00.629" v="1" actId="1076"/>
      <pc:docMkLst>
        <pc:docMk/>
      </pc:docMkLst>
      <pc:sldChg chg="modSp mod">
        <pc:chgData name="Ivica Borić" userId="6d2f565e-9cf3-498c-9cd3-45fde58a50fb" providerId="ADAL" clId="{C4897E2E-BF46-418B-9D9F-62CF1AE506BB}" dt="2021-10-06T11:37:00.629" v="1" actId="1076"/>
        <pc:sldMkLst>
          <pc:docMk/>
          <pc:sldMk cId="4151373948" sldId="536"/>
        </pc:sldMkLst>
        <pc:spChg chg="mod">
          <ac:chgData name="Ivica Borić" userId="6d2f565e-9cf3-498c-9cd3-45fde58a50fb" providerId="ADAL" clId="{C4897E2E-BF46-418B-9D9F-62CF1AE506BB}" dt="2021-10-06T11:37:00.629" v="1" actId="1076"/>
          <ac:spMkLst>
            <pc:docMk/>
            <pc:sldMk cId="4151373948" sldId="536"/>
            <ac:spMk id="2" creationId="{2CEDD5DA-7BE9-4DF3-B9C5-55F0C09CCDD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E1DAE-0364-4F29-93CF-B629987CB79D}" type="doc">
      <dgm:prSet loTypeId="urn:microsoft.com/office/officeart/2005/8/layout/cycle8" loCatId="cycle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873EDB0-276A-4688-9EF4-811C284D20CC}">
      <dgm:prSet/>
      <dgm:spPr/>
      <dgm:t>
        <a:bodyPr/>
        <a:lstStyle/>
        <a:p>
          <a:r>
            <a:rPr lang="hr-HR" dirty="0"/>
            <a:t>razredne stranice </a:t>
          </a:r>
          <a:endParaRPr lang="en-US" dirty="0"/>
        </a:p>
      </dgm:t>
    </dgm:pt>
    <dgm:pt modelId="{54047A0E-7945-4597-9F41-303AF0979846}" type="parTrans" cxnId="{02B9A181-2A93-485C-B4E8-56F265EF82CC}">
      <dgm:prSet/>
      <dgm:spPr/>
      <dgm:t>
        <a:bodyPr/>
        <a:lstStyle/>
        <a:p>
          <a:endParaRPr lang="en-US"/>
        </a:p>
      </dgm:t>
    </dgm:pt>
    <dgm:pt modelId="{4FA3D7CF-6DE8-4536-AEDA-FF8040DAF172}" type="sibTrans" cxnId="{02B9A181-2A93-485C-B4E8-56F265EF82CC}">
      <dgm:prSet/>
      <dgm:spPr/>
      <dgm:t>
        <a:bodyPr/>
        <a:lstStyle/>
        <a:p>
          <a:endParaRPr lang="en-US"/>
        </a:p>
      </dgm:t>
    </dgm:pt>
    <dgm:pt modelId="{832943E9-264C-42E3-B7C1-EA39037F97CC}">
      <dgm:prSet/>
      <dgm:spPr/>
      <dgm:t>
        <a:bodyPr/>
        <a:lstStyle/>
        <a:p>
          <a:r>
            <a:rPr lang="hr-HR"/>
            <a:t>školske novine </a:t>
          </a:r>
          <a:endParaRPr lang="en-US"/>
        </a:p>
      </dgm:t>
    </dgm:pt>
    <dgm:pt modelId="{F2AF6FCB-1A75-4991-8336-69CEF10009F7}" type="parTrans" cxnId="{324311CB-A64D-4DD7-BF5B-B404BC58EB55}">
      <dgm:prSet/>
      <dgm:spPr/>
      <dgm:t>
        <a:bodyPr/>
        <a:lstStyle/>
        <a:p>
          <a:endParaRPr lang="en-US"/>
        </a:p>
      </dgm:t>
    </dgm:pt>
    <dgm:pt modelId="{B5A606D4-82AC-4F2D-9F25-CEE623EAC2ED}" type="sibTrans" cxnId="{324311CB-A64D-4DD7-BF5B-B404BC58EB55}">
      <dgm:prSet/>
      <dgm:spPr/>
      <dgm:t>
        <a:bodyPr/>
        <a:lstStyle/>
        <a:p>
          <a:endParaRPr lang="en-US"/>
        </a:p>
      </dgm:t>
    </dgm:pt>
    <dgm:pt modelId="{3242C787-5ED9-4537-89B8-B82C1A540F18}">
      <dgm:prSet/>
      <dgm:spPr/>
      <dgm:t>
        <a:bodyPr/>
        <a:lstStyle/>
        <a:p>
          <a:r>
            <a:rPr lang="hr-HR" dirty="0"/>
            <a:t>projektne stranice</a:t>
          </a:r>
          <a:endParaRPr lang="en-US" dirty="0"/>
        </a:p>
      </dgm:t>
    </dgm:pt>
    <dgm:pt modelId="{8E12E9E0-11FA-4A6D-836B-7B7314517B46}" type="parTrans" cxnId="{60D9C2AB-8431-4FD5-BA44-8975E2A94E4B}">
      <dgm:prSet/>
      <dgm:spPr/>
      <dgm:t>
        <a:bodyPr/>
        <a:lstStyle/>
        <a:p>
          <a:endParaRPr lang="en-US"/>
        </a:p>
      </dgm:t>
    </dgm:pt>
    <dgm:pt modelId="{5035EE68-9DE0-4B44-B9B3-0A83A0F01823}" type="sibTrans" cxnId="{60D9C2AB-8431-4FD5-BA44-8975E2A94E4B}">
      <dgm:prSet/>
      <dgm:spPr/>
      <dgm:t>
        <a:bodyPr/>
        <a:lstStyle/>
        <a:p>
          <a:endParaRPr lang="en-US"/>
        </a:p>
      </dgm:t>
    </dgm:pt>
    <dgm:pt modelId="{DBFF226C-EE5F-494C-A46D-BAB48513CA1C}">
      <dgm:prSet/>
      <dgm:spPr/>
      <dgm:t>
        <a:bodyPr/>
        <a:lstStyle/>
        <a:p>
          <a:r>
            <a:rPr lang="hr-HR" dirty="0"/>
            <a:t>digitalni obrazovni sadržaji </a:t>
          </a:r>
          <a:endParaRPr lang="en-US" dirty="0"/>
        </a:p>
      </dgm:t>
    </dgm:pt>
    <dgm:pt modelId="{B97AB679-CDE2-4BF3-9C76-7F1838A84679}" type="parTrans" cxnId="{E6364B2E-BFA5-4AA1-BFBD-B7E65E3071AB}">
      <dgm:prSet/>
      <dgm:spPr/>
      <dgm:t>
        <a:bodyPr/>
        <a:lstStyle/>
        <a:p>
          <a:endParaRPr lang="en-US"/>
        </a:p>
      </dgm:t>
    </dgm:pt>
    <dgm:pt modelId="{4DB65780-3B95-49EB-9AEB-EB8A79AB1C83}" type="sibTrans" cxnId="{E6364B2E-BFA5-4AA1-BFBD-B7E65E3071AB}">
      <dgm:prSet/>
      <dgm:spPr/>
      <dgm:t>
        <a:bodyPr/>
        <a:lstStyle/>
        <a:p>
          <a:endParaRPr lang="en-US"/>
        </a:p>
      </dgm:t>
    </dgm:pt>
    <dgm:pt modelId="{E3281418-2E39-4B27-967C-401134792DCD}">
      <dgm:prSet/>
      <dgm:spPr/>
      <dgm:t>
        <a:bodyPr/>
        <a:lstStyle/>
        <a:p>
          <a:r>
            <a:rPr lang="hr-HR"/>
            <a:t>digitalni portfolio </a:t>
          </a:r>
          <a:endParaRPr lang="en-US" dirty="0"/>
        </a:p>
      </dgm:t>
    </dgm:pt>
    <dgm:pt modelId="{72ECE425-7953-4555-8E0B-BD8E958B4804}" type="parTrans" cxnId="{A6FED52C-F136-4549-BA78-C7FB3A234B2D}">
      <dgm:prSet/>
      <dgm:spPr/>
      <dgm:t>
        <a:bodyPr/>
        <a:lstStyle/>
        <a:p>
          <a:endParaRPr lang="en-US"/>
        </a:p>
      </dgm:t>
    </dgm:pt>
    <dgm:pt modelId="{18076F92-E019-4DE9-9243-613C5A33E426}" type="sibTrans" cxnId="{A6FED52C-F136-4549-BA78-C7FB3A234B2D}">
      <dgm:prSet/>
      <dgm:spPr/>
      <dgm:t>
        <a:bodyPr/>
        <a:lstStyle/>
        <a:p>
          <a:endParaRPr lang="en-US"/>
        </a:p>
      </dgm:t>
    </dgm:pt>
    <dgm:pt modelId="{D9AF25CA-82C7-429B-9C70-808986118052}">
      <dgm:prSet/>
      <dgm:spPr/>
      <dgm:t>
        <a:bodyPr/>
        <a:lstStyle/>
        <a:p>
          <a:r>
            <a:rPr lang="hr-HR" dirty="0"/>
            <a:t>prostor suradnje </a:t>
          </a:r>
          <a:endParaRPr lang="en-US" dirty="0"/>
        </a:p>
      </dgm:t>
    </dgm:pt>
    <dgm:pt modelId="{436BF873-FC81-46E7-BF6E-3885090F9212}" type="parTrans" cxnId="{95E54392-91ED-428D-880E-917832115A15}">
      <dgm:prSet/>
      <dgm:spPr/>
      <dgm:t>
        <a:bodyPr/>
        <a:lstStyle/>
        <a:p>
          <a:endParaRPr lang="en-US"/>
        </a:p>
      </dgm:t>
    </dgm:pt>
    <dgm:pt modelId="{35E034E4-01A4-44E8-B33F-1D184BC8D0E2}" type="sibTrans" cxnId="{95E54392-91ED-428D-880E-917832115A15}">
      <dgm:prSet/>
      <dgm:spPr/>
      <dgm:t>
        <a:bodyPr/>
        <a:lstStyle/>
        <a:p>
          <a:endParaRPr lang="en-US"/>
        </a:p>
      </dgm:t>
    </dgm:pt>
    <dgm:pt modelId="{05151EF8-17E2-489D-A0CD-9A378634E5FE}" type="pres">
      <dgm:prSet presAssocID="{A01E1DAE-0364-4F29-93CF-B629987CB79D}" presName="compositeShape" presStyleCnt="0">
        <dgm:presLayoutVars>
          <dgm:chMax val="7"/>
          <dgm:dir/>
          <dgm:resizeHandles val="exact"/>
        </dgm:presLayoutVars>
      </dgm:prSet>
      <dgm:spPr/>
    </dgm:pt>
    <dgm:pt modelId="{EADA705E-56EA-49E9-8B26-EB78EA3A43F6}" type="pres">
      <dgm:prSet presAssocID="{A01E1DAE-0364-4F29-93CF-B629987CB79D}" presName="wedge1" presStyleLbl="node1" presStyleIdx="0" presStyleCnt="6" custLinFactNeighborX="-465" custLinFactNeighborY="-465"/>
      <dgm:spPr/>
    </dgm:pt>
    <dgm:pt modelId="{4921FC09-1134-43A0-80A9-9BA66D7D773A}" type="pres">
      <dgm:prSet presAssocID="{A01E1DAE-0364-4F29-93CF-B629987CB79D}" presName="dummy1a" presStyleCnt="0"/>
      <dgm:spPr/>
    </dgm:pt>
    <dgm:pt modelId="{4C7495F4-1159-4698-920E-9D108A454E28}" type="pres">
      <dgm:prSet presAssocID="{A01E1DAE-0364-4F29-93CF-B629987CB79D}" presName="dummy1b" presStyleCnt="0"/>
      <dgm:spPr/>
    </dgm:pt>
    <dgm:pt modelId="{A75D5632-C08A-49D9-B479-D80D0629A8BF}" type="pres">
      <dgm:prSet presAssocID="{A01E1DAE-0364-4F29-93CF-B629987CB79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8DEC500-B06D-434C-B5F6-788CED9CB3EA}" type="pres">
      <dgm:prSet presAssocID="{A01E1DAE-0364-4F29-93CF-B629987CB79D}" presName="wedge2" presStyleLbl="node1" presStyleIdx="1" presStyleCnt="6"/>
      <dgm:spPr/>
    </dgm:pt>
    <dgm:pt modelId="{3C2FAAF0-BEA1-4456-BC22-142B02BDDC1F}" type="pres">
      <dgm:prSet presAssocID="{A01E1DAE-0364-4F29-93CF-B629987CB79D}" presName="dummy2a" presStyleCnt="0"/>
      <dgm:spPr/>
    </dgm:pt>
    <dgm:pt modelId="{6538E390-C852-44D0-8918-8E6A4F5D52AE}" type="pres">
      <dgm:prSet presAssocID="{A01E1DAE-0364-4F29-93CF-B629987CB79D}" presName="dummy2b" presStyleCnt="0"/>
      <dgm:spPr/>
    </dgm:pt>
    <dgm:pt modelId="{761A28D0-32A4-425D-9B64-534DDE97D0B5}" type="pres">
      <dgm:prSet presAssocID="{A01E1DAE-0364-4F29-93CF-B629987CB79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E0916FC-4CBF-4F23-ABB8-27A36E6F8EE9}" type="pres">
      <dgm:prSet presAssocID="{A01E1DAE-0364-4F29-93CF-B629987CB79D}" presName="wedge3" presStyleLbl="node1" presStyleIdx="2" presStyleCnt="6"/>
      <dgm:spPr/>
    </dgm:pt>
    <dgm:pt modelId="{E288F7FB-D9A8-4B07-BC23-784E327AE5F5}" type="pres">
      <dgm:prSet presAssocID="{A01E1DAE-0364-4F29-93CF-B629987CB79D}" presName="dummy3a" presStyleCnt="0"/>
      <dgm:spPr/>
    </dgm:pt>
    <dgm:pt modelId="{1B1E7AE6-805B-4208-BACB-ED12B7FD9BFD}" type="pres">
      <dgm:prSet presAssocID="{A01E1DAE-0364-4F29-93CF-B629987CB79D}" presName="dummy3b" presStyleCnt="0"/>
      <dgm:spPr/>
    </dgm:pt>
    <dgm:pt modelId="{1F489A68-475D-4DC0-B672-BC3E2741B110}" type="pres">
      <dgm:prSet presAssocID="{A01E1DAE-0364-4F29-93CF-B629987CB79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59694FF-4D85-4D08-BB43-DF2D98DFCD52}" type="pres">
      <dgm:prSet presAssocID="{A01E1DAE-0364-4F29-93CF-B629987CB79D}" presName="wedge4" presStyleLbl="node1" presStyleIdx="3" presStyleCnt="6"/>
      <dgm:spPr/>
    </dgm:pt>
    <dgm:pt modelId="{31545317-0377-4F61-8056-EFDE8CDCE774}" type="pres">
      <dgm:prSet presAssocID="{A01E1DAE-0364-4F29-93CF-B629987CB79D}" presName="dummy4a" presStyleCnt="0"/>
      <dgm:spPr/>
    </dgm:pt>
    <dgm:pt modelId="{852445AB-8402-4D6A-8212-EAC4F95975D0}" type="pres">
      <dgm:prSet presAssocID="{A01E1DAE-0364-4F29-93CF-B629987CB79D}" presName="dummy4b" presStyleCnt="0"/>
      <dgm:spPr/>
    </dgm:pt>
    <dgm:pt modelId="{8ADE0FBA-DE21-405D-982C-A3EF1A4518F4}" type="pres">
      <dgm:prSet presAssocID="{A01E1DAE-0364-4F29-93CF-B629987CB79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4ECFDA1-8714-433B-B799-294B2B80AB5E}" type="pres">
      <dgm:prSet presAssocID="{A01E1DAE-0364-4F29-93CF-B629987CB79D}" presName="wedge5" presStyleLbl="node1" presStyleIdx="4" presStyleCnt="6"/>
      <dgm:spPr/>
    </dgm:pt>
    <dgm:pt modelId="{2515CCA3-E9CD-4452-A67C-E115BE4D5D81}" type="pres">
      <dgm:prSet presAssocID="{A01E1DAE-0364-4F29-93CF-B629987CB79D}" presName="dummy5a" presStyleCnt="0"/>
      <dgm:spPr/>
    </dgm:pt>
    <dgm:pt modelId="{438C4D61-0692-4121-9607-6F61A7B6B05E}" type="pres">
      <dgm:prSet presAssocID="{A01E1DAE-0364-4F29-93CF-B629987CB79D}" presName="dummy5b" presStyleCnt="0"/>
      <dgm:spPr/>
    </dgm:pt>
    <dgm:pt modelId="{8DF28393-0C88-4A57-A43F-26D37F5A9BCA}" type="pres">
      <dgm:prSet presAssocID="{A01E1DAE-0364-4F29-93CF-B629987CB79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9543683-C282-4B3E-8D6E-57DB92617054}" type="pres">
      <dgm:prSet presAssocID="{A01E1DAE-0364-4F29-93CF-B629987CB79D}" presName="wedge6" presStyleLbl="node1" presStyleIdx="5" presStyleCnt="6"/>
      <dgm:spPr/>
    </dgm:pt>
    <dgm:pt modelId="{19C1101B-6E1D-4EB8-9963-9410CFC0F4BE}" type="pres">
      <dgm:prSet presAssocID="{A01E1DAE-0364-4F29-93CF-B629987CB79D}" presName="dummy6a" presStyleCnt="0"/>
      <dgm:spPr/>
    </dgm:pt>
    <dgm:pt modelId="{204BA04A-B8D7-465F-82DD-54805C02ACB0}" type="pres">
      <dgm:prSet presAssocID="{A01E1DAE-0364-4F29-93CF-B629987CB79D}" presName="dummy6b" presStyleCnt="0"/>
      <dgm:spPr/>
    </dgm:pt>
    <dgm:pt modelId="{262E1832-F73F-4D0B-9B66-772D6BB3E8BA}" type="pres">
      <dgm:prSet presAssocID="{A01E1DAE-0364-4F29-93CF-B629987CB79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0F366D72-102D-4389-BD83-E75262129426}" type="pres">
      <dgm:prSet presAssocID="{4FA3D7CF-6DE8-4536-AEDA-FF8040DAF172}" presName="arrowWedge1" presStyleLbl="fgSibTrans2D1" presStyleIdx="0" presStyleCnt="6" custLinFactNeighborX="-357" custLinFactNeighborY="-383"/>
      <dgm:spPr/>
    </dgm:pt>
    <dgm:pt modelId="{402CDDF7-1723-4756-8DBB-3C48B6891340}" type="pres">
      <dgm:prSet presAssocID="{B5A606D4-82AC-4F2D-9F25-CEE623EAC2ED}" presName="arrowWedge2" presStyleLbl="fgSibTrans2D1" presStyleIdx="1" presStyleCnt="6"/>
      <dgm:spPr/>
    </dgm:pt>
    <dgm:pt modelId="{25DC5C2D-612D-4A78-B8A1-13088093CC20}" type="pres">
      <dgm:prSet presAssocID="{5035EE68-9DE0-4B44-B9B3-0A83A0F01823}" presName="arrowWedge3" presStyleLbl="fgSibTrans2D1" presStyleIdx="2" presStyleCnt="6"/>
      <dgm:spPr/>
    </dgm:pt>
    <dgm:pt modelId="{91D683C7-ED17-474A-9A3F-133B9A45BAE9}" type="pres">
      <dgm:prSet presAssocID="{4DB65780-3B95-49EB-9AEB-EB8A79AB1C83}" presName="arrowWedge4" presStyleLbl="fgSibTrans2D1" presStyleIdx="3" presStyleCnt="6"/>
      <dgm:spPr/>
    </dgm:pt>
    <dgm:pt modelId="{5B8EBC87-6D49-48A9-976D-43D0150D1736}" type="pres">
      <dgm:prSet presAssocID="{18076F92-E019-4DE9-9243-613C5A33E426}" presName="arrowWedge5" presStyleLbl="fgSibTrans2D1" presStyleIdx="4" presStyleCnt="6"/>
      <dgm:spPr/>
    </dgm:pt>
    <dgm:pt modelId="{3236BC1D-F461-4615-A64C-7726A5FDB75A}" type="pres">
      <dgm:prSet presAssocID="{35E034E4-01A4-44E8-B33F-1D184BC8D0E2}" presName="arrowWedge6" presStyleLbl="fgSibTrans2D1" presStyleIdx="5" presStyleCnt="6"/>
      <dgm:spPr/>
    </dgm:pt>
  </dgm:ptLst>
  <dgm:cxnLst>
    <dgm:cxn modelId="{A6FED52C-F136-4549-BA78-C7FB3A234B2D}" srcId="{A01E1DAE-0364-4F29-93CF-B629987CB79D}" destId="{E3281418-2E39-4B27-967C-401134792DCD}" srcOrd="4" destOrd="0" parTransId="{72ECE425-7953-4555-8E0B-BD8E958B4804}" sibTransId="{18076F92-E019-4DE9-9243-613C5A33E426}"/>
    <dgm:cxn modelId="{E6364B2E-BFA5-4AA1-BFBD-B7E65E3071AB}" srcId="{A01E1DAE-0364-4F29-93CF-B629987CB79D}" destId="{DBFF226C-EE5F-494C-A46D-BAB48513CA1C}" srcOrd="3" destOrd="0" parTransId="{B97AB679-CDE2-4BF3-9C76-7F1838A84679}" sibTransId="{4DB65780-3B95-49EB-9AEB-EB8A79AB1C83}"/>
    <dgm:cxn modelId="{E7AA745B-63A5-4330-91EF-EB46867787BC}" type="presOf" srcId="{A01E1DAE-0364-4F29-93CF-B629987CB79D}" destId="{05151EF8-17E2-489D-A0CD-9A378634E5FE}" srcOrd="0" destOrd="0" presId="urn:microsoft.com/office/officeart/2005/8/layout/cycle8"/>
    <dgm:cxn modelId="{228D3C5E-525E-47C0-B048-D590CC7C7CA3}" type="presOf" srcId="{4873EDB0-276A-4688-9EF4-811C284D20CC}" destId="{EADA705E-56EA-49E9-8B26-EB78EA3A43F6}" srcOrd="0" destOrd="0" presId="urn:microsoft.com/office/officeart/2005/8/layout/cycle8"/>
    <dgm:cxn modelId="{B4C85246-AEF5-400E-A394-15CDA2269688}" type="presOf" srcId="{832943E9-264C-42E3-B7C1-EA39037F97CC}" destId="{761A28D0-32A4-425D-9B64-534DDE97D0B5}" srcOrd="1" destOrd="0" presId="urn:microsoft.com/office/officeart/2005/8/layout/cycle8"/>
    <dgm:cxn modelId="{A88C0B73-A493-4690-B48C-4FDEC2EE2244}" type="presOf" srcId="{3242C787-5ED9-4537-89B8-B82C1A540F18}" destId="{1F489A68-475D-4DC0-B672-BC3E2741B110}" srcOrd="1" destOrd="0" presId="urn:microsoft.com/office/officeart/2005/8/layout/cycle8"/>
    <dgm:cxn modelId="{7D9F6457-57E9-4ABC-B732-4662D9450D36}" type="presOf" srcId="{4873EDB0-276A-4688-9EF4-811C284D20CC}" destId="{A75D5632-C08A-49D9-B479-D80D0629A8BF}" srcOrd="1" destOrd="0" presId="urn:microsoft.com/office/officeart/2005/8/layout/cycle8"/>
    <dgm:cxn modelId="{02B9A181-2A93-485C-B4E8-56F265EF82CC}" srcId="{A01E1DAE-0364-4F29-93CF-B629987CB79D}" destId="{4873EDB0-276A-4688-9EF4-811C284D20CC}" srcOrd="0" destOrd="0" parTransId="{54047A0E-7945-4597-9F41-303AF0979846}" sibTransId="{4FA3D7CF-6DE8-4536-AEDA-FF8040DAF172}"/>
    <dgm:cxn modelId="{422A1D86-4598-489F-A237-790236E26BAA}" type="presOf" srcId="{DBFF226C-EE5F-494C-A46D-BAB48513CA1C}" destId="{F59694FF-4D85-4D08-BB43-DF2D98DFCD52}" srcOrd="0" destOrd="0" presId="urn:microsoft.com/office/officeart/2005/8/layout/cycle8"/>
    <dgm:cxn modelId="{E3218C8A-C6B5-4687-9C4F-2BF8BF09AA2A}" type="presOf" srcId="{3242C787-5ED9-4537-89B8-B82C1A540F18}" destId="{3E0916FC-4CBF-4F23-ABB8-27A36E6F8EE9}" srcOrd="0" destOrd="0" presId="urn:microsoft.com/office/officeart/2005/8/layout/cycle8"/>
    <dgm:cxn modelId="{1796758F-CBFD-4BF1-931B-C4F9A815CDA9}" type="presOf" srcId="{832943E9-264C-42E3-B7C1-EA39037F97CC}" destId="{38DEC500-B06D-434C-B5F6-788CED9CB3EA}" srcOrd="0" destOrd="0" presId="urn:microsoft.com/office/officeart/2005/8/layout/cycle8"/>
    <dgm:cxn modelId="{95E54392-91ED-428D-880E-917832115A15}" srcId="{A01E1DAE-0364-4F29-93CF-B629987CB79D}" destId="{D9AF25CA-82C7-429B-9C70-808986118052}" srcOrd="5" destOrd="0" parTransId="{436BF873-FC81-46E7-BF6E-3885090F9212}" sibTransId="{35E034E4-01A4-44E8-B33F-1D184BC8D0E2}"/>
    <dgm:cxn modelId="{60D9C2AB-8431-4FD5-BA44-8975E2A94E4B}" srcId="{A01E1DAE-0364-4F29-93CF-B629987CB79D}" destId="{3242C787-5ED9-4537-89B8-B82C1A540F18}" srcOrd="2" destOrd="0" parTransId="{8E12E9E0-11FA-4A6D-836B-7B7314517B46}" sibTransId="{5035EE68-9DE0-4B44-B9B3-0A83A0F01823}"/>
    <dgm:cxn modelId="{4CCBDBAF-3D7A-4D0C-8183-06D7C236886B}" type="presOf" srcId="{DBFF226C-EE5F-494C-A46D-BAB48513CA1C}" destId="{8ADE0FBA-DE21-405D-982C-A3EF1A4518F4}" srcOrd="1" destOrd="0" presId="urn:microsoft.com/office/officeart/2005/8/layout/cycle8"/>
    <dgm:cxn modelId="{324311CB-A64D-4DD7-BF5B-B404BC58EB55}" srcId="{A01E1DAE-0364-4F29-93CF-B629987CB79D}" destId="{832943E9-264C-42E3-B7C1-EA39037F97CC}" srcOrd="1" destOrd="0" parTransId="{F2AF6FCB-1A75-4991-8336-69CEF10009F7}" sibTransId="{B5A606D4-82AC-4F2D-9F25-CEE623EAC2ED}"/>
    <dgm:cxn modelId="{43C461D7-B837-48D1-AF7B-8DFF60222C93}" type="presOf" srcId="{D9AF25CA-82C7-429B-9C70-808986118052}" destId="{A9543683-C282-4B3E-8D6E-57DB92617054}" srcOrd="0" destOrd="0" presId="urn:microsoft.com/office/officeart/2005/8/layout/cycle8"/>
    <dgm:cxn modelId="{D19CF5DF-ABBE-4AEA-B905-85DF3BB76462}" type="presOf" srcId="{E3281418-2E39-4B27-967C-401134792DCD}" destId="{8DF28393-0C88-4A57-A43F-26D37F5A9BCA}" srcOrd="1" destOrd="0" presId="urn:microsoft.com/office/officeart/2005/8/layout/cycle8"/>
    <dgm:cxn modelId="{04179FF4-781A-474B-AE5F-F5215C99058F}" type="presOf" srcId="{E3281418-2E39-4B27-967C-401134792DCD}" destId="{B4ECFDA1-8714-433B-B799-294B2B80AB5E}" srcOrd="0" destOrd="0" presId="urn:microsoft.com/office/officeart/2005/8/layout/cycle8"/>
    <dgm:cxn modelId="{95D372F9-2CF7-4EFA-A4D7-28A993ACBDEA}" type="presOf" srcId="{D9AF25CA-82C7-429B-9C70-808986118052}" destId="{262E1832-F73F-4D0B-9B66-772D6BB3E8BA}" srcOrd="1" destOrd="0" presId="urn:microsoft.com/office/officeart/2005/8/layout/cycle8"/>
    <dgm:cxn modelId="{C1B78CBF-7264-4F8F-8517-9528226E9604}" type="presParOf" srcId="{05151EF8-17E2-489D-A0CD-9A378634E5FE}" destId="{EADA705E-56EA-49E9-8B26-EB78EA3A43F6}" srcOrd="0" destOrd="0" presId="urn:microsoft.com/office/officeart/2005/8/layout/cycle8"/>
    <dgm:cxn modelId="{6ADB3100-2B82-4902-8D4D-A9516ABBCAB1}" type="presParOf" srcId="{05151EF8-17E2-489D-A0CD-9A378634E5FE}" destId="{4921FC09-1134-43A0-80A9-9BA66D7D773A}" srcOrd="1" destOrd="0" presId="urn:microsoft.com/office/officeart/2005/8/layout/cycle8"/>
    <dgm:cxn modelId="{160A57F5-4921-4813-8AB3-F0A09C8BAC3F}" type="presParOf" srcId="{05151EF8-17E2-489D-A0CD-9A378634E5FE}" destId="{4C7495F4-1159-4698-920E-9D108A454E28}" srcOrd="2" destOrd="0" presId="urn:microsoft.com/office/officeart/2005/8/layout/cycle8"/>
    <dgm:cxn modelId="{180F12EB-29E2-4BBE-9F14-BC02F6CFF547}" type="presParOf" srcId="{05151EF8-17E2-489D-A0CD-9A378634E5FE}" destId="{A75D5632-C08A-49D9-B479-D80D0629A8BF}" srcOrd="3" destOrd="0" presId="urn:microsoft.com/office/officeart/2005/8/layout/cycle8"/>
    <dgm:cxn modelId="{ACE7A092-83A9-4327-926E-B0F2D1476B75}" type="presParOf" srcId="{05151EF8-17E2-489D-A0CD-9A378634E5FE}" destId="{38DEC500-B06D-434C-B5F6-788CED9CB3EA}" srcOrd="4" destOrd="0" presId="urn:microsoft.com/office/officeart/2005/8/layout/cycle8"/>
    <dgm:cxn modelId="{DF4B5857-C3A2-4593-823D-82685FC66E9D}" type="presParOf" srcId="{05151EF8-17E2-489D-A0CD-9A378634E5FE}" destId="{3C2FAAF0-BEA1-4456-BC22-142B02BDDC1F}" srcOrd="5" destOrd="0" presId="urn:microsoft.com/office/officeart/2005/8/layout/cycle8"/>
    <dgm:cxn modelId="{7B3EFA61-2D7A-4E8F-A4AA-2EBFF092E747}" type="presParOf" srcId="{05151EF8-17E2-489D-A0CD-9A378634E5FE}" destId="{6538E390-C852-44D0-8918-8E6A4F5D52AE}" srcOrd="6" destOrd="0" presId="urn:microsoft.com/office/officeart/2005/8/layout/cycle8"/>
    <dgm:cxn modelId="{1445BC23-7FD6-4541-81E9-95DBC096F854}" type="presParOf" srcId="{05151EF8-17E2-489D-A0CD-9A378634E5FE}" destId="{761A28D0-32A4-425D-9B64-534DDE97D0B5}" srcOrd="7" destOrd="0" presId="urn:microsoft.com/office/officeart/2005/8/layout/cycle8"/>
    <dgm:cxn modelId="{D7A581C8-BAD6-41FC-A629-0E55FE19F783}" type="presParOf" srcId="{05151EF8-17E2-489D-A0CD-9A378634E5FE}" destId="{3E0916FC-4CBF-4F23-ABB8-27A36E6F8EE9}" srcOrd="8" destOrd="0" presId="urn:microsoft.com/office/officeart/2005/8/layout/cycle8"/>
    <dgm:cxn modelId="{05594ED6-5A65-47BA-BAAB-C7647C54443E}" type="presParOf" srcId="{05151EF8-17E2-489D-A0CD-9A378634E5FE}" destId="{E288F7FB-D9A8-4B07-BC23-784E327AE5F5}" srcOrd="9" destOrd="0" presId="urn:microsoft.com/office/officeart/2005/8/layout/cycle8"/>
    <dgm:cxn modelId="{76B0F178-788F-4DB7-8C2C-E31481D4651D}" type="presParOf" srcId="{05151EF8-17E2-489D-A0CD-9A378634E5FE}" destId="{1B1E7AE6-805B-4208-BACB-ED12B7FD9BFD}" srcOrd="10" destOrd="0" presId="urn:microsoft.com/office/officeart/2005/8/layout/cycle8"/>
    <dgm:cxn modelId="{AEC90D5C-7DD0-4770-8616-5CE4972DF823}" type="presParOf" srcId="{05151EF8-17E2-489D-A0CD-9A378634E5FE}" destId="{1F489A68-475D-4DC0-B672-BC3E2741B110}" srcOrd="11" destOrd="0" presId="urn:microsoft.com/office/officeart/2005/8/layout/cycle8"/>
    <dgm:cxn modelId="{40838889-753A-4935-84BC-E77E3CDF1EFE}" type="presParOf" srcId="{05151EF8-17E2-489D-A0CD-9A378634E5FE}" destId="{F59694FF-4D85-4D08-BB43-DF2D98DFCD52}" srcOrd="12" destOrd="0" presId="urn:microsoft.com/office/officeart/2005/8/layout/cycle8"/>
    <dgm:cxn modelId="{235D6638-4F9C-4DE9-ADD6-4303118BCF3C}" type="presParOf" srcId="{05151EF8-17E2-489D-A0CD-9A378634E5FE}" destId="{31545317-0377-4F61-8056-EFDE8CDCE774}" srcOrd="13" destOrd="0" presId="urn:microsoft.com/office/officeart/2005/8/layout/cycle8"/>
    <dgm:cxn modelId="{E8861367-670B-4FAA-980F-55F19B19D72F}" type="presParOf" srcId="{05151EF8-17E2-489D-A0CD-9A378634E5FE}" destId="{852445AB-8402-4D6A-8212-EAC4F95975D0}" srcOrd="14" destOrd="0" presId="urn:microsoft.com/office/officeart/2005/8/layout/cycle8"/>
    <dgm:cxn modelId="{088F7820-94B7-4FDA-8A61-064F4550028F}" type="presParOf" srcId="{05151EF8-17E2-489D-A0CD-9A378634E5FE}" destId="{8ADE0FBA-DE21-405D-982C-A3EF1A4518F4}" srcOrd="15" destOrd="0" presId="urn:microsoft.com/office/officeart/2005/8/layout/cycle8"/>
    <dgm:cxn modelId="{B2C6A04B-9F01-4117-AECC-57F62CA4DE53}" type="presParOf" srcId="{05151EF8-17E2-489D-A0CD-9A378634E5FE}" destId="{B4ECFDA1-8714-433B-B799-294B2B80AB5E}" srcOrd="16" destOrd="0" presId="urn:microsoft.com/office/officeart/2005/8/layout/cycle8"/>
    <dgm:cxn modelId="{35C4B323-4B4D-4DA9-AEDD-7E82EB7F8D3A}" type="presParOf" srcId="{05151EF8-17E2-489D-A0CD-9A378634E5FE}" destId="{2515CCA3-E9CD-4452-A67C-E115BE4D5D81}" srcOrd="17" destOrd="0" presId="urn:microsoft.com/office/officeart/2005/8/layout/cycle8"/>
    <dgm:cxn modelId="{93DFF18D-89F3-43C7-AFBE-0AD093A573DE}" type="presParOf" srcId="{05151EF8-17E2-489D-A0CD-9A378634E5FE}" destId="{438C4D61-0692-4121-9607-6F61A7B6B05E}" srcOrd="18" destOrd="0" presId="urn:microsoft.com/office/officeart/2005/8/layout/cycle8"/>
    <dgm:cxn modelId="{9D9625FF-4E72-4A58-81E1-C9B2190007AA}" type="presParOf" srcId="{05151EF8-17E2-489D-A0CD-9A378634E5FE}" destId="{8DF28393-0C88-4A57-A43F-26D37F5A9BCA}" srcOrd="19" destOrd="0" presId="urn:microsoft.com/office/officeart/2005/8/layout/cycle8"/>
    <dgm:cxn modelId="{AA04CA1D-CCC6-4A07-8021-51CC9E0EE833}" type="presParOf" srcId="{05151EF8-17E2-489D-A0CD-9A378634E5FE}" destId="{A9543683-C282-4B3E-8D6E-57DB92617054}" srcOrd="20" destOrd="0" presId="urn:microsoft.com/office/officeart/2005/8/layout/cycle8"/>
    <dgm:cxn modelId="{E892DD10-7A56-47EA-B7CE-BB77E3E77B24}" type="presParOf" srcId="{05151EF8-17E2-489D-A0CD-9A378634E5FE}" destId="{19C1101B-6E1D-4EB8-9963-9410CFC0F4BE}" srcOrd="21" destOrd="0" presId="urn:microsoft.com/office/officeart/2005/8/layout/cycle8"/>
    <dgm:cxn modelId="{4A3E67BC-7705-4423-A59E-70E4B74F4C8E}" type="presParOf" srcId="{05151EF8-17E2-489D-A0CD-9A378634E5FE}" destId="{204BA04A-B8D7-465F-82DD-54805C02ACB0}" srcOrd="22" destOrd="0" presId="urn:microsoft.com/office/officeart/2005/8/layout/cycle8"/>
    <dgm:cxn modelId="{96F04333-4132-4312-A274-3345EB606B22}" type="presParOf" srcId="{05151EF8-17E2-489D-A0CD-9A378634E5FE}" destId="{262E1832-F73F-4D0B-9B66-772D6BB3E8BA}" srcOrd="23" destOrd="0" presId="urn:microsoft.com/office/officeart/2005/8/layout/cycle8"/>
    <dgm:cxn modelId="{0E2667B9-A627-4842-B6CA-2D5AE2E9B5C8}" type="presParOf" srcId="{05151EF8-17E2-489D-A0CD-9A378634E5FE}" destId="{0F366D72-102D-4389-BD83-E75262129426}" srcOrd="24" destOrd="0" presId="urn:microsoft.com/office/officeart/2005/8/layout/cycle8"/>
    <dgm:cxn modelId="{9745A229-28F4-4BB1-AE16-C7C200FC7B7C}" type="presParOf" srcId="{05151EF8-17E2-489D-A0CD-9A378634E5FE}" destId="{402CDDF7-1723-4756-8DBB-3C48B6891340}" srcOrd="25" destOrd="0" presId="urn:microsoft.com/office/officeart/2005/8/layout/cycle8"/>
    <dgm:cxn modelId="{3342DCB3-688F-490D-866C-979D3A83C801}" type="presParOf" srcId="{05151EF8-17E2-489D-A0CD-9A378634E5FE}" destId="{25DC5C2D-612D-4A78-B8A1-13088093CC20}" srcOrd="26" destOrd="0" presId="urn:microsoft.com/office/officeart/2005/8/layout/cycle8"/>
    <dgm:cxn modelId="{9EEE97B6-0F71-4B99-8559-893E96674349}" type="presParOf" srcId="{05151EF8-17E2-489D-A0CD-9A378634E5FE}" destId="{91D683C7-ED17-474A-9A3F-133B9A45BAE9}" srcOrd="27" destOrd="0" presId="urn:microsoft.com/office/officeart/2005/8/layout/cycle8"/>
    <dgm:cxn modelId="{F365694F-AE5E-417A-9C49-3B0D7FDA3C59}" type="presParOf" srcId="{05151EF8-17E2-489D-A0CD-9A378634E5FE}" destId="{5B8EBC87-6D49-48A9-976D-43D0150D1736}" srcOrd="28" destOrd="0" presId="urn:microsoft.com/office/officeart/2005/8/layout/cycle8"/>
    <dgm:cxn modelId="{12EDD240-9EEB-4800-A4F5-51B100253707}" type="presParOf" srcId="{05151EF8-17E2-489D-A0CD-9A378634E5FE}" destId="{3236BC1D-F461-4615-A64C-7726A5FDB75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A705E-56EA-49E9-8B26-EB78EA3A43F6}">
      <dsp:nvSpPr>
        <dsp:cNvPr id="0" name=""/>
        <dsp:cNvSpPr/>
      </dsp:nvSpPr>
      <dsp:spPr>
        <a:xfrm>
          <a:off x="3849432" y="314647"/>
          <a:ext cx="4752594" cy="4752594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razredne stranice </a:t>
          </a:r>
          <a:endParaRPr lang="en-US" sz="2100" kern="1200" dirty="0"/>
        </a:p>
      </dsp:txBody>
      <dsp:txXfrm>
        <a:off x="6338886" y="921734"/>
        <a:ext cx="1244727" cy="961834"/>
      </dsp:txXfrm>
    </dsp:sp>
    <dsp:sp modelId="{38DEC500-B06D-434C-B5F6-788CED9CB3EA}">
      <dsp:nvSpPr>
        <dsp:cNvPr id="0" name=""/>
        <dsp:cNvSpPr/>
      </dsp:nvSpPr>
      <dsp:spPr>
        <a:xfrm>
          <a:off x="3928110" y="434628"/>
          <a:ext cx="4752594" cy="4752594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školske novine </a:t>
          </a:r>
          <a:endParaRPr lang="en-US" sz="2100" kern="1200"/>
        </a:p>
      </dsp:txBody>
      <dsp:txXfrm>
        <a:off x="7153085" y="2358297"/>
        <a:ext cx="1301305" cy="933545"/>
      </dsp:txXfrm>
    </dsp:sp>
    <dsp:sp modelId="{3E0916FC-4CBF-4F23-ABB8-27A36E6F8EE9}">
      <dsp:nvSpPr>
        <dsp:cNvPr id="0" name=""/>
        <dsp:cNvSpPr/>
      </dsp:nvSpPr>
      <dsp:spPr>
        <a:xfrm>
          <a:off x="3871532" y="532508"/>
          <a:ext cx="4752594" cy="4752594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projektne stranice</a:t>
          </a:r>
          <a:endParaRPr lang="en-US" sz="2100" kern="1200" dirty="0"/>
        </a:p>
      </dsp:txBody>
      <dsp:txXfrm>
        <a:off x="6360986" y="3744470"/>
        <a:ext cx="1244727" cy="961834"/>
      </dsp:txXfrm>
    </dsp:sp>
    <dsp:sp modelId="{F59694FF-4D85-4D08-BB43-DF2D98DFCD52}">
      <dsp:nvSpPr>
        <dsp:cNvPr id="0" name=""/>
        <dsp:cNvSpPr/>
      </dsp:nvSpPr>
      <dsp:spPr>
        <a:xfrm>
          <a:off x="3758375" y="532508"/>
          <a:ext cx="4752594" cy="4752594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digitalni obrazovni sadržaji </a:t>
          </a:r>
          <a:endParaRPr lang="en-US" sz="2100" kern="1200" dirty="0"/>
        </a:p>
      </dsp:txBody>
      <dsp:txXfrm>
        <a:off x="4776788" y="3744470"/>
        <a:ext cx="1244727" cy="961834"/>
      </dsp:txXfrm>
    </dsp:sp>
    <dsp:sp modelId="{B4ECFDA1-8714-433B-B799-294B2B80AB5E}">
      <dsp:nvSpPr>
        <dsp:cNvPr id="0" name=""/>
        <dsp:cNvSpPr/>
      </dsp:nvSpPr>
      <dsp:spPr>
        <a:xfrm>
          <a:off x="3701796" y="434628"/>
          <a:ext cx="4752594" cy="4752594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digitalni portfolio </a:t>
          </a:r>
          <a:endParaRPr lang="en-US" sz="2100" kern="1200" dirty="0"/>
        </a:p>
      </dsp:txBody>
      <dsp:txXfrm>
        <a:off x="3928110" y="2358297"/>
        <a:ext cx="1301305" cy="933545"/>
      </dsp:txXfrm>
    </dsp:sp>
    <dsp:sp modelId="{A9543683-C282-4B3E-8D6E-57DB92617054}">
      <dsp:nvSpPr>
        <dsp:cNvPr id="0" name=""/>
        <dsp:cNvSpPr/>
      </dsp:nvSpPr>
      <dsp:spPr>
        <a:xfrm>
          <a:off x="3758375" y="336747"/>
          <a:ext cx="4752594" cy="4752594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prostor suradnje </a:t>
          </a:r>
          <a:endParaRPr lang="en-US" sz="2100" kern="1200" dirty="0"/>
        </a:p>
      </dsp:txBody>
      <dsp:txXfrm>
        <a:off x="4776788" y="943834"/>
        <a:ext cx="1244727" cy="961834"/>
      </dsp:txXfrm>
    </dsp:sp>
    <dsp:sp modelId="{0F366D72-102D-4389-BD83-E75262129426}">
      <dsp:nvSpPr>
        <dsp:cNvPr id="0" name=""/>
        <dsp:cNvSpPr/>
      </dsp:nvSpPr>
      <dsp:spPr>
        <a:xfrm>
          <a:off x="3535983" y="-16"/>
          <a:ext cx="5341010" cy="5341010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2CDDF7-1723-4756-8DBB-3C48B6891340}">
      <dsp:nvSpPr>
        <dsp:cNvPr id="0" name=""/>
        <dsp:cNvSpPr/>
      </dsp:nvSpPr>
      <dsp:spPr>
        <a:xfrm>
          <a:off x="3633728" y="140419"/>
          <a:ext cx="5341010" cy="5341010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DC5C2D-612D-4A78-B8A1-13088093CC20}">
      <dsp:nvSpPr>
        <dsp:cNvPr id="0" name=""/>
        <dsp:cNvSpPr/>
      </dsp:nvSpPr>
      <dsp:spPr>
        <a:xfrm>
          <a:off x="3577150" y="238300"/>
          <a:ext cx="5341010" cy="5341010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D683C7-ED17-474A-9A3F-133B9A45BAE9}">
      <dsp:nvSpPr>
        <dsp:cNvPr id="0" name=""/>
        <dsp:cNvSpPr/>
      </dsp:nvSpPr>
      <dsp:spPr>
        <a:xfrm>
          <a:off x="3464340" y="238300"/>
          <a:ext cx="5341010" cy="5341010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8EBC87-6D49-48A9-976D-43D0150D1736}">
      <dsp:nvSpPr>
        <dsp:cNvPr id="0" name=""/>
        <dsp:cNvSpPr/>
      </dsp:nvSpPr>
      <dsp:spPr>
        <a:xfrm>
          <a:off x="3407761" y="140419"/>
          <a:ext cx="5341010" cy="5341010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36BC1D-F461-4615-A64C-7726A5FDB75A}">
      <dsp:nvSpPr>
        <dsp:cNvPr id="0" name=""/>
        <dsp:cNvSpPr/>
      </dsp:nvSpPr>
      <dsp:spPr>
        <a:xfrm>
          <a:off x="3464340" y="42538"/>
          <a:ext cx="5341010" cy="5341010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4DACEE-5668-4F92-86B9-73F11CAEF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FC79529-E66E-4701-9954-24F0C18C7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0F0647-B422-440A-829D-7063E8D1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090059-FBF6-4A0A-A553-3DD6E352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990B4DD-7578-4AF6-8030-22098E57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86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2C863D-5F0D-4F32-B5A9-99A025FB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E58FD55-1E3E-481B-95E1-67E74ADA4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65A251-0834-4B9C-B839-7EB3FCDE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2D6D553-D6AD-4239-9B6B-5660E3CF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53E1E9-6F17-4F11-BD15-7AC31EE1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47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9ECA91E-44A9-4A95-8796-2DAD6D586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00A94A5-423A-4687-917B-96339D10E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694873-BBE1-4FF2-9A0A-40D8906B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E5CDAA-EDC4-4AE6-B919-082C8D661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B5884A-7AFA-454D-929F-9DB71098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31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23C325-D91E-4D41-8737-5239EC3F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F455B5-76C8-4351-92CA-B83CE17AE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114285-CBC4-412B-9C23-C889EBD7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572989-5341-44CF-AFB0-D69B9145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8D45E6-DD18-49C6-BDB1-77382D53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442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CDE76C-5432-451D-B10E-73072A7A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837ACE-C150-4E59-9CE0-FB0F5EF8F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5EA747-2DAA-43BA-8535-C666D9FD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4B6A71-2B50-4490-95A8-142DC878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F9207F-9D94-4853-9F58-EB0E0A32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60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E7FFF9-24E5-4444-A18C-89719A4A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F93FF4-506B-4CCF-B3F5-2F9959157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FF2C2D8-5C83-4510-BAF0-AE718E2D3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7C545C6-4043-453C-9575-E1492754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4C4DC0B-D378-4809-A2A4-121EE13B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57F868-25EC-4A95-B10E-4EA07F35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342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C86D6E-9803-49DF-856E-9700B67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5A91E39-6441-4F7B-94D1-541A0883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FCE60F4-E274-488B-AFEF-BA2E4FFF2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667FD46-4196-4221-8A28-CB497D820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F93A794-D794-4853-83C4-D77FF5D3A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6E21A99-C7E7-4692-A24A-6858BB86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FEC72AB-EC66-4D36-9A48-AD65722C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C5CEE85-ADB4-4173-B2E3-03CB6052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61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49B35C-C021-4C55-85DD-D939C4AF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E5BA1CB-0549-4AF3-9699-0E568CC6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081B9CD-2B68-47A7-A3D0-DADDA769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1717A78-B026-4116-A8A1-275BD674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250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0F0E618-3FB7-4141-8C16-D94C008E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569CE38-606F-4758-86EA-40689213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FE04675-0FA2-45B4-B8DB-22FBBA1C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113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E858FB-9489-4F35-8F90-4C9AD03E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851489-BCAE-430C-86E4-BC591D1F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4050677-4FC9-4DBA-BEF3-017DD3EAF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BFAC8E4-82D0-4DF1-9C07-F961B2FD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891A36A-79B3-4C01-8D63-EBF38423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922E6F1-2E5D-474E-AD23-23EF8805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70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619D12-0C47-47BC-8811-D9D6EB76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5A26657-13E2-4705-8FCD-73BBC4618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F8A13A8-0FF1-4C84-A0F5-154D9C860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7F8FDD8-90B5-4369-9C8F-D9EDF476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6F4EEA4-7A4B-4DFE-9AD7-D98EAC70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5F50984-9832-4FDF-8812-71A8373C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628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1BE86F0-D9F5-465A-AFF4-FA8A06F8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CD26A7-30CA-4C9A-BAE3-9F79D86E2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993524-2DC1-4037-8DBC-54BE83324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AD537-FE69-48EE-AD05-50DD819D1D34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871B67-8BDA-4DA1-B55D-9DDDFDE84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2B0CE6-28EB-465E-9799-9A2280CED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CA19-EC85-4916-9624-B9BDA640B7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4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radionicaCUC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it.wikipedia.org/wiki/Gmail" TargetMode="External"/><Relationship Id="rId7" Type="http://schemas.openxmlformats.org/officeDocument/2006/relationships/hyperlink" Target="https://en.wikipedia.org/wiki/Google_Sit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it.wikipedia.org/wiki/Google_Drive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ommons.wikimedia.org/wiki/File:YouTube_social_red_square_(2017)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t.ly/primjeriwe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ites.googl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D2B106-31C7-446F-B4D3-C9EE8CEB5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78B8-0AAC-460B-8CDB-C43156BB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56F324-A6B0-43E3-9DFC-03DE2D02E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1" y="643468"/>
            <a:ext cx="5292727" cy="4242858"/>
          </a:xfrm>
        </p:spPr>
        <p:txBody>
          <a:bodyPr anchor="b">
            <a:normAutofit/>
          </a:bodyPr>
          <a:lstStyle/>
          <a:p>
            <a:pPr algn="l"/>
            <a:r>
              <a:rPr lang="hr-HR" sz="8800" b="0" i="0">
                <a:effectLst/>
                <a:latin typeface="verdana" panose="020B0604030504040204" pitchFamily="34" charset="0"/>
              </a:rPr>
              <a:t>Google web lokacije</a:t>
            </a:r>
            <a:endParaRPr lang="hr-HR" sz="88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F0D00D-3B94-4518-8FE3-5088451B5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1" y="5019676"/>
            <a:ext cx="5292727" cy="1066799"/>
          </a:xfrm>
        </p:spPr>
        <p:txBody>
          <a:bodyPr>
            <a:normAutofit/>
          </a:bodyPr>
          <a:lstStyle/>
          <a:p>
            <a:pPr algn="l"/>
            <a:r>
              <a:rPr lang="hr-HR" sz="2000">
                <a:solidFill>
                  <a:schemeClr val="tx1">
                    <a:alpha val="60000"/>
                  </a:schemeClr>
                </a:solidFill>
              </a:rPr>
              <a:t>Ruža Gudelj, prof. mentor </a:t>
            </a:r>
          </a:p>
          <a:p>
            <a:pPr algn="l"/>
            <a:r>
              <a:rPr lang="hr-HR" sz="2000">
                <a:solidFill>
                  <a:schemeClr val="tx1">
                    <a:alpha val="60000"/>
                  </a:schemeClr>
                </a:solidFill>
              </a:rPr>
              <a:t>Ivica Borić, prof. mentor </a:t>
            </a:r>
            <a:endParaRPr lang="hr-HR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1F0D9B0E-E48B-450C-9134-0435D96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Prijenosno računalo">
            <a:extLst>
              <a:ext uri="{FF2B5EF4-FFF2-40B4-BE49-F238E27FC236}">
                <a16:creationId xmlns:a16="http://schemas.microsoft.com/office/drawing/2014/main" id="{C8A8D6DA-2B70-4B80-BD28-36ADAA5A5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994" y="1608058"/>
            <a:ext cx="3240000" cy="324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EC93C8-2EA9-401F-A686-85CB9211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854570"/>
            <a:ext cx="1704975" cy="5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1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7694FDC-A66D-47C8-B5A5-E5FEE82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AEF83CD-4E10-413F-AEC8-BD08DC08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43" y="662399"/>
            <a:ext cx="4842933" cy="1494000"/>
          </a:xfrm>
        </p:spPr>
        <p:txBody>
          <a:bodyPr anchor="t">
            <a:normAutofit/>
          </a:bodyPr>
          <a:lstStyle/>
          <a:p>
            <a:r>
              <a:rPr lang="hr-HR" dirty="0"/>
              <a:t>Materijali za vježbu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DADDA8-F630-4CBE-B47B-07368F24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66" y="2286000"/>
            <a:ext cx="4849708" cy="384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https://bit.ly/materijalivjezba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C3F69AFD-BDEB-4A68-B6CE-073AB5E4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9FF256A-F51C-4CD4-9DD4-D2B65D3EA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02" y="1331832"/>
            <a:ext cx="3983117" cy="398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7B730BC-B9B7-44AF-9C1F-18798A91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BEA00D-3D81-4954-A11A-1E1A06543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C59F35D-3AEE-407C-8DA7-F495CB9B5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66456" y="591688"/>
            <a:ext cx="2425541" cy="5347085"/>
          </a:xfrm>
          <a:custGeom>
            <a:avLst/>
            <a:gdLst>
              <a:gd name="connsiteX0" fmla="*/ 2425541 w 2425541"/>
              <a:gd name="connsiteY0" fmla="*/ 0 h 5347085"/>
              <a:gd name="connsiteX1" fmla="*/ 2425541 w 2425541"/>
              <a:gd name="connsiteY1" fmla="*/ 5347085 h 5347085"/>
              <a:gd name="connsiteX2" fmla="*/ 2392586 w 2425541"/>
              <a:gd name="connsiteY2" fmla="*/ 5333903 h 5347085"/>
              <a:gd name="connsiteX3" fmla="*/ 2338684 w 2425541"/>
              <a:gd name="connsiteY3" fmla="*/ 5319993 h 5347085"/>
              <a:gd name="connsiteX4" fmla="*/ 2284781 w 2425541"/>
              <a:gd name="connsiteY4" fmla="*/ 5313037 h 5347085"/>
              <a:gd name="connsiteX5" fmla="*/ 2227401 w 2425541"/>
              <a:gd name="connsiteY5" fmla="*/ 5313037 h 5347085"/>
              <a:gd name="connsiteX6" fmla="*/ 2168282 w 2425541"/>
              <a:gd name="connsiteY6" fmla="*/ 5316515 h 5347085"/>
              <a:gd name="connsiteX7" fmla="*/ 2109162 w 2425541"/>
              <a:gd name="connsiteY7" fmla="*/ 5323470 h 5347085"/>
              <a:gd name="connsiteX8" fmla="*/ 2050043 w 2425541"/>
              <a:gd name="connsiteY8" fmla="*/ 5332164 h 5347085"/>
              <a:gd name="connsiteX9" fmla="*/ 1990924 w 2425541"/>
              <a:gd name="connsiteY9" fmla="*/ 5339119 h 5347085"/>
              <a:gd name="connsiteX10" fmla="*/ 1931805 w 2425541"/>
              <a:gd name="connsiteY10" fmla="*/ 5344336 h 5347085"/>
              <a:gd name="connsiteX11" fmla="*/ 1876163 w 2425541"/>
              <a:gd name="connsiteY11" fmla="*/ 5342597 h 5347085"/>
              <a:gd name="connsiteX12" fmla="*/ 1822261 w 2425541"/>
              <a:gd name="connsiteY12" fmla="*/ 5335642 h 5347085"/>
              <a:gd name="connsiteX13" fmla="*/ 1770097 w 2425541"/>
              <a:gd name="connsiteY13" fmla="*/ 5319993 h 5347085"/>
              <a:gd name="connsiteX14" fmla="*/ 1726627 w 2425541"/>
              <a:gd name="connsiteY14" fmla="*/ 5297388 h 5347085"/>
              <a:gd name="connsiteX15" fmla="*/ 1684896 w 2425541"/>
              <a:gd name="connsiteY15" fmla="*/ 5267829 h 5347085"/>
              <a:gd name="connsiteX16" fmla="*/ 1648381 w 2425541"/>
              <a:gd name="connsiteY16" fmla="*/ 5233053 h 5347085"/>
              <a:gd name="connsiteX17" fmla="*/ 1611866 w 2425541"/>
              <a:gd name="connsiteY17" fmla="*/ 5193060 h 5347085"/>
              <a:gd name="connsiteX18" fmla="*/ 1578829 w 2425541"/>
              <a:gd name="connsiteY18" fmla="*/ 5151329 h 5347085"/>
              <a:gd name="connsiteX19" fmla="*/ 1545792 w 2425541"/>
              <a:gd name="connsiteY19" fmla="*/ 5107859 h 5347085"/>
              <a:gd name="connsiteX20" fmla="*/ 1512755 w 2425541"/>
              <a:gd name="connsiteY20" fmla="*/ 5064389 h 5347085"/>
              <a:gd name="connsiteX21" fmla="*/ 1479717 w 2425541"/>
              <a:gd name="connsiteY21" fmla="*/ 5022658 h 5347085"/>
              <a:gd name="connsiteX22" fmla="*/ 1444942 w 2425541"/>
              <a:gd name="connsiteY22" fmla="*/ 4982666 h 5347085"/>
              <a:gd name="connsiteX23" fmla="*/ 1404949 w 2425541"/>
              <a:gd name="connsiteY23" fmla="*/ 4947890 h 5347085"/>
              <a:gd name="connsiteX24" fmla="*/ 1366696 w 2425541"/>
              <a:gd name="connsiteY24" fmla="*/ 4916591 h 5347085"/>
              <a:gd name="connsiteX25" fmla="*/ 1323226 w 2425541"/>
              <a:gd name="connsiteY25" fmla="*/ 4892248 h 5347085"/>
              <a:gd name="connsiteX26" fmla="*/ 1276278 w 2425541"/>
              <a:gd name="connsiteY26" fmla="*/ 4871383 h 5347085"/>
              <a:gd name="connsiteX27" fmla="*/ 1225853 w 2425541"/>
              <a:gd name="connsiteY27" fmla="*/ 4853995 h 5347085"/>
              <a:gd name="connsiteX28" fmla="*/ 1173689 w 2425541"/>
              <a:gd name="connsiteY28" fmla="*/ 4838346 h 5347085"/>
              <a:gd name="connsiteX29" fmla="*/ 1121525 w 2425541"/>
              <a:gd name="connsiteY29" fmla="*/ 4824435 h 5347085"/>
              <a:gd name="connsiteX30" fmla="*/ 1067622 w 2425541"/>
              <a:gd name="connsiteY30" fmla="*/ 4810525 h 5347085"/>
              <a:gd name="connsiteX31" fmla="*/ 1017197 w 2425541"/>
              <a:gd name="connsiteY31" fmla="*/ 4794876 h 5347085"/>
              <a:gd name="connsiteX32" fmla="*/ 966772 w 2425541"/>
              <a:gd name="connsiteY32" fmla="*/ 4777488 h 5347085"/>
              <a:gd name="connsiteX33" fmla="*/ 919824 w 2425541"/>
              <a:gd name="connsiteY33" fmla="*/ 4756622 h 5347085"/>
              <a:gd name="connsiteX34" fmla="*/ 878093 w 2425541"/>
              <a:gd name="connsiteY34" fmla="*/ 4730540 h 5347085"/>
              <a:gd name="connsiteX35" fmla="*/ 839840 w 2425541"/>
              <a:gd name="connsiteY35" fmla="*/ 4699242 h 5347085"/>
              <a:gd name="connsiteX36" fmla="*/ 808541 w 2425541"/>
              <a:gd name="connsiteY36" fmla="*/ 4660988 h 5347085"/>
              <a:gd name="connsiteX37" fmla="*/ 782459 w 2425541"/>
              <a:gd name="connsiteY37" fmla="*/ 4619257 h 5347085"/>
              <a:gd name="connsiteX38" fmla="*/ 761594 w 2425541"/>
              <a:gd name="connsiteY38" fmla="*/ 4572309 h 5347085"/>
              <a:gd name="connsiteX39" fmla="*/ 744206 w 2425541"/>
              <a:gd name="connsiteY39" fmla="*/ 4521884 h 5347085"/>
              <a:gd name="connsiteX40" fmla="*/ 728556 w 2425541"/>
              <a:gd name="connsiteY40" fmla="*/ 4471459 h 5347085"/>
              <a:gd name="connsiteX41" fmla="*/ 714646 w 2425541"/>
              <a:gd name="connsiteY41" fmla="*/ 4417556 h 5347085"/>
              <a:gd name="connsiteX42" fmla="*/ 700736 w 2425541"/>
              <a:gd name="connsiteY42" fmla="*/ 4365393 h 5347085"/>
              <a:gd name="connsiteX43" fmla="*/ 685087 w 2425541"/>
              <a:gd name="connsiteY43" fmla="*/ 4313229 h 5347085"/>
              <a:gd name="connsiteX44" fmla="*/ 667699 w 2425541"/>
              <a:gd name="connsiteY44" fmla="*/ 4262803 h 5347085"/>
              <a:gd name="connsiteX45" fmla="*/ 646833 w 2425541"/>
              <a:gd name="connsiteY45" fmla="*/ 4215856 h 5347085"/>
              <a:gd name="connsiteX46" fmla="*/ 622490 w 2425541"/>
              <a:gd name="connsiteY46" fmla="*/ 4172386 h 5347085"/>
              <a:gd name="connsiteX47" fmla="*/ 591191 w 2425541"/>
              <a:gd name="connsiteY47" fmla="*/ 4134132 h 5347085"/>
              <a:gd name="connsiteX48" fmla="*/ 556416 w 2425541"/>
              <a:gd name="connsiteY48" fmla="*/ 4094140 h 5347085"/>
              <a:gd name="connsiteX49" fmla="*/ 516423 w 2425541"/>
              <a:gd name="connsiteY49" fmla="*/ 4059364 h 5347085"/>
              <a:gd name="connsiteX50" fmla="*/ 472953 w 2425541"/>
              <a:gd name="connsiteY50" fmla="*/ 4026327 h 5347085"/>
              <a:gd name="connsiteX51" fmla="*/ 429483 w 2425541"/>
              <a:gd name="connsiteY51" fmla="*/ 3993290 h 5347085"/>
              <a:gd name="connsiteX52" fmla="*/ 386013 w 2425541"/>
              <a:gd name="connsiteY52" fmla="*/ 3960253 h 5347085"/>
              <a:gd name="connsiteX53" fmla="*/ 344282 w 2425541"/>
              <a:gd name="connsiteY53" fmla="*/ 3927215 h 5347085"/>
              <a:gd name="connsiteX54" fmla="*/ 304290 w 2425541"/>
              <a:gd name="connsiteY54" fmla="*/ 3890701 h 5347085"/>
              <a:gd name="connsiteX55" fmla="*/ 269514 w 2425541"/>
              <a:gd name="connsiteY55" fmla="*/ 3854186 h 5347085"/>
              <a:gd name="connsiteX56" fmla="*/ 239954 w 2425541"/>
              <a:gd name="connsiteY56" fmla="*/ 3812455 h 5347085"/>
              <a:gd name="connsiteX57" fmla="*/ 217350 w 2425541"/>
              <a:gd name="connsiteY57" fmla="*/ 3768985 h 5347085"/>
              <a:gd name="connsiteX58" fmla="*/ 201701 w 2425541"/>
              <a:gd name="connsiteY58" fmla="*/ 3716821 h 5347085"/>
              <a:gd name="connsiteX59" fmla="*/ 194745 w 2425541"/>
              <a:gd name="connsiteY59" fmla="*/ 3662918 h 5347085"/>
              <a:gd name="connsiteX60" fmla="*/ 193007 w 2425541"/>
              <a:gd name="connsiteY60" fmla="*/ 3607277 h 5347085"/>
              <a:gd name="connsiteX61" fmla="*/ 198223 w 2425541"/>
              <a:gd name="connsiteY61" fmla="*/ 3548157 h 5347085"/>
              <a:gd name="connsiteX62" fmla="*/ 205178 w 2425541"/>
              <a:gd name="connsiteY62" fmla="*/ 3489038 h 5347085"/>
              <a:gd name="connsiteX63" fmla="*/ 213872 w 2425541"/>
              <a:gd name="connsiteY63" fmla="*/ 3429919 h 5347085"/>
              <a:gd name="connsiteX64" fmla="*/ 220827 w 2425541"/>
              <a:gd name="connsiteY64" fmla="*/ 3370800 h 5347085"/>
              <a:gd name="connsiteX65" fmla="*/ 224305 w 2425541"/>
              <a:gd name="connsiteY65" fmla="*/ 3311681 h 5347085"/>
              <a:gd name="connsiteX66" fmla="*/ 224305 w 2425541"/>
              <a:gd name="connsiteY66" fmla="*/ 3254301 h 5347085"/>
              <a:gd name="connsiteX67" fmla="*/ 217350 w 2425541"/>
              <a:gd name="connsiteY67" fmla="*/ 3200398 h 5347085"/>
              <a:gd name="connsiteX68" fmla="*/ 203439 w 2425541"/>
              <a:gd name="connsiteY68" fmla="*/ 3146495 h 5347085"/>
              <a:gd name="connsiteX69" fmla="*/ 182574 w 2425541"/>
              <a:gd name="connsiteY69" fmla="*/ 3096070 h 5347085"/>
              <a:gd name="connsiteX70" fmla="*/ 156492 w 2425541"/>
              <a:gd name="connsiteY70" fmla="*/ 3043906 h 5347085"/>
              <a:gd name="connsiteX71" fmla="*/ 126932 w 2425541"/>
              <a:gd name="connsiteY71" fmla="*/ 2991742 h 5347085"/>
              <a:gd name="connsiteX72" fmla="*/ 95634 w 2425541"/>
              <a:gd name="connsiteY72" fmla="*/ 2939578 h 5347085"/>
              <a:gd name="connsiteX73" fmla="*/ 66074 w 2425541"/>
              <a:gd name="connsiteY73" fmla="*/ 2889153 h 5347085"/>
              <a:gd name="connsiteX74" fmla="*/ 39992 w 2425541"/>
              <a:gd name="connsiteY74" fmla="*/ 2835250 h 5347085"/>
              <a:gd name="connsiteX75" fmla="*/ 19127 w 2425541"/>
              <a:gd name="connsiteY75" fmla="*/ 2783086 h 5347085"/>
              <a:gd name="connsiteX76" fmla="*/ 5216 w 2425541"/>
              <a:gd name="connsiteY76" fmla="*/ 2729184 h 5347085"/>
              <a:gd name="connsiteX77" fmla="*/ 0 w 2425541"/>
              <a:gd name="connsiteY77" fmla="*/ 2673542 h 5347085"/>
              <a:gd name="connsiteX78" fmla="*/ 5216 w 2425541"/>
              <a:gd name="connsiteY78" fmla="*/ 2617901 h 5347085"/>
              <a:gd name="connsiteX79" fmla="*/ 19127 w 2425541"/>
              <a:gd name="connsiteY79" fmla="*/ 2563998 h 5347085"/>
              <a:gd name="connsiteX80" fmla="*/ 39992 w 2425541"/>
              <a:gd name="connsiteY80" fmla="*/ 2511834 h 5347085"/>
              <a:gd name="connsiteX81" fmla="*/ 66074 w 2425541"/>
              <a:gd name="connsiteY81" fmla="*/ 2457931 h 5347085"/>
              <a:gd name="connsiteX82" fmla="*/ 95634 w 2425541"/>
              <a:gd name="connsiteY82" fmla="*/ 2407506 h 5347085"/>
              <a:gd name="connsiteX83" fmla="*/ 126932 w 2425541"/>
              <a:gd name="connsiteY83" fmla="*/ 2355342 h 5347085"/>
              <a:gd name="connsiteX84" fmla="*/ 156492 w 2425541"/>
              <a:gd name="connsiteY84" fmla="*/ 2303178 h 5347085"/>
              <a:gd name="connsiteX85" fmla="*/ 182574 w 2425541"/>
              <a:gd name="connsiteY85" fmla="*/ 2251015 h 5347085"/>
              <a:gd name="connsiteX86" fmla="*/ 203439 w 2425541"/>
              <a:gd name="connsiteY86" fmla="*/ 2200589 h 5347085"/>
              <a:gd name="connsiteX87" fmla="*/ 217350 w 2425541"/>
              <a:gd name="connsiteY87" fmla="*/ 2146687 h 5347085"/>
              <a:gd name="connsiteX88" fmla="*/ 224305 w 2425541"/>
              <a:gd name="connsiteY88" fmla="*/ 2092784 h 5347085"/>
              <a:gd name="connsiteX89" fmla="*/ 224305 w 2425541"/>
              <a:gd name="connsiteY89" fmla="*/ 2035403 h 5347085"/>
              <a:gd name="connsiteX90" fmla="*/ 220827 w 2425541"/>
              <a:gd name="connsiteY90" fmla="*/ 1976284 h 5347085"/>
              <a:gd name="connsiteX91" fmla="*/ 213872 w 2425541"/>
              <a:gd name="connsiteY91" fmla="*/ 1917165 h 5347085"/>
              <a:gd name="connsiteX92" fmla="*/ 205178 w 2425541"/>
              <a:gd name="connsiteY92" fmla="*/ 1858046 h 5347085"/>
              <a:gd name="connsiteX93" fmla="*/ 198223 w 2425541"/>
              <a:gd name="connsiteY93" fmla="*/ 1798927 h 5347085"/>
              <a:gd name="connsiteX94" fmla="*/ 193007 w 2425541"/>
              <a:gd name="connsiteY94" fmla="*/ 1739808 h 5347085"/>
              <a:gd name="connsiteX95" fmla="*/ 194745 w 2425541"/>
              <a:gd name="connsiteY95" fmla="*/ 1684166 h 5347085"/>
              <a:gd name="connsiteX96" fmla="*/ 201701 w 2425541"/>
              <a:gd name="connsiteY96" fmla="*/ 1630263 h 5347085"/>
              <a:gd name="connsiteX97" fmla="*/ 217350 w 2425541"/>
              <a:gd name="connsiteY97" fmla="*/ 1578100 h 5347085"/>
              <a:gd name="connsiteX98" fmla="*/ 239954 w 2425541"/>
              <a:gd name="connsiteY98" fmla="*/ 1534630 h 5347085"/>
              <a:gd name="connsiteX99" fmla="*/ 269514 w 2425541"/>
              <a:gd name="connsiteY99" fmla="*/ 1492898 h 5347085"/>
              <a:gd name="connsiteX100" fmla="*/ 304290 w 2425541"/>
              <a:gd name="connsiteY100" fmla="*/ 1456384 h 5347085"/>
              <a:gd name="connsiteX101" fmla="*/ 344282 w 2425541"/>
              <a:gd name="connsiteY101" fmla="*/ 1419869 h 5347085"/>
              <a:gd name="connsiteX102" fmla="*/ 386013 w 2425541"/>
              <a:gd name="connsiteY102" fmla="*/ 1386832 h 5347085"/>
              <a:gd name="connsiteX103" fmla="*/ 429483 w 2425541"/>
              <a:gd name="connsiteY103" fmla="*/ 1353795 h 5347085"/>
              <a:gd name="connsiteX104" fmla="*/ 472953 w 2425541"/>
              <a:gd name="connsiteY104" fmla="*/ 1320757 h 5347085"/>
              <a:gd name="connsiteX105" fmla="*/ 516423 w 2425541"/>
              <a:gd name="connsiteY105" fmla="*/ 1287720 h 5347085"/>
              <a:gd name="connsiteX106" fmla="*/ 556416 w 2425541"/>
              <a:gd name="connsiteY106" fmla="*/ 1252944 h 5347085"/>
              <a:gd name="connsiteX107" fmla="*/ 591191 w 2425541"/>
              <a:gd name="connsiteY107" fmla="*/ 1212952 h 5347085"/>
              <a:gd name="connsiteX108" fmla="*/ 622490 w 2425541"/>
              <a:gd name="connsiteY108" fmla="*/ 1174698 h 5347085"/>
              <a:gd name="connsiteX109" fmla="*/ 646833 w 2425541"/>
              <a:gd name="connsiteY109" fmla="*/ 1131229 h 5347085"/>
              <a:gd name="connsiteX110" fmla="*/ 667699 w 2425541"/>
              <a:gd name="connsiteY110" fmla="*/ 1084281 h 5347085"/>
              <a:gd name="connsiteX111" fmla="*/ 685087 w 2425541"/>
              <a:gd name="connsiteY111" fmla="*/ 1033856 h 5347085"/>
              <a:gd name="connsiteX112" fmla="*/ 700736 w 2425541"/>
              <a:gd name="connsiteY112" fmla="*/ 981692 h 5347085"/>
              <a:gd name="connsiteX113" fmla="*/ 714646 w 2425541"/>
              <a:gd name="connsiteY113" fmla="*/ 929528 h 5347085"/>
              <a:gd name="connsiteX114" fmla="*/ 728556 w 2425541"/>
              <a:gd name="connsiteY114" fmla="*/ 875625 h 5347085"/>
              <a:gd name="connsiteX115" fmla="*/ 744206 w 2425541"/>
              <a:gd name="connsiteY115" fmla="*/ 825200 h 5347085"/>
              <a:gd name="connsiteX116" fmla="*/ 761594 w 2425541"/>
              <a:gd name="connsiteY116" fmla="*/ 774775 h 5347085"/>
              <a:gd name="connsiteX117" fmla="*/ 782459 w 2425541"/>
              <a:gd name="connsiteY117" fmla="*/ 727827 h 5347085"/>
              <a:gd name="connsiteX118" fmla="*/ 808541 w 2425541"/>
              <a:gd name="connsiteY118" fmla="*/ 686096 h 5347085"/>
              <a:gd name="connsiteX119" fmla="*/ 839840 w 2425541"/>
              <a:gd name="connsiteY119" fmla="*/ 647843 h 5347085"/>
              <a:gd name="connsiteX120" fmla="*/ 878093 w 2425541"/>
              <a:gd name="connsiteY120" fmla="*/ 616544 h 5347085"/>
              <a:gd name="connsiteX121" fmla="*/ 919824 w 2425541"/>
              <a:gd name="connsiteY121" fmla="*/ 590462 h 5347085"/>
              <a:gd name="connsiteX122" fmla="*/ 966772 w 2425541"/>
              <a:gd name="connsiteY122" fmla="*/ 569597 h 5347085"/>
              <a:gd name="connsiteX123" fmla="*/ 1017197 w 2425541"/>
              <a:gd name="connsiteY123" fmla="*/ 552209 h 5347085"/>
              <a:gd name="connsiteX124" fmla="*/ 1067622 w 2425541"/>
              <a:gd name="connsiteY124" fmla="*/ 536560 h 5347085"/>
              <a:gd name="connsiteX125" fmla="*/ 1121525 w 2425541"/>
              <a:gd name="connsiteY125" fmla="*/ 522649 h 5347085"/>
              <a:gd name="connsiteX126" fmla="*/ 1173689 w 2425541"/>
              <a:gd name="connsiteY126" fmla="*/ 508739 h 5347085"/>
              <a:gd name="connsiteX127" fmla="*/ 1225853 w 2425541"/>
              <a:gd name="connsiteY127" fmla="*/ 493090 h 5347085"/>
              <a:gd name="connsiteX128" fmla="*/ 1276278 w 2425541"/>
              <a:gd name="connsiteY128" fmla="*/ 475702 h 5347085"/>
              <a:gd name="connsiteX129" fmla="*/ 1323226 w 2425541"/>
              <a:gd name="connsiteY129" fmla="*/ 454836 h 5347085"/>
              <a:gd name="connsiteX130" fmla="*/ 1366696 w 2425541"/>
              <a:gd name="connsiteY130" fmla="*/ 430493 h 5347085"/>
              <a:gd name="connsiteX131" fmla="*/ 1404949 w 2425541"/>
              <a:gd name="connsiteY131" fmla="*/ 399195 h 5347085"/>
              <a:gd name="connsiteX132" fmla="*/ 1444942 w 2425541"/>
              <a:gd name="connsiteY132" fmla="*/ 364419 h 5347085"/>
              <a:gd name="connsiteX133" fmla="*/ 1479717 w 2425541"/>
              <a:gd name="connsiteY133" fmla="*/ 324426 h 5347085"/>
              <a:gd name="connsiteX134" fmla="*/ 1512755 w 2425541"/>
              <a:gd name="connsiteY134" fmla="*/ 282695 h 5347085"/>
              <a:gd name="connsiteX135" fmla="*/ 1545792 w 2425541"/>
              <a:gd name="connsiteY135" fmla="*/ 239225 h 5347085"/>
              <a:gd name="connsiteX136" fmla="*/ 1578829 w 2425541"/>
              <a:gd name="connsiteY136" fmla="*/ 195755 h 5347085"/>
              <a:gd name="connsiteX137" fmla="*/ 1611866 w 2425541"/>
              <a:gd name="connsiteY137" fmla="*/ 154024 h 5347085"/>
              <a:gd name="connsiteX138" fmla="*/ 1648381 w 2425541"/>
              <a:gd name="connsiteY138" fmla="*/ 114032 h 5347085"/>
              <a:gd name="connsiteX139" fmla="*/ 1684896 w 2425541"/>
              <a:gd name="connsiteY139" fmla="*/ 79256 h 5347085"/>
              <a:gd name="connsiteX140" fmla="*/ 1726627 w 2425541"/>
              <a:gd name="connsiteY140" fmla="*/ 49696 h 5347085"/>
              <a:gd name="connsiteX141" fmla="*/ 1770097 w 2425541"/>
              <a:gd name="connsiteY141" fmla="*/ 27092 h 5347085"/>
              <a:gd name="connsiteX142" fmla="*/ 1822261 w 2425541"/>
              <a:gd name="connsiteY142" fmla="*/ 11443 h 5347085"/>
              <a:gd name="connsiteX143" fmla="*/ 1876163 w 2425541"/>
              <a:gd name="connsiteY143" fmla="*/ 4487 h 5347085"/>
              <a:gd name="connsiteX144" fmla="*/ 1931805 w 2425541"/>
              <a:gd name="connsiteY144" fmla="*/ 2749 h 5347085"/>
              <a:gd name="connsiteX145" fmla="*/ 1990924 w 2425541"/>
              <a:gd name="connsiteY145" fmla="*/ 7965 h 5347085"/>
              <a:gd name="connsiteX146" fmla="*/ 2050043 w 2425541"/>
              <a:gd name="connsiteY146" fmla="*/ 14920 h 5347085"/>
              <a:gd name="connsiteX147" fmla="*/ 2109162 w 2425541"/>
              <a:gd name="connsiteY147" fmla="*/ 23614 h 5347085"/>
              <a:gd name="connsiteX148" fmla="*/ 2168282 w 2425541"/>
              <a:gd name="connsiteY148" fmla="*/ 30569 h 5347085"/>
              <a:gd name="connsiteX149" fmla="*/ 2227401 w 2425541"/>
              <a:gd name="connsiteY149" fmla="*/ 34047 h 5347085"/>
              <a:gd name="connsiteX150" fmla="*/ 2284781 w 2425541"/>
              <a:gd name="connsiteY150" fmla="*/ 34047 h 5347085"/>
              <a:gd name="connsiteX151" fmla="*/ 2338684 w 2425541"/>
              <a:gd name="connsiteY151" fmla="*/ 27092 h 5347085"/>
              <a:gd name="connsiteX152" fmla="*/ 2392586 w 2425541"/>
              <a:gd name="connsiteY152" fmla="*/ 13181 h 534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425541" h="5347085">
                <a:moveTo>
                  <a:pt x="2425541" y="0"/>
                </a:moveTo>
                <a:lnTo>
                  <a:pt x="2425541" y="5347085"/>
                </a:lnTo>
                <a:lnTo>
                  <a:pt x="2392586" y="5333903"/>
                </a:lnTo>
                <a:lnTo>
                  <a:pt x="2338684" y="5319993"/>
                </a:lnTo>
                <a:lnTo>
                  <a:pt x="2284781" y="5313037"/>
                </a:lnTo>
                <a:lnTo>
                  <a:pt x="2227401" y="5313037"/>
                </a:lnTo>
                <a:lnTo>
                  <a:pt x="2168282" y="5316515"/>
                </a:lnTo>
                <a:lnTo>
                  <a:pt x="2109162" y="5323470"/>
                </a:lnTo>
                <a:lnTo>
                  <a:pt x="2050043" y="5332164"/>
                </a:lnTo>
                <a:lnTo>
                  <a:pt x="1990924" y="5339119"/>
                </a:lnTo>
                <a:lnTo>
                  <a:pt x="1931805" y="5344336"/>
                </a:lnTo>
                <a:lnTo>
                  <a:pt x="1876163" y="5342597"/>
                </a:lnTo>
                <a:lnTo>
                  <a:pt x="1822261" y="5335642"/>
                </a:lnTo>
                <a:lnTo>
                  <a:pt x="1770097" y="5319993"/>
                </a:lnTo>
                <a:lnTo>
                  <a:pt x="1726627" y="5297388"/>
                </a:lnTo>
                <a:lnTo>
                  <a:pt x="1684896" y="5267829"/>
                </a:lnTo>
                <a:lnTo>
                  <a:pt x="1648381" y="5233053"/>
                </a:lnTo>
                <a:lnTo>
                  <a:pt x="1611866" y="5193060"/>
                </a:lnTo>
                <a:lnTo>
                  <a:pt x="1578829" y="5151329"/>
                </a:lnTo>
                <a:lnTo>
                  <a:pt x="1545792" y="5107859"/>
                </a:lnTo>
                <a:lnTo>
                  <a:pt x="1512755" y="5064389"/>
                </a:lnTo>
                <a:lnTo>
                  <a:pt x="1479717" y="5022658"/>
                </a:lnTo>
                <a:lnTo>
                  <a:pt x="1444942" y="4982666"/>
                </a:lnTo>
                <a:lnTo>
                  <a:pt x="1404949" y="4947890"/>
                </a:lnTo>
                <a:lnTo>
                  <a:pt x="1366696" y="4916591"/>
                </a:lnTo>
                <a:lnTo>
                  <a:pt x="1323226" y="4892248"/>
                </a:lnTo>
                <a:lnTo>
                  <a:pt x="1276278" y="4871383"/>
                </a:lnTo>
                <a:lnTo>
                  <a:pt x="1225853" y="4853995"/>
                </a:lnTo>
                <a:lnTo>
                  <a:pt x="1173689" y="4838346"/>
                </a:lnTo>
                <a:lnTo>
                  <a:pt x="1121525" y="4824435"/>
                </a:lnTo>
                <a:lnTo>
                  <a:pt x="1067622" y="4810525"/>
                </a:lnTo>
                <a:lnTo>
                  <a:pt x="1017197" y="4794876"/>
                </a:lnTo>
                <a:lnTo>
                  <a:pt x="966772" y="4777488"/>
                </a:lnTo>
                <a:lnTo>
                  <a:pt x="919824" y="4756622"/>
                </a:lnTo>
                <a:lnTo>
                  <a:pt x="878093" y="4730540"/>
                </a:lnTo>
                <a:lnTo>
                  <a:pt x="839840" y="4699242"/>
                </a:lnTo>
                <a:lnTo>
                  <a:pt x="808541" y="4660988"/>
                </a:lnTo>
                <a:lnTo>
                  <a:pt x="782459" y="4619257"/>
                </a:lnTo>
                <a:lnTo>
                  <a:pt x="761594" y="4572309"/>
                </a:lnTo>
                <a:lnTo>
                  <a:pt x="744206" y="4521884"/>
                </a:lnTo>
                <a:lnTo>
                  <a:pt x="728556" y="4471459"/>
                </a:lnTo>
                <a:lnTo>
                  <a:pt x="714646" y="4417556"/>
                </a:lnTo>
                <a:lnTo>
                  <a:pt x="700736" y="4365393"/>
                </a:lnTo>
                <a:lnTo>
                  <a:pt x="685087" y="4313229"/>
                </a:lnTo>
                <a:lnTo>
                  <a:pt x="667699" y="4262803"/>
                </a:lnTo>
                <a:lnTo>
                  <a:pt x="646833" y="4215856"/>
                </a:lnTo>
                <a:lnTo>
                  <a:pt x="622490" y="4172386"/>
                </a:lnTo>
                <a:lnTo>
                  <a:pt x="591191" y="4134132"/>
                </a:lnTo>
                <a:lnTo>
                  <a:pt x="556416" y="4094140"/>
                </a:lnTo>
                <a:lnTo>
                  <a:pt x="516423" y="4059364"/>
                </a:lnTo>
                <a:lnTo>
                  <a:pt x="472953" y="4026327"/>
                </a:lnTo>
                <a:lnTo>
                  <a:pt x="429483" y="3993290"/>
                </a:lnTo>
                <a:lnTo>
                  <a:pt x="386013" y="3960253"/>
                </a:lnTo>
                <a:lnTo>
                  <a:pt x="344282" y="3927215"/>
                </a:lnTo>
                <a:lnTo>
                  <a:pt x="304290" y="3890701"/>
                </a:lnTo>
                <a:lnTo>
                  <a:pt x="269514" y="3854186"/>
                </a:lnTo>
                <a:lnTo>
                  <a:pt x="239954" y="3812455"/>
                </a:lnTo>
                <a:lnTo>
                  <a:pt x="217350" y="3768985"/>
                </a:lnTo>
                <a:lnTo>
                  <a:pt x="201701" y="3716821"/>
                </a:lnTo>
                <a:lnTo>
                  <a:pt x="194745" y="3662918"/>
                </a:lnTo>
                <a:lnTo>
                  <a:pt x="193007" y="3607277"/>
                </a:lnTo>
                <a:lnTo>
                  <a:pt x="198223" y="3548157"/>
                </a:lnTo>
                <a:lnTo>
                  <a:pt x="205178" y="3489038"/>
                </a:lnTo>
                <a:lnTo>
                  <a:pt x="213872" y="3429919"/>
                </a:lnTo>
                <a:lnTo>
                  <a:pt x="220827" y="3370800"/>
                </a:lnTo>
                <a:lnTo>
                  <a:pt x="224305" y="3311681"/>
                </a:lnTo>
                <a:lnTo>
                  <a:pt x="224305" y="3254301"/>
                </a:lnTo>
                <a:lnTo>
                  <a:pt x="217350" y="3200398"/>
                </a:lnTo>
                <a:lnTo>
                  <a:pt x="203439" y="3146495"/>
                </a:lnTo>
                <a:lnTo>
                  <a:pt x="182574" y="3096070"/>
                </a:lnTo>
                <a:lnTo>
                  <a:pt x="156492" y="3043906"/>
                </a:lnTo>
                <a:lnTo>
                  <a:pt x="126932" y="2991742"/>
                </a:lnTo>
                <a:lnTo>
                  <a:pt x="95634" y="2939578"/>
                </a:lnTo>
                <a:lnTo>
                  <a:pt x="66074" y="2889153"/>
                </a:lnTo>
                <a:lnTo>
                  <a:pt x="39992" y="2835250"/>
                </a:lnTo>
                <a:lnTo>
                  <a:pt x="19127" y="2783086"/>
                </a:lnTo>
                <a:lnTo>
                  <a:pt x="5216" y="2729184"/>
                </a:lnTo>
                <a:lnTo>
                  <a:pt x="0" y="2673542"/>
                </a:lnTo>
                <a:lnTo>
                  <a:pt x="5216" y="2617901"/>
                </a:lnTo>
                <a:lnTo>
                  <a:pt x="19127" y="2563998"/>
                </a:lnTo>
                <a:lnTo>
                  <a:pt x="39992" y="2511834"/>
                </a:lnTo>
                <a:lnTo>
                  <a:pt x="66074" y="2457931"/>
                </a:lnTo>
                <a:lnTo>
                  <a:pt x="95634" y="2407506"/>
                </a:lnTo>
                <a:lnTo>
                  <a:pt x="126932" y="2355342"/>
                </a:lnTo>
                <a:lnTo>
                  <a:pt x="156492" y="2303178"/>
                </a:lnTo>
                <a:lnTo>
                  <a:pt x="182574" y="2251015"/>
                </a:lnTo>
                <a:lnTo>
                  <a:pt x="203439" y="2200589"/>
                </a:lnTo>
                <a:lnTo>
                  <a:pt x="217350" y="2146687"/>
                </a:lnTo>
                <a:lnTo>
                  <a:pt x="224305" y="2092784"/>
                </a:lnTo>
                <a:lnTo>
                  <a:pt x="224305" y="2035403"/>
                </a:lnTo>
                <a:lnTo>
                  <a:pt x="220827" y="1976284"/>
                </a:lnTo>
                <a:lnTo>
                  <a:pt x="213872" y="1917165"/>
                </a:lnTo>
                <a:lnTo>
                  <a:pt x="205178" y="1858046"/>
                </a:lnTo>
                <a:lnTo>
                  <a:pt x="198223" y="1798927"/>
                </a:lnTo>
                <a:lnTo>
                  <a:pt x="193007" y="1739808"/>
                </a:lnTo>
                <a:lnTo>
                  <a:pt x="194745" y="1684166"/>
                </a:lnTo>
                <a:lnTo>
                  <a:pt x="201701" y="1630263"/>
                </a:lnTo>
                <a:lnTo>
                  <a:pt x="217350" y="1578100"/>
                </a:lnTo>
                <a:lnTo>
                  <a:pt x="239954" y="1534630"/>
                </a:lnTo>
                <a:lnTo>
                  <a:pt x="269514" y="1492898"/>
                </a:lnTo>
                <a:lnTo>
                  <a:pt x="304290" y="1456384"/>
                </a:lnTo>
                <a:lnTo>
                  <a:pt x="344282" y="1419869"/>
                </a:lnTo>
                <a:lnTo>
                  <a:pt x="386013" y="1386832"/>
                </a:lnTo>
                <a:lnTo>
                  <a:pt x="429483" y="1353795"/>
                </a:lnTo>
                <a:lnTo>
                  <a:pt x="472953" y="1320757"/>
                </a:lnTo>
                <a:lnTo>
                  <a:pt x="516423" y="1287720"/>
                </a:lnTo>
                <a:lnTo>
                  <a:pt x="556416" y="1252944"/>
                </a:lnTo>
                <a:lnTo>
                  <a:pt x="591191" y="1212952"/>
                </a:lnTo>
                <a:lnTo>
                  <a:pt x="622490" y="1174698"/>
                </a:lnTo>
                <a:lnTo>
                  <a:pt x="646833" y="1131229"/>
                </a:lnTo>
                <a:lnTo>
                  <a:pt x="667699" y="1084281"/>
                </a:lnTo>
                <a:lnTo>
                  <a:pt x="685087" y="1033856"/>
                </a:lnTo>
                <a:lnTo>
                  <a:pt x="700736" y="981692"/>
                </a:lnTo>
                <a:lnTo>
                  <a:pt x="714646" y="929528"/>
                </a:lnTo>
                <a:lnTo>
                  <a:pt x="728556" y="875625"/>
                </a:lnTo>
                <a:lnTo>
                  <a:pt x="744206" y="825200"/>
                </a:lnTo>
                <a:lnTo>
                  <a:pt x="761594" y="774775"/>
                </a:lnTo>
                <a:lnTo>
                  <a:pt x="782459" y="727827"/>
                </a:lnTo>
                <a:lnTo>
                  <a:pt x="808541" y="686096"/>
                </a:lnTo>
                <a:lnTo>
                  <a:pt x="839840" y="647843"/>
                </a:lnTo>
                <a:lnTo>
                  <a:pt x="878093" y="616544"/>
                </a:lnTo>
                <a:lnTo>
                  <a:pt x="919824" y="590462"/>
                </a:lnTo>
                <a:lnTo>
                  <a:pt x="966772" y="569597"/>
                </a:lnTo>
                <a:lnTo>
                  <a:pt x="1017197" y="552209"/>
                </a:lnTo>
                <a:lnTo>
                  <a:pt x="1067622" y="536560"/>
                </a:lnTo>
                <a:lnTo>
                  <a:pt x="1121525" y="522649"/>
                </a:lnTo>
                <a:lnTo>
                  <a:pt x="1173689" y="508739"/>
                </a:lnTo>
                <a:lnTo>
                  <a:pt x="1225853" y="493090"/>
                </a:lnTo>
                <a:lnTo>
                  <a:pt x="1276278" y="475702"/>
                </a:lnTo>
                <a:lnTo>
                  <a:pt x="1323226" y="454836"/>
                </a:lnTo>
                <a:lnTo>
                  <a:pt x="1366696" y="430493"/>
                </a:lnTo>
                <a:lnTo>
                  <a:pt x="1404949" y="399195"/>
                </a:lnTo>
                <a:lnTo>
                  <a:pt x="1444942" y="364419"/>
                </a:lnTo>
                <a:lnTo>
                  <a:pt x="1479717" y="324426"/>
                </a:lnTo>
                <a:lnTo>
                  <a:pt x="1512755" y="282695"/>
                </a:lnTo>
                <a:lnTo>
                  <a:pt x="1545792" y="239225"/>
                </a:lnTo>
                <a:lnTo>
                  <a:pt x="1578829" y="195755"/>
                </a:lnTo>
                <a:lnTo>
                  <a:pt x="1611866" y="154024"/>
                </a:lnTo>
                <a:lnTo>
                  <a:pt x="1648381" y="114032"/>
                </a:lnTo>
                <a:lnTo>
                  <a:pt x="1684896" y="79256"/>
                </a:lnTo>
                <a:lnTo>
                  <a:pt x="1726627" y="49696"/>
                </a:lnTo>
                <a:lnTo>
                  <a:pt x="1770097" y="27092"/>
                </a:lnTo>
                <a:lnTo>
                  <a:pt x="1822261" y="11443"/>
                </a:lnTo>
                <a:lnTo>
                  <a:pt x="1876163" y="4487"/>
                </a:lnTo>
                <a:lnTo>
                  <a:pt x="1931805" y="2749"/>
                </a:lnTo>
                <a:lnTo>
                  <a:pt x="1990924" y="7965"/>
                </a:lnTo>
                <a:lnTo>
                  <a:pt x="2050043" y="14920"/>
                </a:lnTo>
                <a:lnTo>
                  <a:pt x="2109162" y="23614"/>
                </a:lnTo>
                <a:lnTo>
                  <a:pt x="2168282" y="30569"/>
                </a:lnTo>
                <a:lnTo>
                  <a:pt x="2227401" y="34047"/>
                </a:lnTo>
                <a:lnTo>
                  <a:pt x="2284781" y="34047"/>
                </a:lnTo>
                <a:lnTo>
                  <a:pt x="2338684" y="27092"/>
                </a:lnTo>
                <a:lnTo>
                  <a:pt x="2392586" y="1318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2C3FE3A-8087-4BDC-BF2B-462E8D8F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66456" y="591688"/>
            <a:ext cx="2425541" cy="5347085"/>
          </a:xfrm>
          <a:custGeom>
            <a:avLst/>
            <a:gdLst>
              <a:gd name="connsiteX0" fmla="*/ 2425541 w 2425541"/>
              <a:gd name="connsiteY0" fmla="*/ 0 h 5347085"/>
              <a:gd name="connsiteX1" fmla="*/ 2425541 w 2425541"/>
              <a:gd name="connsiteY1" fmla="*/ 5347085 h 5347085"/>
              <a:gd name="connsiteX2" fmla="*/ 2392586 w 2425541"/>
              <a:gd name="connsiteY2" fmla="*/ 5333903 h 5347085"/>
              <a:gd name="connsiteX3" fmla="*/ 2338684 w 2425541"/>
              <a:gd name="connsiteY3" fmla="*/ 5319993 h 5347085"/>
              <a:gd name="connsiteX4" fmla="*/ 2284781 w 2425541"/>
              <a:gd name="connsiteY4" fmla="*/ 5313037 h 5347085"/>
              <a:gd name="connsiteX5" fmla="*/ 2227401 w 2425541"/>
              <a:gd name="connsiteY5" fmla="*/ 5313037 h 5347085"/>
              <a:gd name="connsiteX6" fmla="*/ 2168282 w 2425541"/>
              <a:gd name="connsiteY6" fmla="*/ 5316515 h 5347085"/>
              <a:gd name="connsiteX7" fmla="*/ 2109162 w 2425541"/>
              <a:gd name="connsiteY7" fmla="*/ 5323470 h 5347085"/>
              <a:gd name="connsiteX8" fmla="*/ 2050043 w 2425541"/>
              <a:gd name="connsiteY8" fmla="*/ 5332164 h 5347085"/>
              <a:gd name="connsiteX9" fmla="*/ 1990924 w 2425541"/>
              <a:gd name="connsiteY9" fmla="*/ 5339119 h 5347085"/>
              <a:gd name="connsiteX10" fmla="*/ 1931805 w 2425541"/>
              <a:gd name="connsiteY10" fmla="*/ 5344336 h 5347085"/>
              <a:gd name="connsiteX11" fmla="*/ 1876163 w 2425541"/>
              <a:gd name="connsiteY11" fmla="*/ 5342597 h 5347085"/>
              <a:gd name="connsiteX12" fmla="*/ 1822261 w 2425541"/>
              <a:gd name="connsiteY12" fmla="*/ 5335642 h 5347085"/>
              <a:gd name="connsiteX13" fmla="*/ 1770097 w 2425541"/>
              <a:gd name="connsiteY13" fmla="*/ 5319993 h 5347085"/>
              <a:gd name="connsiteX14" fmla="*/ 1726627 w 2425541"/>
              <a:gd name="connsiteY14" fmla="*/ 5297388 h 5347085"/>
              <a:gd name="connsiteX15" fmla="*/ 1684896 w 2425541"/>
              <a:gd name="connsiteY15" fmla="*/ 5267829 h 5347085"/>
              <a:gd name="connsiteX16" fmla="*/ 1648381 w 2425541"/>
              <a:gd name="connsiteY16" fmla="*/ 5233053 h 5347085"/>
              <a:gd name="connsiteX17" fmla="*/ 1611866 w 2425541"/>
              <a:gd name="connsiteY17" fmla="*/ 5193060 h 5347085"/>
              <a:gd name="connsiteX18" fmla="*/ 1578829 w 2425541"/>
              <a:gd name="connsiteY18" fmla="*/ 5151329 h 5347085"/>
              <a:gd name="connsiteX19" fmla="*/ 1545792 w 2425541"/>
              <a:gd name="connsiteY19" fmla="*/ 5107859 h 5347085"/>
              <a:gd name="connsiteX20" fmla="*/ 1512755 w 2425541"/>
              <a:gd name="connsiteY20" fmla="*/ 5064389 h 5347085"/>
              <a:gd name="connsiteX21" fmla="*/ 1479717 w 2425541"/>
              <a:gd name="connsiteY21" fmla="*/ 5022658 h 5347085"/>
              <a:gd name="connsiteX22" fmla="*/ 1444942 w 2425541"/>
              <a:gd name="connsiteY22" fmla="*/ 4982666 h 5347085"/>
              <a:gd name="connsiteX23" fmla="*/ 1404949 w 2425541"/>
              <a:gd name="connsiteY23" fmla="*/ 4947890 h 5347085"/>
              <a:gd name="connsiteX24" fmla="*/ 1366696 w 2425541"/>
              <a:gd name="connsiteY24" fmla="*/ 4916591 h 5347085"/>
              <a:gd name="connsiteX25" fmla="*/ 1323226 w 2425541"/>
              <a:gd name="connsiteY25" fmla="*/ 4892248 h 5347085"/>
              <a:gd name="connsiteX26" fmla="*/ 1276278 w 2425541"/>
              <a:gd name="connsiteY26" fmla="*/ 4871383 h 5347085"/>
              <a:gd name="connsiteX27" fmla="*/ 1225853 w 2425541"/>
              <a:gd name="connsiteY27" fmla="*/ 4853995 h 5347085"/>
              <a:gd name="connsiteX28" fmla="*/ 1173689 w 2425541"/>
              <a:gd name="connsiteY28" fmla="*/ 4838346 h 5347085"/>
              <a:gd name="connsiteX29" fmla="*/ 1121525 w 2425541"/>
              <a:gd name="connsiteY29" fmla="*/ 4824435 h 5347085"/>
              <a:gd name="connsiteX30" fmla="*/ 1067622 w 2425541"/>
              <a:gd name="connsiteY30" fmla="*/ 4810525 h 5347085"/>
              <a:gd name="connsiteX31" fmla="*/ 1017197 w 2425541"/>
              <a:gd name="connsiteY31" fmla="*/ 4794876 h 5347085"/>
              <a:gd name="connsiteX32" fmla="*/ 966772 w 2425541"/>
              <a:gd name="connsiteY32" fmla="*/ 4777488 h 5347085"/>
              <a:gd name="connsiteX33" fmla="*/ 919824 w 2425541"/>
              <a:gd name="connsiteY33" fmla="*/ 4756622 h 5347085"/>
              <a:gd name="connsiteX34" fmla="*/ 878093 w 2425541"/>
              <a:gd name="connsiteY34" fmla="*/ 4730540 h 5347085"/>
              <a:gd name="connsiteX35" fmla="*/ 839840 w 2425541"/>
              <a:gd name="connsiteY35" fmla="*/ 4699242 h 5347085"/>
              <a:gd name="connsiteX36" fmla="*/ 808541 w 2425541"/>
              <a:gd name="connsiteY36" fmla="*/ 4660988 h 5347085"/>
              <a:gd name="connsiteX37" fmla="*/ 782459 w 2425541"/>
              <a:gd name="connsiteY37" fmla="*/ 4619257 h 5347085"/>
              <a:gd name="connsiteX38" fmla="*/ 761594 w 2425541"/>
              <a:gd name="connsiteY38" fmla="*/ 4572309 h 5347085"/>
              <a:gd name="connsiteX39" fmla="*/ 744206 w 2425541"/>
              <a:gd name="connsiteY39" fmla="*/ 4521884 h 5347085"/>
              <a:gd name="connsiteX40" fmla="*/ 728556 w 2425541"/>
              <a:gd name="connsiteY40" fmla="*/ 4471459 h 5347085"/>
              <a:gd name="connsiteX41" fmla="*/ 714646 w 2425541"/>
              <a:gd name="connsiteY41" fmla="*/ 4417556 h 5347085"/>
              <a:gd name="connsiteX42" fmla="*/ 700736 w 2425541"/>
              <a:gd name="connsiteY42" fmla="*/ 4365393 h 5347085"/>
              <a:gd name="connsiteX43" fmla="*/ 685087 w 2425541"/>
              <a:gd name="connsiteY43" fmla="*/ 4313229 h 5347085"/>
              <a:gd name="connsiteX44" fmla="*/ 667699 w 2425541"/>
              <a:gd name="connsiteY44" fmla="*/ 4262803 h 5347085"/>
              <a:gd name="connsiteX45" fmla="*/ 646833 w 2425541"/>
              <a:gd name="connsiteY45" fmla="*/ 4215856 h 5347085"/>
              <a:gd name="connsiteX46" fmla="*/ 622490 w 2425541"/>
              <a:gd name="connsiteY46" fmla="*/ 4172386 h 5347085"/>
              <a:gd name="connsiteX47" fmla="*/ 591191 w 2425541"/>
              <a:gd name="connsiteY47" fmla="*/ 4134132 h 5347085"/>
              <a:gd name="connsiteX48" fmla="*/ 556416 w 2425541"/>
              <a:gd name="connsiteY48" fmla="*/ 4094140 h 5347085"/>
              <a:gd name="connsiteX49" fmla="*/ 516423 w 2425541"/>
              <a:gd name="connsiteY49" fmla="*/ 4059364 h 5347085"/>
              <a:gd name="connsiteX50" fmla="*/ 472953 w 2425541"/>
              <a:gd name="connsiteY50" fmla="*/ 4026327 h 5347085"/>
              <a:gd name="connsiteX51" fmla="*/ 429483 w 2425541"/>
              <a:gd name="connsiteY51" fmla="*/ 3993290 h 5347085"/>
              <a:gd name="connsiteX52" fmla="*/ 386013 w 2425541"/>
              <a:gd name="connsiteY52" fmla="*/ 3960253 h 5347085"/>
              <a:gd name="connsiteX53" fmla="*/ 344282 w 2425541"/>
              <a:gd name="connsiteY53" fmla="*/ 3927215 h 5347085"/>
              <a:gd name="connsiteX54" fmla="*/ 304290 w 2425541"/>
              <a:gd name="connsiteY54" fmla="*/ 3890701 h 5347085"/>
              <a:gd name="connsiteX55" fmla="*/ 269514 w 2425541"/>
              <a:gd name="connsiteY55" fmla="*/ 3854186 h 5347085"/>
              <a:gd name="connsiteX56" fmla="*/ 239954 w 2425541"/>
              <a:gd name="connsiteY56" fmla="*/ 3812455 h 5347085"/>
              <a:gd name="connsiteX57" fmla="*/ 217350 w 2425541"/>
              <a:gd name="connsiteY57" fmla="*/ 3768985 h 5347085"/>
              <a:gd name="connsiteX58" fmla="*/ 201701 w 2425541"/>
              <a:gd name="connsiteY58" fmla="*/ 3716821 h 5347085"/>
              <a:gd name="connsiteX59" fmla="*/ 194745 w 2425541"/>
              <a:gd name="connsiteY59" fmla="*/ 3662918 h 5347085"/>
              <a:gd name="connsiteX60" fmla="*/ 193007 w 2425541"/>
              <a:gd name="connsiteY60" fmla="*/ 3607277 h 5347085"/>
              <a:gd name="connsiteX61" fmla="*/ 198223 w 2425541"/>
              <a:gd name="connsiteY61" fmla="*/ 3548157 h 5347085"/>
              <a:gd name="connsiteX62" fmla="*/ 205178 w 2425541"/>
              <a:gd name="connsiteY62" fmla="*/ 3489038 h 5347085"/>
              <a:gd name="connsiteX63" fmla="*/ 213872 w 2425541"/>
              <a:gd name="connsiteY63" fmla="*/ 3429919 h 5347085"/>
              <a:gd name="connsiteX64" fmla="*/ 220827 w 2425541"/>
              <a:gd name="connsiteY64" fmla="*/ 3370800 h 5347085"/>
              <a:gd name="connsiteX65" fmla="*/ 224305 w 2425541"/>
              <a:gd name="connsiteY65" fmla="*/ 3311681 h 5347085"/>
              <a:gd name="connsiteX66" fmla="*/ 224305 w 2425541"/>
              <a:gd name="connsiteY66" fmla="*/ 3254301 h 5347085"/>
              <a:gd name="connsiteX67" fmla="*/ 217350 w 2425541"/>
              <a:gd name="connsiteY67" fmla="*/ 3200398 h 5347085"/>
              <a:gd name="connsiteX68" fmla="*/ 203439 w 2425541"/>
              <a:gd name="connsiteY68" fmla="*/ 3146495 h 5347085"/>
              <a:gd name="connsiteX69" fmla="*/ 182574 w 2425541"/>
              <a:gd name="connsiteY69" fmla="*/ 3096070 h 5347085"/>
              <a:gd name="connsiteX70" fmla="*/ 156492 w 2425541"/>
              <a:gd name="connsiteY70" fmla="*/ 3043906 h 5347085"/>
              <a:gd name="connsiteX71" fmla="*/ 126932 w 2425541"/>
              <a:gd name="connsiteY71" fmla="*/ 2991742 h 5347085"/>
              <a:gd name="connsiteX72" fmla="*/ 95634 w 2425541"/>
              <a:gd name="connsiteY72" fmla="*/ 2939578 h 5347085"/>
              <a:gd name="connsiteX73" fmla="*/ 66074 w 2425541"/>
              <a:gd name="connsiteY73" fmla="*/ 2889153 h 5347085"/>
              <a:gd name="connsiteX74" fmla="*/ 39992 w 2425541"/>
              <a:gd name="connsiteY74" fmla="*/ 2835250 h 5347085"/>
              <a:gd name="connsiteX75" fmla="*/ 19127 w 2425541"/>
              <a:gd name="connsiteY75" fmla="*/ 2783086 h 5347085"/>
              <a:gd name="connsiteX76" fmla="*/ 5216 w 2425541"/>
              <a:gd name="connsiteY76" fmla="*/ 2729184 h 5347085"/>
              <a:gd name="connsiteX77" fmla="*/ 0 w 2425541"/>
              <a:gd name="connsiteY77" fmla="*/ 2673542 h 5347085"/>
              <a:gd name="connsiteX78" fmla="*/ 5216 w 2425541"/>
              <a:gd name="connsiteY78" fmla="*/ 2617901 h 5347085"/>
              <a:gd name="connsiteX79" fmla="*/ 19127 w 2425541"/>
              <a:gd name="connsiteY79" fmla="*/ 2563998 h 5347085"/>
              <a:gd name="connsiteX80" fmla="*/ 39992 w 2425541"/>
              <a:gd name="connsiteY80" fmla="*/ 2511834 h 5347085"/>
              <a:gd name="connsiteX81" fmla="*/ 66074 w 2425541"/>
              <a:gd name="connsiteY81" fmla="*/ 2457931 h 5347085"/>
              <a:gd name="connsiteX82" fmla="*/ 95634 w 2425541"/>
              <a:gd name="connsiteY82" fmla="*/ 2407506 h 5347085"/>
              <a:gd name="connsiteX83" fmla="*/ 126932 w 2425541"/>
              <a:gd name="connsiteY83" fmla="*/ 2355342 h 5347085"/>
              <a:gd name="connsiteX84" fmla="*/ 156492 w 2425541"/>
              <a:gd name="connsiteY84" fmla="*/ 2303178 h 5347085"/>
              <a:gd name="connsiteX85" fmla="*/ 182574 w 2425541"/>
              <a:gd name="connsiteY85" fmla="*/ 2251015 h 5347085"/>
              <a:gd name="connsiteX86" fmla="*/ 203439 w 2425541"/>
              <a:gd name="connsiteY86" fmla="*/ 2200589 h 5347085"/>
              <a:gd name="connsiteX87" fmla="*/ 217350 w 2425541"/>
              <a:gd name="connsiteY87" fmla="*/ 2146687 h 5347085"/>
              <a:gd name="connsiteX88" fmla="*/ 224305 w 2425541"/>
              <a:gd name="connsiteY88" fmla="*/ 2092784 h 5347085"/>
              <a:gd name="connsiteX89" fmla="*/ 224305 w 2425541"/>
              <a:gd name="connsiteY89" fmla="*/ 2035403 h 5347085"/>
              <a:gd name="connsiteX90" fmla="*/ 220827 w 2425541"/>
              <a:gd name="connsiteY90" fmla="*/ 1976284 h 5347085"/>
              <a:gd name="connsiteX91" fmla="*/ 213872 w 2425541"/>
              <a:gd name="connsiteY91" fmla="*/ 1917165 h 5347085"/>
              <a:gd name="connsiteX92" fmla="*/ 205178 w 2425541"/>
              <a:gd name="connsiteY92" fmla="*/ 1858046 h 5347085"/>
              <a:gd name="connsiteX93" fmla="*/ 198223 w 2425541"/>
              <a:gd name="connsiteY93" fmla="*/ 1798927 h 5347085"/>
              <a:gd name="connsiteX94" fmla="*/ 193007 w 2425541"/>
              <a:gd name="connsiteY94" fmla="*/ 1739808 h 5347085"/>
              <a:gd name="connsiteX95" fmla="*/ 194745 w 2425541"/>
              <a:gd name="connsiteY95" fmla="*/ 1684166 h 5347085"/>
              <a:gd name="connsiteX96" fmla="*/ 201701 w 2425541"/>
              <a:gd name="connsiteY96" fmla="*/ 1630263 h 5347085"/>
              <a:gd name="connsiteX97" fmla="*/ 217350 w 2425541"/>
              <a:gd name="connsiteY97" fmla="*/ 1578100 h 5347085"/>
              <a:gd name="connsiteX98" fmla="*/ 239954 w 2425541"/>
              <a:gd name="connsiteY98" fmla="*/ 1534630 h 5347085"/>
              <a:gd name="connsiteX99" fmla="*/ 269514 w 2425541"/>
              <a:gd name="connsiteY99" fmla="*/ 1492898 h 5347085"/>
              <a:gd name="connsiteX100" fmla="*/ 304290 w 2425541"/>
              <a:gd name="connsiteY100" fmla="*/ 1456384 h 5347085"/>
              <a:gd name="connsiteX101" fmla="*/ 344282 w 2425541"/>
              <a:gd name="connsiteY101" fmla="*/ 1419869 h 5347085"/>
              <a:gd name="connsiteX102" fmla="*/ 386013 w 2425541"/>
              <a:gd name="connsiteY102" fmla="*/ 1386832 h 5347085"/>
              <a:gd name="connsiteX103" fmla="*/ 429483 w 2425541"/>
              <a:gd name="connsiteY103" fmla="*/ 1353795 h 5347085"/>
              <a:gd name="connsiteX104" fmla="*/ 472953 w 2425541"/>
              <a:gd name="connsiteY104" fmla="*/ 1320757 h 5347085"/>
              <a:gd name="connsiteX105" fmla="*/ 516423 w 2425541"/>
              <a:gd name="connsiteY105" fmla="*/ 1287720 h 5347085"/>
              <a:gd name="connsiteX106" fmla="*/ 556416 w 2425541"/>
              <a:gd name="connsiteY106" fmla="*/ 1252944 h 5347085"/>
              <a:gd name="connsiteX107" fmla="*/ 591191 w 2425541"/>
              <a:gd name="connsiteY107" fmla="*/ 1212952 h 5347085"/>
              <a:gd name="connsiteX108" fmla="*/ 622490 w 2425541"/>
              <a:gd name="connsiteY108" fmla="*/ 1174698 h 5347085"/>
              <a:gd name="connsiteX109" fmla="*/ 646833 w 2425541"/>
              <a:gd name="connsiteY109" fmla="*/ 1131229 h 5347085"/>
              <a:gd name="connsiteX110" fmla="*/ 667699 w 2425541"/>
              <a:gd name="connsiteY110" fmla="*/ 1084281 h 5347085"/>
              <a:gd name="connsiteX111" fmla="*/ 685087 w 2425541"/>
              <a:gd name="connsiteY111" fmla="*/ 1033856 h 5347085"/>
              <a:gd name="connsiteX112" fmla="*/ 700736 w 2425541"/>
              <a:gd name="connsiteY112" fmla="*/ 981692 h 5347085"/>
              <a:gd name="connsiteX113" fmla="*/ 714646 w 2425541"/>
              <a:gd name="connsiteY113" fmla="*/ 929528 h 5347085"/>
              <a:gd name="connsiteX114" fmla="*/ 728556 w 2425541"/>
              <a:gd name="connsiteY114" fmla="*/ 875625 h 5347085"/>
              <a:gd name="connsiteX115" fmla="*/ 744206 w 2425541"/>
              <a:gd name="connsiteY115" fmla="*/ 825200 h 5347085"/>
              <a:gd name="connsiteX116" fmla="*/ 761594 w 2425541"/>
              <a:gd name="connsiteY116" fmla="*/ 774775 h 5347085"/>
              <a:gd name="connsiteX117" fmla="*/ 782459 w 2425541"/>
              <a:gd name="connsiteY117" fmla="*/ 727827 h 5347085"/>
              <a:gd name="connsiteX118" fmla="*/ 808541 w 2425541"/>
              <a:gd name="connsiteY118" fmla="*/ 686096 h 5347085"/>
              <a:gd name="connsiteX119" fmla="*/ 839840 w 2425541"/>
              <a:gd name="connsiteY119" fmla="*/ 647843 h 5347085"/>
              <a:gd name="connsiteX120" fmla="*/ 878093 w 2425541"/>
              <a:gd name="connsiteY120" fmla="*/ 616544 h 5347085"/>
              <a:gd name="connsiteX121" fmla="*/ 919824 w 2425541"/>
              <a:gd name="connsiteY121" fmla="*/ 590462 h 5347085"/>
              <a:gd name="connsiteX122" fmla="*/ 966772 w 2425541"/>
              <a:gd name="connsiteY122" fmla="*/ 569597 h 5347085"/>
              <a:gd name="connsiteX123" fmla="*/ 1017197 w 2425541"/>
              <a:gd name="connsiteY123" fmla="*/ 552209 h 5347085"/>
              <a:gd name="connsiteX124" fmla="*/ 1067622 w 2425541"/>
              <a:gd name="connsiteY124" fmla="*/ 536560 h 5347085"/>
              <a:gd name="connsiteX125" fmla="*/ 1121525 w 2425541"/>
              <a:gd name="connsiteY125" fmla="*/ 522649 h 5347085"/>
              <a:gd name="connsiteX126" fmla="*/ 1173689 w 2425541"/>
              <a:gd name="connsiteY126" fmla="*/ 508739 h 5347085"/>
              <a:gd name="connsiteX127" fmla="*/ 1225853 w 2425541"/>
              <a:gd name="connsiteY127" fmla="*/ 493090 h 5347085"/>
              <a:gd name="connsiteX128" fmla="*/ 1276278 w 2425541"/>
              <a:gd name="connsiteY128" fmla="*/ 475702 h 5347085"/>
              <a:gd name="connsiteX129" fmla="*/ 1323226 w 2425541"/>
              <a:gd name="connsiteY129" fmla="*/ 454836 h 5347085"/>
              <a:gd name="connsiteX130" fmla="*/ 1366696 w 2425541"/>
              <a:gd name="connsiteY130" fmla="*/ 430493 h 5347085"/>
              <a:gd name="connsiteX131" fmla="*/ 1404949 w 2425541"/>
              <a:gd name="connsiteY131" fmla="*/ 399195 h 5347085"/>
              <a:gd name="connsiteX132" fmla="*/ 1444942 w 2425541"/>
              <a:gd name="connsiteY132" fmla="*/ 364419 h 5347085"/>
              <a:gd name="connsiteX133" fmla="*/ 1479717 w 2425541"/>
              <a:gd name="connsiteY133" fmla="*/ 324426 h 5347085"/>
              <a:gd name="connsiteX134" fmla="*/ 1512755 w 2425541"/>
              <a:gd name="connsiteY134" fmla="*/ 282695 h 5347085"/>
              <a:gd name="connsiteX135" fmla="*/ 1545792 w 2425541"/>
              <a:gd name="connsiteY135" fmla="*/ 239225 h 5347085"/>
              <a:gd name="connsiteX136" fmla="*/ 1578829 w 2425541"/>
              <a:gd name="connsiteY136" fmla="*/ 195755 h 5347085"/>
              <a:gd name="connsiteX137" fmla="*/ 1611866 w 2425541"/>
              <a:gd name="connsiteY137" fmla="*/ 154024 h 5347085"/>
              <a:gd name="connsiteX138" fmla="*/ 1648381 w 2425541"/>
              <a:gd name="connsiteY138" fmla="*/ 114032 h 5347085"/>
              <a:gd name="connsiteX139" fmla="*/ 1684896 w 2425541"/>
              <a:gd name="connsiteY139" fmla="*/ 79256 h 5347085"/>
              <a:gd name="connsiteX140" fmla="*/ 1726627 w 2425541"/>
              <a:gd name="connsiteY140" fmla="*/ 49696 h 5347085"/>
              <a:gd name="connsiteX141" fmla="*/ 1770097 w 2425541"/>
              <a:gd name="connsiteY141" fmla="*/ 27092 h 5347085"/>
              <a:gd name="connsiteX142" fmla="*/ 1822261 w 2425541"/>
              <a:gd name="connsiteY142" fmla="*/ 11443 h 5347085"/>
              <a:gd name="connsiteX143" fmla="*/ 1876163 w 2425541"/>
              <a:gd name="connsiteY143" fmla="*/ 4487 h 5347085"/>
              <a:gd name="connsiteX144" fmla="*/ 1931805 w 2425541"/>
              <a:gd name="connsiteY144" fmla="*/ 2749 h 5347085"/>
              <a:gd name="connsiteX145" fmla="*/ 1990924 w 2425541"/>
              <a:gd name="connsiteY145" fmla="*/ 7965 h 5347085"/>
              <a:gd name="connsiteX146" fmla="*/ 2050043 w 2425541"/>
              <a:gd name="connsiteY146" fmla="*/ 14920 h 5347085"/>
              <a:gd name="connsiteX147" fmla="*/ 2109162 w 2425541"/>
              <a:gd name="connsiteY147" fmla="*/ 23614 h 5347085"/>
              <a:gd name="connsiteX148" fmla="*/ 2168282 w 2425541"/>
              <a:gd name="connsiteY148" fmla="*/ 30569 h 5347085"/>
              <a:gd name="connsiteX149" fmla="*/ 2227401 w 2425541"/>
              <a:gd name="connsiteY149" fmla="*/ 34047 h 5347085"/>
              <a:gd name="connsiteX150" fmla="*/ 2284781 w 2425541"/>
              <a:gd name="connsiteY150" fmla="*/ 34047 h 5347085"/>
              <a:gd name="connsiteX151" fmla="*/ 2338684 w 2425541"/>
              <a:gd name="connsiteY151" fmla="*/ 27092 h 5347085"/>
              <a:gd name="connsiteX152" fmla="*/ 2392586 w 2425541"/>
              <a:gd name="connsiteY152" fmla="*/ 13181 h 534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425541" h="5347085">
                <a:moveTo>
                  <a:pt x="2425541" y="0"/>
                </a:moveTo>
                <a:lnTo>
                  <a:pt x="2425541" y="5347085"/>
                </a:lnTo>
                <a:lnTo>
                  <a:pt x="2392586" y="5333903"/>
                </a:lnTo>
                <a:lnTo>
                  <a:pt x="2338684" y="5319993"/>
                </a:lnTo>
                <a:lnTo>
                  <a:pt x="2284781" y="5313037"/>
                </a:lnTo>
                <a:lnTo>
                  <a:pt x="2227401" y="5313037"/>
                </a:lnTo>
                <a:lnTo>
                  <a:pt x="2168282" y="5316515"/>
                </a:lnTo>
                <a:lnTo>
                  <a:pt x="2109162" y="5323470"/>
                </a:lnTo>
                <a:lnTo>
                  <a:pt x="2050043" y="5332164"/>
                </a:lnTo>
                <a:lnTo>
                  <a:pt x="1990924" y="5339119"/>
                </a:lnTo>
                <a:lnTo>
                  <a:pt x="1931805" y="5344336"/>
                </a:lnTo>
                <a:lnTo>
                  <a:pt x="1876163" y="5342597"/>
                </a:lnTo>
                <a:lnTo>
                  <a:pt x="1822261" y="5335642"/>
                </a:lnTo>
                <a:lnTo>
                  <a:pt x="1770097" y="5319993"/>
                </a:lnTo>
                <a:lnTo>
                  <a:pt x="1726627" y="5297388"/>
                </a:lnTo>
                <a:lnTo>
                  <a:pt x="1684896" y="5267829"/>
                </a:lnTo>
                <a:lnTo>
                  <a:pt x="1648381" y="5233053"/>
                </a:lnTo>
                <a:lnTo>
                  <a:pt x="1611866" y="5193060"/>
                </a:lnTo>
                <a:lnTo>
                  <a:pt x="1578829" y="5151329"/>
                </a:lnTo>
                <a:lnTo>
                  <a:pt x="1545792" y="5107859"/>
                </a:lnTo>
                <a:lnTo>
                  <a:pt x="1512755" y="5064389"/>
                </a:lnTo>
                <a:lnTo>
                  <a:pt x="1479717" y="5022658"/>
                </a:lnTo>
                <a:lnTo>
                  <a:pt x="1444942" y="4982666"/>
                </a:lnTo>
                <a:lnTo>
                  <a:pt x="1404949" y="4947890"/>
                </a:lnTo>
                <a:lnTo>
                  <a:pt x="1366696" y="4916591"/>
                </a:lnTo>
                <a:lnTo>
                  <a:pt x="1323226" y="4892248"/>
                </a:lnTo>
                <a:lnTo>
                  <a:pt x="1276278" y="4871383"/>
                </a:lnTo>
                <a:lnTo>
                  <a:pt x="1225853" y="4853995"/>
                </a:lnTo>
                <a:lnTo>
                  <a:pt x="1173689" y="4838346"/>
                </a:lnTo>
                <a:lnTo>
                  <a:pt x="1121525" y="4824435"/>
                </a:lnTo>
                <a:lnTo>
                  <a:pt x="1067622" y="4810525"/>
                </a:lnTo>
                <a:lnTo>
                  <a:pt x="1017197" y="4794876"/>
                </a:lnTo>
                <a:lnTo>
                  <a:pt x="966772" y="4777488"/>
                </a:lnTo>
                <a:lnTo>
                  <a:pt x="919824" y="4756622"/>
                </a:lnTo>
                <a:lnTo>
                  <a:pt x="878093" y="4730540"/>
                </a:lnTo>
                <a:lnTo>
                  <a:pt x="839840" y="4699242"/>
                </a:lnTo>
                <a:lnTo>
                  <a:pt x="808541" y="4660988"/>
                </a:lnTo>
                <a:lnTo>
                  <a:pt x="782459" y="4619257"/>
                </a:lnTo>
                <a:lnTo>
                  <a:pt x="761594" y="4572309"/>
                </a:lnTo>
                <a:lnTo>
                  <a:pt x="744206" y="4521884"/>
                </a:lnTo>
                <a:lnTo>
                  <a:pt x="728556" y="4471459"/>
                </a:lnTo>
                <a:lnTo>
                  <a:pt x="714646" y="4417556"/>
                </a:lnTo>
                <a:lnTo>
                  <a:pt x="700736" y="4365393"/>
                </a:lnTo>
                <a:lnTo>
                  <a:pt x="685087" y="4313229"/>
                </a:lnTo>
                <a:lnTo>
                  <a:pt x="667699" y="4262803"/>
                </a:lnTo>
                <a:lnTo>
                  <a:pt x="646833" y="4215856"/>
                </a:lnTo>
                <a:lnTo>
                  <a:pt x="622490" y="4172386"/>
                </a:lnTo>
                <a:lnTo>
                  <a:pt x="591191" y="4134132"/>
                </a:lnTo>
                <a:lnTo>
                  <a:pt x="556416" y="4094140"/>
                </a:lnTo>
                <a:lnTo>
                  <a:pt x="516423" y="4059364"/>
                </a:lnTo>
                <a:lnTo>
                  <a:pt x="472953" y="4026327"/>
                </a:lnTo>
                <a:lnTo>
                  <a:pt x="429483" y="3993290"/>
                </a:lnTo>
                <a:lnTo>
                  <a:pt x="386013" y="3960253"/>
                </a:lnTo>
                <a:lnTo>
                  <a:pt x="344282" y="3927215"/>
                </a:lnTo>
                <a:lnTo>
                  <a:pt x="304290" y="3890701"/>
                </a:lnTo>
                <a:lnTo>
                  <a:pt x="269514" y="3854186"/>
                </a:lnTo>
                <a:lnTo>
                  <a:pt x="239954" y="3812455"/>
                </a:lnTo>
                <a:lnTo>
                  <a:pt x="217350" y="3768985"/>
                </a:lnTo>
                <a:lnTo>
                  <a:pt x="201701" y="3716821"/>
                </a:lnTo>
                <a:lnTo>
                  <a:pt x="194745" y="3662918"/>
                </a:lnTo>
                <a:lnTo>
                  <a:pt x="193007" y="3607277"/>
                </a:lnTo>
                <a:lnTo>
                  <a:pt x="198223" y="3548157"/>
                </a:lnTo>
                <a:lnTo>
                  <a:pt x="205178" y="3489038"/>
                </a:lnTo>
                <a:lnTo>
                  <a:pt x="213872" y="3429919"/>
                </a:lnTo>
                <a:lnTo>
                  <a:pt x="220827" y="3370800"/>
                </a:lnTo>
                <a:lnTo>
                  <a:pt x="224305" y="3311681"/>
                </a:lnTo>
                <a:lnTo>
                  <a:pt x="224305" y="3254301"/>
                </a:lnTo>
                <a:lnTo>
                  <a:pt x="217350" y="3200398"/>
                </a:lnTo>
                <a:lnTo>
                  <a:pt x="203439" y="3146495"/>
                </a:lnTo>
                <a:lnTo>
                  <a:pt x="182574" y="3096070"/>
                </a:lnTo>
                <a:lnTo>
                  <a:pt x="156492" y="3043906"/>
                </a:lnTo>
                <a:lnTo>
                  <a:pt x="126932" y="2991742"/>
                </a:lnTo>
                <a:lnTo>
                  <a:pt x="95634" y="2939578"/>
                </a:lnTo>
                <a:lnTo>
                  <a:pt x="66074" y="2889153"/>
                </a:lnTo>
                <a:lnTo>
                  <a:pt x="39992" y="2835250"/>
                </a:lnTo>
                <a:lnTo>
                  <a:pt x="19127" y="2783086"/>
                </a:lnTo>
                <a:lnTo>
                  <a:pt x="5216" y="2729184"/>
                </a:lnTo>
                <a:lnTo>
                  <a:pt x="0" y="2673542"/>
                </a:lnTo>
                <a:lnTo>
                  <a:pt x="5216" y="2617901"/>
                </a:lnTo>
                <a:lnTo>
                  <a:pt x="19127" y="2563998"/>
                </a:lnTo>
                <a:lnTo>
                  <a:pt x="39992" y="2511834"/>
                </a:lnTo>
                <a:lnTo>
                  <a:pt x="66074" y="2457931"/>
                </a:lnTo>
                <a:lnTo>
                  <a:pt x="95634" y="2407506"/>
                </a:lnTo>
                <a:lnTo>
                  <a:pt x="126932" y="2355342"/>
                </a:lnTo>
                <a:lnTo>
                  <a:pt x="156492" y="2303178"/>
                </a:lnTo>
                <a:lnTo>
                  <a:pt x="182574" y="2251015"/>
                </a:lnTo>
                <a:lnTo>
                  <a:pt x="203439" y="2200589"/>
                </a:lnTo>
                <a:lnTo>
                  <a:pt x="217350" y="2146687"/>
                </a:lnTo>
                <a:lnTo>
                  <a:pt x="224305" y="2092784"/>
                </a:lnTo>
                <a:lnTo>
                  <a:pt x="224305" y="2035403"/>
                </a:lnTo>
                <a:lnTo>
                  <a:pt x="220827" y="1976284"/>
                </a:lnTo>
                <a:lnTo>
                  <a:pt x="213872" y="1917165"/>
                </a:lnTo>
                <a:lnTo>
                  <a:pt x="205178" y="1858046"/>
                </a:lnTo>
                <a:lnTo>
                  <a:pt x="198223" y="1798927"/>
                </a:lnTo>
                <a:lnTo>
                  <a:pt x="193007" y="1739808"/>
                </a:lnTo>
                <a:lnTo>
                  <a:pt x="194745" y="1684166"/>
                </a:lnTo>
                <a:lnTo>
                  <a:pt x="201701" y="1630263"/>
                </a:lnTo>
                <a:lnTo>
                  <a:pt x="217350" y="1578100"/>
                </a:lnTo>
                <a:lnTo>
                  <a:pt x="239954" y="1534630"/>
                </a:lnTo>
                <a:lnTo>
                  <a:pt x="269514" y="1492898"/>
                </a:lnTo>
                <a:lnTo>
                  <a:pt x="304290" y="1456384"/>
                </a:lnTo>
                <a:lnTo>
                  <a:pt x="344282" y="1419869"/>
                </a:lnTo>
                <a:lnTo>
                  <a:pt x="386013" y="1386832"/>
                </a:lnTo>
                <a:lnTo>
                  <a:pt x="429483" y="1353795"/>
                </a:lnTo>
                <a:lnTo>
                  <a:pt x="472953" y="1320757"/>
                </a:lnTo>
                <a:lnTo>
                  <a:pt x="516423" y="1287720"/>
                </a:lnTo>
                <a:lnTo>
                  <a:pt x="556416" y="1252944"/>
                </a:lnTo>
                <a:lnTo>
                  <a:pt x="591191" y="1212952"/>
                </a:lnTo>
                <a:lnTo>
                  <a:pt x="622490" y="1174698"/>
                </a:lnTo>
                <a:lnTo>
                  <a:pt x="646833" y="1131229"/>
                </a:lnTo>
                <a:lnTo>
                  <a:pt x="667699" y="1084281"/>
                </a:lnTo>
                <a:lnTo>
                  <a:pt x="685087" y="1033856"/>
                </a:lnTo>
                <a:lnTo>
                  <a:pt x="700736" y="981692"/>
                </a:lnTo>
                <a:lnTo>
                  <a:pt x="714646" y="929528"/>
                </a:lnTo>
                <a:lnTo>
                  <a:pt x="728556" y="875625"/>
                </a:lnTo>
                <a:lnTo>
                  <a:pt x="744206" y="825200"/>
                </a:lnTo>
                <a:lnTo>
                  <a:pt x="761594" y="774775"/>
                </a:lnTo>
                <a:lnTo>
                  <a:pt x="782459" y="727827"/>
                </a:lnTo>
                <a:lnTo>
                  <a:pt x="808541" y="686096"/>
                </a:lnTo>
                <a:lnTo>
                  <a:pt x="839840" y="647843"/>
                </a:lnTo>
                <a:lnTo>
                  <a:pt x="878093" y="616544"/>
                </a:lnTo>
                <a:lnTo>
                  <a:pt x="919824" y="590462"/>
                </a:lnTo>
                <a:lnTo>
                  <a:pt x="966772" y="569597"/>
                </a:lnTo>
                <a:lnTo>
                  <a:pt x="1017197" y="552209"/>
                </a:lnTo>
                <a:lnTo>
                  <a:pt x="1067622" y="536560"/>
                </a:lnTo>
                <a:lnTo>
                  <a:pt x="1121525" y="522649"/>
                </a:lnTo>
                <a:lnTo>
                  <a:pt x="1173689" y="508739"/>
                </a:lnTo>
                <a:lnTo>
                  <a:pt x="1225853" y="493090"/>
                </a:lnTo>
                <a:lnTo>
                  <a:pt x="1276278" y="475702"/>
                </a:lnTo>
                <a:lnTo>
                  <a:pt x="1323226" y="454836"/>
                </a:lnTo>
                <a:lnTo>
                  <a:pt x="1366696" y="430493"/>
                </a:lnTo>
                <a:lnTo>
                  <a:pt x="1404949" y="399195"/>
                </a:lnTo>
                <a:lnTo>
                  <a:pt x="1444942" y="364419"/>
                </a:lnTo>
                <a:lnTo>
                  <a:pt x="1479717" y="324426"/>
                </a:lnTo>
                <a:lnTo>
                  <a:pt x="1512755" y="282695"/>
                </a:lnTo>
                <a:lnTo>
                  <a:pt x="1545792" y="239225"/>
                </a:lnTo>
                <a:lnTo>
                  <a:pt x="1578829" y="195755"/>
                </a:lnTo>
                <a:lnTo>
                  <a:pt x="1611866" y="154024"/>
                </a:lnTo>
                <a:lnTo>
                  <a:pt x="1648381" y="114032"/>
                </a:lnTo>
                <a:lnTo>
                  <a:pt x="1684896" y="79256"/>
                </a:lnTo>
                <a:lnTo>
                  <a:pt x="1726627" y="49696"/>
                </a:lnTo>
                <a:lnTo>
                  <a:pt x="1770097" y="27092"/>
                </a:lnTo>
                <a:lnTo>
                  <a:pt x="1822261" y="11443"/>
                </a:lnTo>
                <a:lnTo>
                  <a:pt x="1876163" y="4487"/>
                </a:lnTo>
                <a:lnTo>
                  <a:pt x="1931805" y="2749"/>
                </a:lnTo>
                <a:lnTo>
                  <a:pt x="1990924" y="7965"/>
                </a:lnTo>
                <a:lnTo>
                  <a:pt x="2050043" y="14920"/>
                </a:lnTo>
                <a:lnTo>
                  <a:pt x="2109162" y="23614"/>
                </a:lnTo>
                <a:lnTo>
                  <a:pt x="2168282" y="30569"/>
                </a:lnTo>
                <a:lnTo>
                  <a:pt x="2227401" y="34047"/>
                </a:lnTo>
                <a:lnTo>
                  <a:pt x="2284781" y="34047"/>
                </a:lnTo>
                <a:lnTo>
                  <a:pt x="2338684" y="27092"/>
                </a:lnTo>
                <a:lnTo>
                  <a:pt x="2392586" y="1318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1CFDBA-4C4F-4F8E-A642-9629B297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662400"/>
            <a:ext cx="9004460" cy="1113295"/>
          </a:xfrm>
        </p:spPr>
        <p:txBody>
          <a:bodyPr anchor="t">
            <a:normAutofit/>
          </a:bodyPr>
          <a:lstStyle/>
          <a:p>
            <a:r>
              <a:rPr lang="hr-HR" dirty="0"/>
              <a:t>Dodatni materijali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FF245C-FA41-4779-9B33-734697E1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2286000"/>
            <a:ext cx="7711200" cy="3843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Video upute za rad u Google web lokacijama - </a:t>
            </a:r>
            <a:r>
              <a:rPr lang="hr-HR" sz="2000" dirty="0">
                <a:solidFill>
                  <a:schemeClr val="tx1">
                    <a:alpha val="60000"/>
                  </a:schemeClr>
                </a:solidFill>
                <a:hlinkClick r:id="rId2"/>
              </a:rPr>
              <a:t>https://bit.ly/radionicaCUC21</a:t>
            </a:r>
            <a:endParaRPr lang="hr-HR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endParaRPr lang="hr-HR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2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DD5DA-7BE9-4DF3-B9C5-55F0C09C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6" y="-273050"/>
            <a:ext cx="10515600" cy="1325563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Čemu služe Google web lokacije? </a:t>
            </a:r>
          </a:p>
        </p:txBody>
      </p:sp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id="{DAA399E6-D300-442D-9105-F718018DA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335875"/>
              </p:ext>
            </p:extLst>
          </p:nvPr>
        </p:nvGraphicFramePr>
        <p:xfrm>
          <a:off x="0" y="1138238"/>
          <a:ext cx="12382501" cy="56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37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EDC94264-3734-4C03-8937-6DA015156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D653FE82-935D-4023-B44D-BD36E3940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435548"/>
            <a:ext cx="5604406" cy="6056376"/>
          </a:xfrm>
          <a:custGeom>
            <a:avLst/>
            <a:gdLst>
              <a:gd name="connsiteX0" fmla="*/ 3711556 w 5604406"/>
              <a:gd name="connsiteY0" fmla="*/ 4579520 h 6056376"/>
              <a:gd name="connsiteX1" fmla="*/ 4416614 w 5604406"/>
              <a:gd name="connsiteY1" fmla="*/ 4579520 h 6056376"/>
              <a:gd name="connsiteX2" fmla="*/ 4517336 w 5604406"/>
              <a:gd name="connsiteY2" fmla="*/ 4637144 h 6056376"/>
              <a:gd name="connsiteX3" fmla="*/ 4869864 w 5604406"/>
              <a:gd name="connsiteY3" fmla="*/ 5258191 h 6056376"/>
              <a:gd name="connsiteX4" fmla="*/ 4869864 w 5604406"/>
              <a:gd name="connsiteY4" fmla="*/ 5377706 h 6056376"/>
              <a:gd name="connsiteX5" fmla="*/ 4517336 w 5604406"/>
              <a:gd name="connsiteY5" fmla="*/ 5998753 h 6056376"/>
              <a:gd name="connsiteX6" fmla="*/ 4416614 w 5604406"/>
              <a:gd name="connsiteY6" fmla="*/ 6056376 h 6056376"/>
              <a:gd name="connsiteX7" fmla="*/ 3711556 w 5604406"/>
              <a:gd name="connsiteY7" fmla="*/ 6056376 h 6056376"/>
              <a:gd name="connsiteX8" fmla="*/ 3610834 w 5604406"/>
              <a:gd name="connsiteY8" fmla="*/ 5998753 h 6056376"/>
              <a:gd name="connsiteX9" fmla="*/ 3258305 w 5604406"/>
              <a:gd name="connsiteY9" fmla="*/ 5377706 h 6056376"/>
              <a:gd name="connsiteX10" fmla="*/ 3258305 w 5604406"/>
              <a:gd name="connsiteY10" fmla="*/ 5258191 h 6056376"/>
              <a:gd name="connsiteX11" fmla="*/ 3610834 w 5604406"/>
              <a:gd name="connsiteY11" fmla="*/ 4637144 h 6056376"/>
              <a:gd name="connsiteX12" fmla="*/ 3711556 w 5604406"/>
              <a:gd name="connsiteY12" fmla="*/ 4579520 h 6056376"/>
              <a:gd name="connsiteX13" fmla="*/ 2553203 w 5604406"/>
              <a:gd name="connsiteY13" fmla="*/ 3910405 h 6056376"/>
              <a:gd name="connsiteX14" fmla="*/ 3112131 w 5604406"/>
              <a:gd name="connsiteY14" fmla="*/ 3910405 h 6056376"/>
              <a:gd name="connsiteX15" fmla="*/ 3138445 w 5604406"/>
              <a:gd name="connsiteY15" fmla="*/ 3913900 h 6056376"/>
              <a:gd name="connsiteX16" fmla="*/ 3156542 w 5604406"/>
              <a:gd name="connsiteY16" fmla="*/ 3921488 h 6056376"/>
              <a:gd name="connsiteX17" fmla="*/ 3145482 w 5604406"/>
              <a:gd name="connsiteY17" fmla="*/ 3940617 h 6056376"/>
              <a:gd name="connsiteX18" fmla="*/ 2753633 w 5604406"/>
              <a:gd name="connsiteY18" fmla="*/ 4618329 h 6056376"/>
              <a:gd name="connsiteX19" fmla="*/ 2520178 w 5604406"/>
              <a:gd name="connsiteY19" fmla="*/ 4754008 h 6056376"/>
              <a:gd name="connsiteX20" fmla="*/ 2332522 w 5604406"/>
              <a:gd name="connsiteY20" fmla="*/ 4754008 h 6056376"/>
              <a:gd name="connsiteX21" fmla="*/ 2310631 w 5604406"/>
              <a:gd name="connsiteY21" fmla="*/ 4754008 h 6056376"/>
              <a:gd name="connsiteX22" fmla="*/ 2289741 w 5604406"/>
              <a:gd name="connsiteY22" fmla="*/ 4718037 h 6056376"/>
              <a:gd name="connsiteX23" fmla="*/ 2187424 w 5604406"/>
              <a:gd name="connsiteY23" fmla="*/ 4541838 h 6056376"/>
              <a:gd name="connsiteX24" fmla="*/ 2187424 w 5604406"/>
              <a:gd name="connsiteY24" fmla="*/ 4443215 h 6056376"/>
              <a:gd name="connsiteX25" fmla="*/ 2467493 w 5604406"/>
              <a:gd name="connsiteY25" fmla="*/ 3960919 h 6056376"/>
              <a:gd name="connsiteX26" fmla="*/ 2553203 w 5604406"/>
              <a:gd name="connsiteY26" fmla="*/ 3910405 h 6056376"/>
              <a:gd name="connsiteX27" fmla="*/ 1018933 w 5604406"/>
              <a:gd name="connsiteY27" fmla="*/ 1626925 h 6056376"/>
              <a:gd name="connsiteX28" fmla="*/ 2520178 w 5604406"/>
              <a:gd name="connsiteY28" fmla="*/ 1626925 h 6056376"/>
              <a:gd name="connsiteX29" fmla="*/ 2753633 w 5604406"/>
              <a:gd name="connsiteY29" fmla="*/ 1762604 h 6056376"/>
              <a:gd name="connsiteX30" fmla="*/ 3502634 w 5604406"/>
              <a:gd name="connsiteY30" fmla="*/ 3058018 h 6056376"/>
              <a:gd name="connsiteX31" fmla="*/ 3502634 w 5604406"/>
              <a:gd name="connsiteY31" fmla="*/ 3322916 h 6056376"/>
              <a:gd name="connsiteX32" fmla="*/ 3224525 w 5604406"/>
              <a:gd name="connsiteY32" fmla="*/ 3803912 h 6056376"/>
              <a:gd name="connsiteX33" fmla="*/ 3201087 w 5604406"/>
              <a:gd name="connsiteY33" fmla="*/ 3844448 h 6056376"/>
              <a:gd name="connsiteX34" fmla="*/ 3201911 w 5604406"/>
              <a:gd name="connsiteY34" fmla="*/ 3844794 h 6056376"/>
              <a:gd name="connsiteX35" fmla="*/ 3243274 w 5604406"/>
              <a:gd name="connsiteY35" fmla="*/ 3886511 h 6056376"/>
              <a:gd name="connsiteX36" fmla="*/ 3557827 w 5604406"/>
              <a:gd name="connsiteY36" fmla="*/ 4430538 h 6056376"/>
              <a:gd name="connsiteX37" fmla="*/ 3557827 w 5604406"/>
              <a:gd name="connsiteY37" fmla="*/ 4541785 h 6056376"/>
              <a:gd name="connsiteX38" fmla="*/ 3243274 w 5604406"/>
              <a:gd name="connsiteY38" fmla="*/ 5085811 h 6056376"/>
              <a:gd name="connsiteX39" fmla="*/ 3145230 w 5604406"/>
              <a:gd name="connsiteY39" fmla="*/ 5142791 h 6056376"/>
              <a:gd name="connsiteX40" fmla="*/ 2514762 w 5604406"/>
              <a:gd name="connsiteY40" fmla="*/ 5142791 h 6056376"/>
              <a:gd name="connsiteX41" fmla="*/ 2418081 w 5604406"/>
              <a:gd name="connsiteY41" fmla="*/ 5085811 h 6056376"/>
              <a:gd name="connsiteX42" fmla="*/ 2248632 w 5604406"/>
              <a:gd name="connsiteY42" fmla="*/ 4794008 h 6056376"/>
              <a:gd name="connsiteX43" fmla="*/ 2229490 w 5604406"/>
              <a:gd name="connsiteY43" fmla="*/ 4761043 h 6056376"/>
              <a:gd name="connsiteX44" fmla="*/ 2244552 w 5604406"/>
              <a:gd name="connsiteY44" fmla="*/ 4761043 h 6056376"/>
              <a:gd name="connsiteX45" fmla="*/ 2315742 w 5604406"/>
              <a:gd name="connsiteY45" fmla="*/ 4761043 h 6056376"/>
              <a:gd name="connsiteX46" fmla="*/ 2346667 w 5604406"/>
              <a:gd name="connsiteY46" fmla="*/ 4814300 h 6056376"/>
              <a:gd name="connsiteX47" fmla="*/ 2464821 w 5604406"/>
              <a:gd name="connsiteY47" fmla="*/ 5017769 h 6056376"/>
              <a:gd name="connsiteX48" fmla="*/ 2550532 w 5604406"/>
              <a:gd name="connsiteY48" fmla="*/ 5068284 h 6056376"/>
              <a:gd name="connsiteX49" fmla="*/ 3109461 w 5604406"/>
              <a:gd name="connsiteY49" fmla="*/ 5068284 h 6056376"/>
              <a:gd name="connsiteX50" fmla="*/ 3196378 w 5604406"/>
              <a:gd name="connsiteY50" fmla="*/ 5017769 h 6056376"/>
              <a:gd name="connsiteX51" fmla="*/ 3475239 w 5604406"/>
              <a:gd name="connsiteY51" fmla="*/ 4535474 h 6056376"/>
              <a:gd name="connsiteX52" fmla="*/ 3475239 w 5604406"/>
              <a:gd name="connsiteY52" fmla="*/ 4436849 h 6056376"/>
              <a:gd name="connsiteX53" fmla="*/ 3196378 w 5604406"/>
              <a:gd name="connsiteY53" fmla="*/ 3954554 h 6056376"/>
              <a:gd name="connsiteX54" fmla="*/ 3159710 w 5604406"/>
              <a:gd name="connsiteY54" fmla="*/ 3917570 h 6056376"/>
              <a:gd name="connsiteX55" fmla="*/ 3155467 w 5604406"/>
              <a:gd name="connsiteY55" fmla="*/ 3915792 h 6056376"/>
              <a:gd name="connsiteX56" fmla="*/ 3178213 w 5604406"/>
              <a:gd name="connsiteY56" fmla="*/ 3876454 h 6056376"/>
              <a:gd name="connsiteX57" fmla="*/ 3195128 w 5604406"/>
              <a:gd name="connsiteY57" fmla="*/ 3847197 h 6056376"/>
              <a:gd name="connsiteX58" fmla="*/ 3177583 w 5604406"/>
              <a:gd name="connsiteY58" fmla="*/ 3839840 h 6056376"/>
              <a:gd name="connsiteX59" fmla="*/ 3147902 w 5604406"/>
              <a:gd name="connsiteY59" fmla="*/ 3835897 h 6056376"/>
              <a:gd name="connsiteX60" fmla="*/ 2517433 w 5604406"/>
              <a:gd name="connsiteY60" fmla="*/ 3835897 h 6056376"/>
              <a:gd name="connsiteX61" fmla="*/ 2420753 w 5604406"/>
              <a:gd name="connsiteY61" fmla="*/ 3892877 h 6056376"/>
              <a:gd name="connsiteX62" fmla="*/ 2104838 w 5604406"/>
              <a:gd name="connsiteY62" fmla="*/ 4436903 h 6056376"/>
              <a:gd name="connsiteX63" fmla="*/ 2104838 w 5604406"/>
              <a:gd name="connsiteY63" fmla="*/ 4548151 h 6056376"/>
              <a:gd name="connsiteX64" fmla="*/ 2209114 w 5604406"/>
              <a:gd name="connsiteY64" fmla="*/ 4727721 h 6056376"/>
              <a:gd name="connsiteX65" fmla="*/ 2224379 w 5604406"/>
              <a:gd name="connsiteY65" fmla="*/ 4754008 h 6056376"/>
              <a:gd name="connsiteX66" fmla="*/ 2153664 w 5604406"/>
              <a:gd name="connsiteY66" fmla="*/ 4754008 h 6056376"/>
              <a:gd name="connsiteX67" fmla="*/ 1018933 w 5604406"/>
              <a:gd name="connsiteY67" fmla="*/ 4754008 h 6056376"/>
              <a:gd name="connsiteX68" fmla="*/ 788721 w 5604406"/>
              <a:gd name="connsiteY68" fmla="*/ 4618329 h 6056376"/>
              <a:gd name="connsiteX69" fmla="*/ 36479 w 5604406"/>
              <a:gd name="connsiteY69" fmla="*/ 3322916 h 6056376"/>
              <a:gd name="connsiteX70" fmla="*/ 36479 w 5604406"/>
              <a:gd name="connsiteY70" fmla="*/ 3058018 h 6056376"/>
              <a:gd name="connsiteX71" fmla="*/ 788721 w 5604406"/>
              <a:gd name="connsiteY71" fmla="*/ 1762604 h 6056376"/>
              <a:gd name="connsiteX72" fmla="*/ 1018933 w 5604406"/>
              <a:gd name="connsiteY72" fmla="*/ 1626925 h 6056376"/>
              <a:gd name="connsiteX73" fmla="*/ 3636615 w 5604406"/>
              <a:gd name="connsiteY73" fmla="*/ 339380 h 6056376"/>
              <a:gd name="connsiteX74" fmla="*/ 4821523 w 5604406"/>
              <a:gd name="connsiteY74" fmla="*/ 339380 h 6056376"/>
              <a:gd name="connsiteX75" fmla="*/ 4990794 w 5604406"/>
              <a:gd name="connsiteY75" fmla="*/ 436221 h 6056376"/>
              <a:gd name="connsiteX76" fmla="*/ 5583247 w 5604406"/>
              <a:gd name="connsiteY76" fmla="*/ 1479943 h 6056376"/>
              <a:gd name="connsiteX77" fmla="*/ 5583247 w 5604406"/>
              <a:gd name="connsiteY77" fmla="*/ 1680798 h 6056376"/>
              <a:gd name="connsiteX78" fmla="*/ 4990794 w 5604406"/>
              <a:gd name="connsiteY78" fmla="*/ 2724519 h 6056376"/>
              <a:gd name="connsiteX79" fmla="*/ 4821523 w 5604406"/>
              <a:gd name="connsiteY79" fmla="*/ 2821359 h 6056376"/>
              <a:gd name="connsiteX80" fmla="*/ 3636615 w 5604406"/>
              <a:gd name="connsiteY80" fmla="*/ 2821359 h 6056376"/>
              <a:gd name="connsiteX81" fmla="*/ 3467344 w 5604406"/>
              <a:gd name="connsiteY81" fmla="*/ 2724519 h 6056376"/>
              <a:gd name="connsiteX82" fmla="*/ 2874890 w 5604406"/>
              <a:gd name="connsiteY82" fmla="*/ 1680798 h 6056376"/>
              <a:gd name="connsiteX83" fmla="*/ 2874890 w 5604406"/>
              <a:gd name="connsiteY83" fmla="*/ 1479943 h 6056376"/>
              <a:gd name="connsiteX84" fmla="*/ 3467344 w 5604406"/>
              <a:gd name="connsiteY84" fmla="*/ 436221 h 6056376"/>
              <a:gd name="connsiteX85" fmla="*/ 3636615 w 5604406"/>
              <a:gd name="connsiteY85" fmla="*/ 339380 h 6056376"/>
              <a:gd name="connsiteX86" fmla="*/ 1941244 w 5604406"/>
              <a:gd name="connsiteY86" fmla="*/ 0 h 6056376"/>
              <a:gd name="connsiteX87" fmla="*/ 2646302 w 5604406"/>
              <a:gd name="connsiteY87" fmla="*/ 0 h 6056376"/>
              <a:gd name="connsiteX88" fmla="*/ 2747024 w 5604406"/>
              <a:gd name="connsiteY88" fmla="*/ 57624 h 6056376"/>
              <a:gd name="connsiteX89" fmla="*/ 3099552 w 5604406"/>
              <a:gd name="connsiteY89" fmla="*/ 678671 h 6056376"/>
              <a:gd name="connsiteX90" fmla="*/ 3099552 w 5604406"/>
              <a:gd name="connsiteY90" fmla="*/ 798186 h 6056376"/>
              <a:gd name="connsiteX91" fmla="*/ 2747024 w 5604406"/>
              <a:gd name="connsiteY91" fmla="*/ 1419233 h 6056376"/>
              <a:gd name="connsiteX92" fmla="*/ 2646302 w 5604406"/>
              <a:gd name="connsiteY92" fmla="*/ 1476856 h 6056376"/>
              <a:gd name="connsiteX93" fmla="*/ 1941244 w 5604406"/>
              <a:gd name="connsiteY93" fmla="*/ 1476856 h 6056376"/>
              <a:gd name="connsiteX94" fmla="*/ 1840522 w 5604406"/>
              <a:gd name="connsiteY94" fmla="*/ 1419233 h 6056376"/>
              <a:gd name="connsiteX95" fmla="*/ 1487993 w 5604406"/>
              <a:gd name="connsiteY95" fmla="*/ 798186 h 6056376"/>
              <a:gd name="connsiteX96" fmla="*/ 1487993 w 5604406"/>
              <a:gd name="connsiteY96" fmla="*/ 678671 h 6056376"/>
              <a:gd name="connsiteX97" fmla="*/ 1840522 w 5604406"/>
              <a:gd name="connsiteY97" fmla="*/ 57624 h 6056376"/>
              <a:gd name="connsiteX98" fmla="*/ 1941244 w 5604406"/>
              <a:gd name="connsiteY98" fmla="*/ 0 h 605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604406" h="6056376">
                <a:moveTo>
                  <a:pt x="3711556" y="4579520"/>
                </a:moveTo>
                <a:cubicBezTo>
                  <a:pt x="4416614" y="4579520"/>
                  <a:pt x="4416614" y="4579520"/>
                  <a:pt x="4416614" y="4579520"/>
                </a:cubicBezTo>
                <a:cubicBezTo>
                  <a:pt x="4452286" y="4579520"/>
                  <a:pt x="4498451" y="4605130"/>
                  <a:pt x="4517336" y="4637144"/>
                </a:cubicBezTo>
                <a:cubicBezTo>
                  <a:pt x="4869864" y="5258191"/>
                  <a:pt x="4869864" y="5258191"/>
                  <a:pt x="4869864" y="5258191"/>
                </a:cubicBezTo>
                <a:cubicBezTo>
                  <a:pt x="4886652" y="5292338"/>
                  <a:pt x="4886652" y="5343558"/>
                  <a:pt x="4869864" y="5377706"/>
                </a:cubicBezTo>
                <a:cubicBezTo>
                  <a:pt x="4517336" y="5998753"/>
                  <a:pt x="4517336" y="5998753"/>
                  <a:pt x="4517336" y="5998753"/>
                </a:cubicBezTo>
                <a:cubicBezTo>
                  <a:pt x="4498451" y="6030767"/>
                  <a:pt x="4452286" y="6056376"/>
                  <a:pt x="4416614" y="6056376"/>
                </a:cubicBezTo>
                <a:lnTo>
                  <a:pt x="3711556" y="6056376"/>
                </a:lnTo>
                <a:cubicBezTo>
                  <a:pt x="3673785" y="6056376"/>
                  <a:pt x="3627621" y="6030767"/>
                  <a:pt x="3610834" y="5998753"/>
                </a:cubicBezTo>
                <a:cubicBezTo>
                  <a:pt x="3258305" y="5377706"/>
                  <a:pt x="3258305" y="5377706"/>
                  <a:pt x="3258305" y="5377706"/>
                </a:cubicBezTo>
                <a:cubicBezTo>
                  <a:pt x="3239419" y="5343558"/>
                  <a:pt x="3239419" y="5292338"/>
                  <a:pt x="3258305" y="5258191"/>
                </a:cubicBezTo>
                <a:cubicBezTo>
                  <a:pt x="3610834" y="4637144"/>
                  <a:pt x="3610834" y="4637144"/>
                  <a:pt x="3610834" y="4637144"/>
                </a:cubicBezTo>
                <a:cubicBezTo>
                  <a:pt x="3627621" y="4605130"/>
                  <a:pt x="3673785" y="4579520"/>
                  <a:pt x="3711556" y="4579520"/>
                </a:cubicBezTo>
                <a:close/>
                <a:moveTo>
                  <a:pt x="2553203" y="3910405"/>
                </a:moveTo>
                <a:cubicBezTo>
                  <a:pt x="2553203" y="3910405"/>
                  <a:pt x="2553203" y="3910405"/>
                  <a:pt x="3112131" y="3910405"/>
                </a:cubicBezTo>
                <a:cubicBezTo>
                  <a:pt x="3121185" y="3910405"/>
                  <a:pt x="3130014" y="3911607"/>
                  <a:pt x="3138445" y="3913900"/>
                </a:cubicBezTo>
                <a:lnTo>
                  <a:pt x="3156542" y="3921488"/>
                </a:lnTo>
                <a:lnTo>
                  <a:pt x="3145482" y="3940617"/>
                </a:lnTo>
                <a:cubicBezTo>
                  <a:pt x="3045480" y="4113572"/>
                  <a:pt x="2917477" y="4334957"/>
                  <a:pt x="2753633" y="4618329"/>
                </a:cubicBezTo>
                <a:cubicBezTo>
                  <a:pt x="2704998" y="4702320"/>
                  <a:pt x="2617451" y="4754008"/>
                  <a:pt x="2520178" y="4754008"/>
                </a:cubicBezTo>
                <a:cubicBezTo>
                  <a:pt x="2520178" y="4754008"/>
                  <a:pt x="2520178" y="4754008"/>
                  <a:pt x="2332522" y="4754008"/>
                </a:cubicBezTo>
                <a:lnTo>
                  <a:pt x="2310631" y="4754008"/>
                </a:lnTo>
                <a:lnTo>
                  <a:pt x="2289741" y="4718037"/>
                </a:lnTo>
                <a:cubicBezTo>
                  <a:pt x="2260654" y="4667947"/>
                  <a:pt x="2226809" y="4609662"/>
                  <a:pt x="2187424" y="4541838"/>
                </a:cubicBezTo>
                <a:cubicBezTo>
                  <a:pt x="2169318" y="4511770"/>
                  <a:pt x="2169318" y="4473284"/>
                  <a:pt x="2187424" y="4443215"/>
                </a:cubicBezTo>
                <a:cubicBezTo>
                  <a:pt x="2187424" y="4443215"/>
                  <a:pt x="2187424" y="4443215"/>
                  <a:pt x="2467493" y="3960919"/>
                </a:cubicBezTo>
                <a:cubicBezTo>
                  <a:pt x="2484394" y="3929649"/>
                  <a:pt x="2518194" y="3910405"/>
                  <a:pt x="2553203" y="3910405"/>
                </a:cubicBezTo>
                <a:close/>
                <a:moveTo>
                  <a:pt x="1018933" y="1626925"/>
                </a:moveTo>
                <a:cubicBezTo>
                  <a:pt x="1018933" y="1626925"/>
                  <a:pt x="1018933" y="1626925"/>
                  <a:pt x="2520178" y="1626925"/>
                </a:cubicBezTo>
                <a:cubicBezTo>
                  <a:pt x="2617451" y="1626925"/>
                  <a:pt x="2704998" y="1678612"/>
                  <a:pt x="2753633" y="1762604"/>
                </a:cubicBezTo>
                <a:cubicBezTo>
                  <a:pt x="2753633" y="1762604"/>
                  <a:pt x="2753633" y="1762604"/>
                  <a:pt x="3502634" y="3058018"/>
                </a:cubicBezTo>
                <a:cubicBezTo>
                  <a:pt x="3551271" y="3138780"/>
                  <a:pt x="3551271" y="3242154"/>
                  <a:pt x="3502634" y="3322916"/>
                </a:cubicBezTo>
                <a:cubicBezTo>
                  <a:pt x="3502634" y="3322916"/>
                  <a:pt x="3502634" y="3322916"/>
                  <a:pt x="3224525" y="3803912"/>
                </a:cubicBezTo>
                <a:lnTo>
                  <a:pt x="3201087" y="3844448"/>
                </a:lnTo>
                <a:lnTo>
                  <a:pt x="3201911" y="3844794"/>
                </a:lnTo>
                <a:cubicBezTo>
                  <a:pt x="3218763" y="3854630"/>
                  <a:pt x="3233060" y="3868874"/>
                  <a:pt x="3243274" y="3886511"/>
                </a:cubicBezTo>
                <a:cubicBezTo>
                  <a:pt x="3243274" y="3886511"/>
                  <a:pt x="3243274" y="3886511"/>
                  <a:pt x="3557827" y="4430538"/>
                </a:cubicBezTo>
                <a:cubicBezTo>
                  <a:pt x="3578253" y="4464454"/>
                  <a:pt x="3578253" y="4507867"/>
                  <a:pt x="3557827" y="4541785"/>
                </a:cubicBezTo>
                <a:cubicBezTo>
                  <a:pt x="3557827" y="4541785"/>
                  <a:pt x="3557827" y="4541785"/>
                  <a:pt x="3243274" y="5085811"/>
                </a:cubicBezTo>
                <a:cubicBezTo>
                  <a:pt x="3222848" y="5121083"/>
                  <a:pt x="3186082" y="5142791"/>
                  <a:pt x="3145230" y="5142791"/>
                </a:cubicBezTo>
                <a:cubicBezTo>
                  <a:pt x="3145230" y="5142791"/>
                  <a:pt x="3145230" y="5142791"/>
                  <a:pt x="2514762" y="5142791"/>
                </a:cubicBezTo>
                <a:cubicBezTo>
                  <a:pt x="2475272" y="5142791"/>
                  <a:pt x="2437146" y="5121083"/>
                  <a:pt x="2418081" y="5085811"/>
                </a:cubicBezTo>
                <a:cubicBezTo>
                  <a:pt x="2418081" y="5085811"/>
                  <a:pt x="2418081" y="5085811"/>
                  <a:pt x="2248632" y="4794008"/>
                </a:cubicBezTo>
                <a:lnTo>
                  <a:pt x="2229490" y="4761043"/>
                </a:lnTo>
                <a:lnTo>
                  <a:pt x="2244552" y="4761043"/>
                </a:lnTo>
                <a:lnTo>
                  <a:pt x="2315742" y="4761043"/>
                </a:lnTo>
                <a:lnTo>
                  <a:pt x="2346667" y="4814300"/>
                </a:lnTo>
                <a:cubicBezTo>
                  <a:pt x="2464821" y="5017769"/>
                  <a:pt x="2464821" y="5017769"/>
                  <a:pt x="2464821" y="5017769"/>
                </a:cubicBezTo>
                <a:cubicBezTo>
                  <a:pt x="2481722" y="5049039"/>
                  <a:pt x="2515524" y="5068284"/>
                  <a:pt x="2550532" y="5068284"/>
                </a:cubicBezTo>
                <a:cubicBezTo>
                  <a:pt x="3109461" y="5068284"/>
                  <a:pt x="3109461" y="5068284"/>
                  <a:pt x="3109461" y="5068284"/>
                </a:cubicBezTo>
                <a:cubicBezTo>
                  <a:pt x="3145676" y="5068284"/>
                  <a:pt x="3178270" y="5049039"/>
                  <a:pt x="3196378" y="5017769"/>
                </a:cubicBezTo>
                <a:cubicBezTo>
                  <a:pt x="3475239" y="4535474"/>
                  <a:pt x="3475239" y="4535474"/>
                  <a:pt x="3475239" y="4535474"/>
                </a:cubicBezTo>
                <a:cubicBezTo>
                  <a:pt x="3493347" y="4505405"/>
                  <a:pt x="3493347" y="4466917"/>
                  <a:pt x="3475239" y="4436849"/>
                </a:cubicBezTo>
                <a:cubicBezTo>
                  <a:pt x="3196378" y="3954554"/>
                  <a:pt x="3196378" y="3954554"/>
                  <a:pt x="3196378" y="3954554"/>
                </a:cubicBezTo>
                <a:cubicBezTo>
                  <a:pt x="3187324" y="3938918"/>
                  <a:pt x="3174649" y="3926289"/>
                  <a:pt x="3159710" y="3917570"/>
                </a:cubicBezTo>
                <a:lnTo>
                  <a:pt x="3155467" y="3915792"/>
                </a:lnTo>
                <a:lnTo>
                  <a:pt x="3178213" y="3876454"/>
                </a:lnTo>
                <a:lnTo>
                  <a:pt x="3195128" y="3847197"/>
                </a:lnTo>
                <a:lnTo>
                  <a:pt x="3177583" y="3839840"/>
                </a:lnTo>
                <a:cubicBezTo>
                  <a:pt x="3168072" y="3837253"/>
                  <a:pt x="3158115" y="3835897"/>
                  <a:pt x="3147902" y="3835897"/>
                </a:cubicBezTo>
                <a:cubicBezTo>
                  <a:pt x="2517433" y="3835897"/>
                  <a:pt x="2517433" y="3835897"/>
                  <a:pt x="2517433" y="3835897"/>
                </a:cubicBezTo>
                <a:cubicBezTo>
                  <a:pt x="2477944" y="3835897"/>
                  <a:pt x="2439817" y="3857604"/>
                  <a:pt x="2420753" y="3892877"/>
                </a:cubicBezTo>
                <a:cubicBezTo>
                  <a:pt x="2104838" y="4436903"/>
                  <a:pt x="2104838" y="4436903"/>
                  <a:pt x="2104838" y="4436903"/>
                </a:cubicBezTo>
                <a:cubicBezTo>
                  <a:pt x="2084412" y="4470820"/>
                  <a:pt x="2084412" y="4514233"/>
                  <a:pt x="2104838" y="4548151"/>
                </a:cubicBezTo>
                <a:cubicBezTo>
                  <a:pt x="2144327" y="4616153"/>
                  <a:pt x="2178879" y="4675656"/>
                  <a:pt x="2209114" y="4727721"/>
                </a:cubicBezTo>
                <a:lnTo>
                  <a:pt x="2224379" y="4754008"/>
                </a:lnTo>
                <a:lnTo>
                  <a:pt x="2153664" y="4754008"/>
                </a:lnTo>
                <a:cubicBezTo>
                  <a:pt x="1933755" y="4754008"/>
                  <a:pt x="1581901" y="4754008"/>
                  <a:pt x="1018933" y="4754008"/>
                </a:cubicBezTo>
                <a:cubicBezTo>
                  <a:pt x="924904" y="4754008"/>
                  <a:pt x="834115" y="4702320"/>
                  <a:pt x="788721" y="4618329"/>
                </a:cubicBezTo>
                <a:cubicBezTo>
                  <a:pt x="788721" y="4618329"/>
                  <a:pt x="788721" y="4618329"/>
                  <a:pt x="36479" y="3322916"/>
                </a:cubicBezTo>
                <a:cubicBezTo>
                  <a:pt x="-12159" y="3242154"/>
                  <a:pt x="-12159" y="3138780"/>
                  <a:pt x="36479" y="3058018"/>
                </a:cubicBezTo>
                <a:cubicBezTo>
                  <a:pt x="36479" y="3058018"/>
                  <a:pt x="36479" y="3058018"/>
                  <a:pt x="788721" y="1762604"/>
                </a:cubicBezTo>
                <a:cubicBezTo>
                  <a:pt x="834115" y="1678612"/>
                  <a:pt x="924904" y="1626925"/>
                  <a:pt x="1018933" y="1626925"/>
                </a:cubicBezTo>
                <a:close/>
                <a:moveTo>
                  <a:pt x="3636615" y="339380"/>
                </a:moveTo>
                <a:cubicBezTo>
                  <a:pt x="4821523" y="339380"/>
                  <a:pt x="4821523" y="339380"/>
                  <a:pt x="4821523" y="339380"/>
                </a:cubicBezTo>
                <a:cubicBezTo>
                  <a:pt x="4881472" y="339380"/>
                  <a:pt x="4959056" y="382420"/>
                  <a:pt x="4990794" y="436221"/>
                </a:cubicBezTo>
                <a:cubicBezTo>
                  <a:pt x="5583247" y="1479943"/>
                  <a:pt x="5583247" y="1479943"/>
                  <a:pt x="5583247" y="1479943"/>
                </a:cubicBezTo>
                <a:cubicBezTo>
                  <a:pt x="5611459" y="1537330"/>
                  <a:pt x="5611459" y="1623410"/>
                  <a:pt x="5583247" y="1680798"/>
                </a:cubicBezTo>
                <a:cubicBezTo>
                  <a:pt x="4990794" y="2724519"/>
                  <a:pt x="4990794" y="2724519"/>
                  <a:pt x="4990794" y="2724519"/>
                </a:cubicBezTo>
                <a:cubicBezTo>
                  <a:pt x="4959056" y="2778320"/>
                  <a:pt x="4881472" y="2821359"/>
                  <a:pt x="4821523" y="2821359"/>
                </a:cubicBezTo>
                <a:lnTo>
                  <a:pt x="3636615" y="2821359"/>
                </a:lnTo>
                <a:cubicBezTo>
                  <a:pt x="3573139" y="2821359"/>
                  <a:pt x="3495556" y="2778320"/>
                  <a:pt x="3467344" y="2724519"/>
                </a:cubicBezTo>
                <a:cubicBezTo>
                  <a:pt x="2874890" y="1680798"/>
                  <a:pt x="2874890" y="1680798"/>
                  <a:pt x="2874890" y="1680798"/>
                </a:cubicBezTo>
                <a:cubicBezTo>
                  <a:pt x="2843151" y="1623410"/>
                  <a:pt x="2843151" y="1537330"/>
                  <a:pt x="2874890" y="1479943"/>
                </a:cubicBezTo>
                <a:cubicBezTo>
                  <a:pt x="3467344" y="436221"/>
                  <a:pt x="3467344" y="436221"/>
                  <a:pt x="3467344" y="436221"/>
                </a:cubicBezTo>
                <a:cubicBezTo>
                  <a:pt x="3495556" y="382420"/>
                  <a:pt x="3573139" y="339380"/>
                  <a:pt x="3636615" y="339380"/>
                </a:cubicBezTo>
                <a:close/>
                <a:moveTo>
                  <a:pt x="1941244" y="0"/>
                </a:moveTo>
                <a:cubicBezTo>
                  <a:pt x="2646302" y="0"/>
                  <a:pt x="2646302" y="0"/>
                  <a:pt x="2646302" y="0"/>
                </a:cubicBezTo>
                <a:cubicBezTo>
                  <a:pt x="2681974" y="0"/>
                  <a:pt x="2728139" y="25610"/>
                  <a:pt x="2747024" y="57624"/>
                </a:cubicBezTo>
                <a:cubicBezTo>
                  <a:pt x="3099552" y="678671"/>
                  <a:pt x="3099552" y="678671"/>
                  <a:pt x="3099552" y="678671"/>
                </a:cubicBezTo>
                <a:cubicBezTo>
                  <a:pt x="3116340" y="712818"/>
                  <a:pt x="3116340" y="764038"/>
                  <a:pt x="3099552" y="798186"/>
                </a:cubicBezTo>
                <a:cubicBezTo>
                  <a:pt x="2747024" y="1419233"/>
                  <a:pt x="2747024" y="1419233"/>
                  <a:pt x="2747024" y="1419233"/>
                </a:cubicBezTo>
                <a:cubicBezTo>
                  <a:pt x="2728139" y="1451247"/>
                  <a:pt x="2681974" y="1476856"/>
                  <a:pt x="2646302" y="1476856"/>
                </a:cubicBezTo>
                <a:lnTo>
                  <a:pt x="1941244" y="1476856"/>
                </a:lnTo>
                <a:cubicBezTo>
                  <a:pt x="1903473" y="1476856"/>
                  <a:pt x="1857309" y="1451247"/>
                  <a:pt x="1840522" y="1419233"/>
                </a:cubicBezTo>
                <a:cubicBezTo>
                  <a:pt x="1487993" y="798186"/>
                  <a:pt x="1487993" y="798186"/>
                  <a:pt x="1487993" y="798186"/>
                </a:cubicBezTo>
                <a:cubicBezTo>
                  <a:pt x="1469108" y="764038"/>
                  <a:pt x="1469108" y="712818"/>
                  <a:pt x="1487993" y="678671"/>
                </a:cubicBezTo>
                <a:cubicBezTo>
                  <a:pt x="1840522" y="57624"/>
                  <a:pt x="1840522" y="57624"/>
                  <a:pt x="1840522" y="57624"/>
                </a:cubicBezTo>
                <a:cubicBezTo>
                  <a:pt x="1857309" y="25610"/>
                  <a:pt x="1903473" y="0"/>
                  <a:pt x="194124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288C78-7319-41A4-B6B8-B28B706C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1223" y="802794"/>
            <a:ext cx="1017171" cy="739991"/>
          </a:xfrm>
          <a:prstGeom prst="rect">
            <a:avLst/>
          </a:prstGeom>
        </p:spPr>
      </p:pic>
      <p:pic>
        <p:nvPicPr>
          <p:cNvPr id="8" name="Slika 7" descr="Slika na kojoj se prikazuje tekst, posjetnica, tiskanica, omotnica&#10;&#10;Opis je automatski generiran">
            <a:extLst>
              <a:ext uri="{FF2B5EF4-FFF2-40B4-BE49-F238E27FC236}">
                <a16:creationId xmlns:a16="http://schemas.microsoft.com/office/drawing/2014/main" id="{39761131-77C8-4E90-8976-FB26E03D5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39191" y="2621765"/>
            <a:ext cx="2023972" cy="202397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A4088F2-98F0-4946-8E89-AAFD1A99F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36535" y="1127884"/>
            <a:ext cx="1776068" cy="177606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C2E0BE9-9598-4626-AF92-065BBCDB97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116372" y="5319380"/>
            <a:ext cx="897175" cy="89717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6DD418-B5C1-4D23-9BF0-B2629761B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051" y="1419225"/>
            <a:ext cx="5235118" cy="507269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1800" dirty="0"/>
              <a:t>besplatno uz Gmail račun </a:t>
            </a:r>
          </a:p>
          <a:p>
            <a:pPr>
              <a:buFontTx/>
              <a:buChar char="-"/>
            </a:pPr>
            <a:r>
              <a:rPr lang="hr-HR" sz="1800" dirty="0"/>
              <a:t>neograničen broj stranica i </a:t>
            </a:r>
            <a:r>
              <a:rPr lang="hr-HR" sz="1800" dirty="0" err="1"/>
              <a:t>podstranica</a:t>
            </a:r>
            <a:r>
              <a:rPr lang="hr-HR" sz="1800" dirty="0"/>
              <a:t> </a:t>
            </a:r>
          </a:p>
          <a:p>
            <a:pPr>
              <a:buFontTx/>
              <a:buChar char="-"/>
            </a:pPr>
            <a:r>
              <a:rPr lang="hr-HR" sz="1800" dirty="0"/>
              <a:t>objavljeni sadržaj ne zauzima memoriju Google Diska</a:t>
            </a:r>
          </a:p>
          <a:p>
            <a:pPr>
              <a:buFontTx/>
              <a:buChar char="-"/>
            </a:pPr>
            <a:r>
              <a:rPr lang="hr-HR" sz="1800" dirty="0"/>
              <a:t>povezivanje s drugim Google alatima (Disk, YouTube)</a:t>
            </a:r>
          </a:p>
          <a:p>
            <a:pPr>
              <a:buFontTx/>
              <a:buChar char="-"/>
            </a:pPr>
            <a:r>
              <a:rPr lang="hr-HR" sz="1800" dirty="0"/>
              <a:t>ugradnja dokumenta </a:t>
            </a:r>
          </a:p>
          <a:p>
            <a:pPr>
              <a:buFontTx/>
              <a:buChar char="-"/>
            </a:pPr>
            <a:r>
              <a:rPr lang="hr-HR" sz="1800" dirty="0"/>
              <a:t>zajednički rad s drugima </a:t>
            </a:r>
          </a:p>
          <a:p>
            <a:pPr>
              <a:buFontTx/>
              <a:buChar char="-"/>
            </a:pPr>
            <a:r>
              <a:rPr lang="hr-HR" sz="1800" dirty="0"/>
              <a:t>dostupnost na tražilicama (nakon 3000 pregleda) </a:t>
            </a:r>
          </a:p>
          <a:p>
            <a:pPr>
              <a:buFontTx/>
              <a:buChar char="-"/>
            </a:pPr>
            <a:r>
              <a:rPr lang="hr-HR" sz="1800" dirty="0"/>
              <a:t>jednostavno sučelje jasne strukture, „</a:t>
            </a:r>
            <a:r>
              <a:rPr lang="hr-HR" sz="1800" i="1" dirty="0" err="1"/>
              <a:t>user</a:t>
            </a:r>
            <a:r>
              <a:rPr lang="hr-HR" sz="1800" i="1" dirty="0"/>
              <a:t> </a:t>
            </a:r>
            <a:r>
              <a:rPr lang="hr-HR" sz="1800" i="1" dirty="0" err="1"/>
              <a:t>friendly</a:t>
            </a:r>
            <a:r>
              <a:rPr lang="hr-HR" sz="1800" dirty="0"/>
              <a:t>”</a:t>
            </a:r>
          </a:p>
          <a:p>
            <a:pPr>
              <a:buFontTx/>
              <a:buChar char="-"/>
            </a:pPr>
            <a:r>
              <a:rPr lang="hr-HR" sz="1800" dirty="0"/>
              <a:t>kreiranje Impressuma (podnožje) </a:t>
            </a:r>
          </a:p>
          <a:p>
            <a:pPr>
              <a:buFontTx/>
              <a:buChar char="-"/>
            </a:pPr>
            <a:r>
              <a:rPr lang="hr-HR" sz="1800" dirty="0"/>
              <a:t>sadržaj pregledan na svim uređajima </a:t>
            </a:r>
          </a:p>
          <a:p>
            <a:pPr>
              <a:buFontTx/>
              <a:buChar char="-"/>
            </a:pPr>
            <a:endParaRPr lang="hr-HR" sz="1100" dirty="0"/>
          </a:p>
          <a:p>
            <a:pPr>
              <a:buFontTx/>
              <a:buChar char="-"/>
            </a:pPr>
            <a:endParaRPr lang="hr-HR" sz="1100" dirty="0"/>
          </a:p>
          <a:p>
            <a:pPr>
              <a:buFontTx/>
              <a:buChar char="-"/>
            </a:pPr>
            <a:endParaRPr lang="hr-HR" sz="1100" dirty="0"/>
          </a:p>
          <a:p>
            <a:pPr>
              <a:buFontTx/>
              <a:buChar char="-"/>
            </a:pPr>
            <a:endParaRPr lang="hr-HR" sz="1100" dirty="0"/>
          </a:p>
          <a:p>
            <a:pPr>
              <a:buFontTx/>
              <a:buChar char="-"/>
            </a:pPr>
            <a:endParaRPr lang="hr-HR" sz="1100" dirty="0"/>
          </a:p>
          <a:p>
            <a:pPr>
              <a:buFontTx/>
              <a:buChar char="-"/>
            </a:pP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37076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694FDC-A66D-47C8-B5A5-E5FEE82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9E16283-033F-4B24-BB0D-7FDA1A8C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43" y="662399"/>
            <a:ext cx="4842933" cy="1494000"/>
          </a:xfrm>
        </p:spPr>
        <p:txBody>
          <a:bodyPr anchor="t">
            <a:normAutofit/>
          </a:bodyPr>
          <a:lstStyle/>
          <a:p>
            <a:r>
              <a:rPr lang="hr-HR" dirty="0"/>
              <a:t>Primjeri web lokacija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8D502F-C576-49C7-9CB5-19CE19BA8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66" y="2286000"/>
            <a:ext cx="4849708" cy="384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>
                <a:solidFill>
                  <a:schemeClr val="tx1">
                    <a:alpha val="60000"/>
                  </a:schemeClr>
                </a:solidFill>
                <a:hlinkClick r:id="rId2"/>
              </a:rPr>
              <a:t>https://bit.ly/primjeriweb</a:t>
            </a:r>
            <a:endParaRPr lang="hr-HR" sz="200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endParaRPr lang="hr-HR" sz="200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endParaRPr lang="hr-HR" sz="200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3F69AFD-BDEB-4A68-B6CE-073AB5E4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5C3716-7BED-49AD-9A1B-31BEBB31A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54" y="960806"/>
            <a:ext cx="4534503" cy="45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A10614-3F87-4EC4-AB0A-8AAA05D8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r>
              <a:rPr lang="hr-HR" dirty="0"/>
              <a:t>Pristupanje Google web lokacijama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167D60-2136-42E7-93D2-24A02B92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hlinkClick r:id="rId2"/>
              </a:rPr>
              <a:t>https://sites.google.com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8813A1D-8347-4575-8DA4-7F6CE7E72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r="1015" b="15500"/>
          <a:stretch/>
        </p:blipFill>
        <p:spPr>
          <a:xfrm>
            <a:off x="4234360" y="2993992"/>
            <a:ext cx="7097245" cy="290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5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843F88F-6157-4EBE-ACCD-3AC9B9D58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5" b="5278"/>
          <a:stretch/>
        </p:blipFill>
        <p:spPr>
          <a:xfrm>
            <a:off x="0" y="304800"/>
            <a:ext cx="12192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0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CCBFD7E-B548-4C36-8C92-8FC4DBDF5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4722" r="626" b="4861"/>
          <a:stretch/>
        </p:blipFill>
        <p:spPr>
          <a:xfrm>
            <a:off x="1" y="323850"/>
            <a:ext cx="121158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2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EA15B-1B7F-4D04-97C1-F587F225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7832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/>
              <a:t>Struktura stranice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2FD218-942A-457E-A570-DAA3FAAAA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00C2568-FA34-416C-94FD-D2295A914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4" b="5324"/>
          <a:stretch/>
        </p:blipFill>
        <p:spPr>
          <a:xfrm>
            <a:off x="174556" y="897731"/>
            <a:ext cx="11842887" cy="55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ED6944-5722-4C72-A021-696CA16E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10515600" cy="615950"/>
          </a:xfrm>
        </p:spPr>
        <p:txBody>
          <a:bodyPr>
            <a:normAutofit/>
          </a:bodyPr>
          <a:lstStyle/>
          <a:p>
            <a:r>
              <a:rPr lang="hr-HR" sz="3600" dirty="0"/>
              <a:t>Izbornici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6ADF970-F0A7-46F1-A595-748FB767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4" r="-547" b="5833"/>
          <a:stretch/>
        </p:blipFill>
        <p:spPr>
          <a:xfrm>
            <a:off x="347840" y="1086020"/>
            <a:ext cx="11844160" cy="5448129"/>
          </a:xfrm>
          <a:prstGeom prst="rect">
            <a:avLst/>
          </a:prstGeom>
        </p:spPr>
      </p:pic>
      <p:sp>
        <p:nvSpPr>
          <p:cNvPr id="5" name="Strelica: desno 4">
            <a:extLst>
              <a:ext uri="{FF2B5EF4-FFF2-40B4-BE49-F238E27FC236}">
                <a16:creationId xmlns:a16="http://schemas.microsoft.com/office/drawing/2014/main" id="{18053D07-B203-42BD-A273-0C6D3B77C566}"/>
              </a:ext>
            </a:extLst>
          </p:cNvPr>
          <p:cNvSpPr/>
          <p:nvPr/>
        </p:nvSpPr>
        <p:spPr>
          <a:xfrm>
            <a:off x="3497802" y="5219700"/>
            <a:ext cx="114087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05E3CD72-FC97-4540-B119-620302DCEF62}"/>
              </a:ext>
            </a:extLst>
          </p:cNvPr>
          <p:cNvSpPr/>
          <p:nvPr/>
        </p:nvSpPr>
        <p:spPr>
          <a:xfrm rot="5400000">
            <a:off x="10548152" y="857420"/>
            <a:ext cx="114087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69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145</Words>
  <Application>Microsoft Office PowerPoint</Application>
  <PresentationFormat>Široki zaslon</PresentationFormat>
  <Paragraphs>34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Tema sustava Office</vt:lpstr>
      <vt:lpstr>Google web lokacije</vt:lpstr>
      <vt:lpstr>Čemu služe Google web lokacije? </vt:lpstr>
      <vt:lpstr>PowerPoint prezentacija</vt:lpstr>
      <vt:lpstr>Primjeri web lokacija</vt:lpstr>
      <vt:lpstr>Pristupanje Google web lokacijama </vt:lpstr>
      <vt:lpstr>PowerPoint prezentacija</vt:lpstr>
      <vt:lpstr>PowerPoint prezentacija</vt:lpstr>
      <vt:lpstr>Struktura stranice </vt:lpstr>
      <vt:lpstr>Izbornici </vt:lpstr>
      <vt:lpstr>Materijali za vježbu </vt:lpstr>
      <vt:lpstr>Dodatni materijali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web lokacije</dc:title>
  <dc:creator>Ivica Borić</dc:creator>
  <cp:lastModifiedBy>Ivica Borić</cp:lastModifiedBy>
  <cp:revision>1</cp:revision>
  <dcterms:created xsi:type="dcterms:W3CDTF">2021-10-03T05:42:18Z</dcterms:created>
  <dcterms:modified xsi:type="dcterms:W3CDTF">2021-10-06T11:37:02Z</dcterms:modified>
</cp:coreProperties>
</file>