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Latn-RS" sz="6600" b="0" strike="noStrike" spc="-1">
                <a:solidFill>
                  <a:srgbClr val="000000"/>
                </a:solidFill>
                <a:latin typeface="Calibri"/>
              </a:rPr>
              <a:t>Kliknite da biste uredili stil naslova matrice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CE331DD-4F9E-4362-A749-C3A0C47A444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pic>
        <p:nvPicPr>
          <p:cNvPr id="4" name="Slika 9"/>
          <p:cNvPicPr/>
          <p:nvPr/>
        </p:nvPicPr>
        <p:blipFill>
          <a:blip r:embed="rId14"/>
          <a:stretch/>
        </p:blipFill>
        <p:spPr>
          <a:xfrm>
            <a:off x="4253040" y="5483160"/>
            <a:ext cx="3685680" cy="123804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Kliknite da biste uredili stil naslova matrice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Uredite stilove teksta matrice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Četvrta razina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Peta razina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990DC0A-A4CD-4B1F-BCD5-BF4F243956A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8.10.2021.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F07251D-6EDD-406F-8853-1BF6146C1B1D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pic>
        <p:nvPicPr>
          <p:cNvPr id="47" name="Slika 7"/>
          <p:cNvPicPr/>
          <p:nvPr/>
        </p:nvPicPr>
        <p:blipFill>
          <a:blip r:embed="rId14"/>
          <a:stretch/>
        </p:blipFill>
        <p:spPr>
          <a:xfrm>
            <a:off x="4253040" y="5582520"/>
            <a:ext cx="3685680" cy="1238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yisthenewskinny.com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523880" y="2112840"/>
            <a:ext cx="9143640" cy="13968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6600" b="0" strike="noStrike" spc="-1">
                <a:solidFill>
                  <a:srgbClr val="000000"/>
                </a:solidFill>
                <a:latin typeface="Calibri"/>
              </a:rPr>
              <a:t>„Did someone blink?”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Snježana Matić i Sonja Turk</a:t>
            </a:r>
            <a:endParaRPr lang="hr-HR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Strukovna škola Sisak</a:t>
            </a:r>
            <a:endParaRPr lang="hr-HR" sz="2800" b="0" strike="noStrike" spc="-1">
              <a:latin typeface="Arial"/>
            </a:endParaRPr>
          </a:p>
        </p:txBody>
      </p:sp>
      <p:pic>
        <p:nvPicPr>
          <p:cNvPr id="86" name="Slika 4"/>
          <p:cNvPicPr/>
          <p:nvPr/>
        </p:nvPicPr>
        <p:blipFill>
          <a:blip r:embed="rId2"/>
          <a:stretch/>
        </p:blipFill>
        <p:spPr>
          <a:xfrm>
            <a:off x="4253040" y="5477760"/>
            <a:ext cx="368568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#NoDigitalDistortion / #ljepšabezfiltera</a:t>
            </a:r>
          </a:p>
        </p:txBody>
      </p:sp>
      <p:pic>
        <p:nvPicPr>
          <p:cNvPr id="106" name="Picture 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</p:blipFill>
        <p:spPr>
          <a:xfrm>
            <a:off x="2084040" y="1690560"/>
            <a:ext cx="768636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55966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Literatura</a:t>
            </a:r>
          </a:p>
        </p:txBody>
      </p:sp>
      <p:sp>
        <p:nvSpPr>
          <p:cNvPr id="108" name="TextShape 2"/>
          <p:cNvSpPr txBox="1"/>
          <p:nvPr/>
        </p:nvSpPr>
        <p:spPr>
          <a:xfrm>
            <a:off x="838080" y="12650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https://www.dove.com/us/en/stories/about-dove/no-digital-distortion.html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Deadly Persuasion: Why Women and Girls Must Fight the Addictive Power of Advertising: Why Women and Girls Must Fight the Addictive Power of Advertising / Jean Kilbourne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Percepcija utjecaja medija na sliku tijela kod djevojaka i mladića u adolescenciji / Inja Erceg Jugović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https://www.flickr.com/photos/jozjozjoz/3529106844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  <a:hlinkClick r:id="rId2"/>
              </a:rPr>
              <a:t>https://www.healthyisthenewskinny.com/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Medijske reprezentacije tjelesnog izgleda i samopredodžba mladi / Metka Kuhar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Hvala i ne zaboravite…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„</a:t>
            </a:r>
            <a:r>
              <a:rPr lang="sr-Latn-RS" sz="2800" b="0" i="1" strike="noStrike" spc="-1">
                <a:solidFill>
                  <a:srgbClr val="000000"/>
                </a:solidFill>
                <a:latin typeface="Calibri"/>
              </a:rPr>
              <a:t>Beauty is bought by judgement of the eye… „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 (Shakespeare)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Za početak…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095 199 6965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              No, I did not blink… I’m just Asian</a:t>
            </a:r>
          </a:p>
        </p:txBody>
      </p:sp>
      <p:pic>
        <p:nvPicPr>
          <p:cNvPr id="90" name="Rezervirano mjesto sadržaja 4"/>
          <p:cNvPicPr/>
          <p:nvPr/>
        </p:nvPicPr>
        <p:blipFill>
          <a:blip r:embed="rId2"/>
          <a:stretch/>
        </p:blipFill>
        <p:spPr>
          <a:xfrm>
            <a:off x="1620360" y="2680920"/>
            <a:ext cx="3283200" cy="2137680"/>
          </a:xfrm>
          <a:prstGeom prst="rect">
            <a:avLst/>
          </a:prstGeom>
          <a:ln>
            <a:noFill/>
          </a:ln>
        </p:spPr>
      </p:pic>
      <p:pic>
        <p:nvPicPr>
          <p:cNvPr id="91" name="Slika 6"/>
          <p:cNvPicPr/>
          <p:nvPr/>
        </p:nvPicPr>
        <p:blipFill>
          <a:blip r:embed="rId3"/>
          <a:stretch/>
        </p:blipFill>
        <p:spPr>
          <a:xfrm>
            <a:off x="7196760" y="2459160"/>
            <a:ext cx="3191040" cy="235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Rezultati istraživanja </a:t>
            </a:r>
            <a:r>
              <a:rPr lang="sr-Latn-RS" sz="4400" b="0" i="1" strike="noStrike" spc="-1">
                <a:solidFill>
                  <a:srgbClr val="000000"/>
                </a:solidFill>
                <a:latin typeface="Calibri"/>
              </a:rPr>
              <a:t>Dove</a:t>
            </a: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-a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čak 80% djevojčica u dobi do 13 godina koristi neku od aplikacija za uređivanje svojih selfija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2/3 tinejdžerica između 10 i 17 godina prije objave na društvenim mrežama izmijenile su ili sakrile bar jednu stvar koja im se na njihovom izgledu ne sviđa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oko 37% djevojčica je uvjereno da ne izgledaju dobro bez dodatnog uređivanja slika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Utjecaj medija na predodžbu ljepote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838080" y="180792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Medijski </a:t>
            </a:r>
            <a:r>
              <a:rPr lang="sr-Latn-RS" sz="2800" b="0" strike="noStrike" spc="-1" dirty="0" err="1">
                <a:solidFill>
                  <a:srgbClr val="000000"/>
                </a:solidFill>
                <a:latin typeface="Calibri"/>
              </a:rPr>
              <a:t>tjelesni</a:t>
            </a: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 ideal genetski je nedostižan za 95% žena (</a:t>
            </a:r>
            <a:r>
              <a:rPr lang="sr-Latn-RS" sz="2800" b="0" strike="noStrike" spc="-1" dirty="0" err="1">
                <a:solidFill>
                  <a:srgbClr val="000000"/>
                </a:solidFill>
                <a:latin typeface="Calibri"/>
              </a:rPr>
              <a:t>Jean</a:t>
            </a: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2800" b="0" strike="noStrike" spc="-1" dirty="0" err="1">
                <a:solidFill>
                  <a:srgbClr val="000000"/>
                </a:solidFill>
                <a:latin typeface="Calibri"/>
              </a:rPr>
              <a:t>Killborune</a:t>
            </a: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sr-Latn-RS" sz="2800" b="0" strike="noStrike" spc="-1" dirty="0" err="1">
                <a:solidFill>
                  <a:srgbClr val="000000"/>
                </a:solidFill>
                <a:latin typeface="Calibri"/>
              </a:rPr>
              <a:t>Deadly</a:t>
            </a: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sr-Latn-RS" sz="2800" b="0" strike="noStrike" spc="-1" dirty="0" err="1">
                <a:solidFill>
                  <a:srgbClr val="000000"/>
                </a:solidFill>
                <a:latin typeface="Calibri"/>
              </a:rPr>
              <a:t>persuasion</a:t>
            </a: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, 1999.)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 dirty="0">
                <a:solidFill>
                  <a:srgbClr val="000000"/>
                </a:solidFill>
                <a:latin typeface="Calibri"/>
              </a:rPr>
              <a:t>najranjivija grupa za medijske manipulacije su</a:t>
            </a:r>
            <a:br>
              <a:rPr dirty="0"/>
            </a:br>
            <a:r>
              <a:rPr lang="sr-Latn-RS" sz="2800" b="0" strike="noStrike" spc="-1" dirty="0" err="1">
                <a:solidFill>
                  <a:srgbClr val="000000"/>
                </a:solidFill>
                <a:latin typeface="Calibri"/>
              </a:rPr>
              <a:t>djeca</a:t>
            </a: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br>
              <a:rPr dirty="0"/>
            </a:b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Slika 4"/>
          <p:cNvPicPr/>
          <p:nvPr/>
        </p:nvPicPr>
        <p:blipFill>
          <a:blip r:embed="rId2"/>
          <a:stretch/>
        </p:blipFill>
        <p:spPr>
          <a:xfrm>
            <a:off x="8389800" y="2484000"/>
            <a:ext cx="2963520" cy="367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Promoviranje ljepote u medijma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i="1" strike="noStrike" spc="-1">
                <a:solidFill>
                  <a:srgbClr val="000000"/>
                </a:solidFill>
                <a:latin typeface="Calibri"/>
              </a:rPr>
              <a:t>„ Imperativi mršavog i čvrstog, ali ne izrazito mišićavog tijela s bujnim poprsjem te mišićavog tijela širokih ramena, ravnog trbuha, uskog struka i bokova postaju sve snažniji i predstavljaju ono što se smatra idealnim izgledom ženskog odnosno muškog tijela današnjice.”</a:t>
            </a:r>
            <a:br/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(Erceg Jugović, 2016. str. 146)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Face recognition programi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Yaroslav Goncharov , osnivač FaceApp-a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uklanjanje etničkih crta lica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Eurocentrizam - </a:t>
            </a:r>
            <a:r>
              <a:rPr lang="sr-Latn-RS" sz="2800" b="0" i="1" strike="noStrike" spc="-1">
                <a:solidFill>
                  <a:srgbClr val="000000"/>
                </a:solidFill>
                <a:latin typeface="Calibri"/>
              </a:rPr>
              <a:t>svjestan ili nesvjestan ideološki proces kojim se Europa i europska kulturna obilježja prikazuju kao normalna, prirodna ili univerzalna </a:t>
            </a: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(Institut za hrvatski jezik i jezikoslovlje)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Snapchat dysmorphia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Photoshop, Facetune, Photo Wonder, CreamCam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Je li „prosječno” dovoljno privlačno?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sr-Latn-R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B39AB50-4397-469A-B754-17634A41F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75" y="1615734"/>
            <a:ext cx="3199997" cy="414143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1EBE88-460E-4BFE-9C26-8162F554B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94" y="1615735"/>
            <a:ext cx="3334431" cy="414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348</Words>
  <Application>Microsoft Office PowerPoint</Application>
  <PresentationFormat>Široki zaslon</PresentationFormat>
  <Paragraphs>33</Paragraphs>
  <Slides>12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„Did someone blink?”</dc:title>
  <dc:subject/>
  <dc:creator>RENATA BERNIĆ</dc:creator>
  <dc:description/>
  <cp:lastModifiedBy>RENATA BERNIĆ</cp:lastModifiedBy>
  <cp:revision>12</cp:revision>
  <dcterms:created xsi:type="dcterms:W3CDTF">2021-10-07T10:04:47Z</dcterms:created>
  <dcterms:modified xsi:type="dcterms:W3CDTF">2021-10-08T13:08:32Z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