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87" r:id="rId3"/>
    <p:sldId id="421" r:id="rId4"/>
    <p:sldId id="442" r:id="rId5"/>
    <p:sldId id="443" r:id="rId6"/>
    <p:sldId id="422" r:id="rId7"/>
    <p:sldId id="426" r:id="rId8"/>
    <p:sldId id="427" r:id="rId9"/>
    <p:sldId id="428" r:id="rId10"/>
    <p:sldId id="444" r:id="rId11"/>
    <p:sldId id="431" r:id="rId12"/>
    <p:sldId id="432" r:id="rId13"/>
    <p:sldId id="433" r:id="rId14"/>
    <p:sldId id="434" r:id="rId15"/>
    <p:sldId id="435" r:id="rId16"/>
    <p:sldId id="436" r:id="rId17"/>
    <p:sldId id="437" r:id="rId18"/>
    <p:sldId id="438" r:id="rId19"/>
    <p:sldId id="439" r:id="rId20"/>
    <p:sldId id="440" r:id="rId21"/>
    <p:sldId id="441" r:id="rId22"/>
    <p:sldId id="417" r:id="rId2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  <p:embeddedFont>
      <p:font typeface="Fira Sans" panose="020B0503050000020004" pitchFamily="34" charset="0"/>
      <p:regular r:id="rId34"/>
      <p:bold r:id="rId35"/>
      <p:italic r:id="rId36"/>
      <p:boldItalic r:id="rId37"/>
    </p:embeddedFont>
    <p:embeddedFont>
      <p:font typeface="Fira Sans Light" panose="020B04030500000200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26" autoAdjust="0"/>
  </p:normalViewPr>
  <p:slideViewPr>
    <p:cSldViewPr>
      <p:cViewPr varScale="1">
        <p:scale>
          <a:sx n="78" d="100"/>
          <a:sy n="78" d="100"/>
        </p:scale>
        <p:origin x="159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2"/>
    </p:cViewPr>
  </p:sorterViewPr>
  <p:notesViewPr>
    <p:cSldViewPr>
      <p:cViewPr varScale="1">
        <p:scale>
          <a:sx n="100" d="100"/>
          <a:sy n="100" d="100"/>
        </p:scale>
        <p:origin x="-360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5F4304-C76B-414F-AFC0-BADB348C4C32}" type="doc">
      <dgm:prSet loTypeId="urn:microsoft.com/office/officeart/2005/8/layout/hierarchy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0AA4427-9640-403D-A65F-B6F4D9E97054}">
      <dgm:prSet phldrT="[Tekst]"/>
      <dgm:spPr/>
      <dgm:t>
        <a:bodyPr/>
        <a:lstStyle/>
        <a:p>
          <a:r>
            <a:rPr lang="hr-HR"/>
            <a:t>hrvatski jezik</a:t>
          </a:r>
        </a:p>
      </dgm:t>
    </dgm:pt>
    <dgm:pt modelId="{5D538F35-8482-4845-AED7-AA3C8E1009C4}" type="parTrans" cxnId="{10E47ACF-9A9F-4E05-85BA-3BA88A3BB656}">
      <dgm:prSet/>
      <dgm:spPr/>
      <dgm:t>
        <a:bodyPr/>
        <a:lstStyle/>
        <a:p>
          <a:endParaRPr lang="hr-HR"/>
        </a:p>
      </dgm:t>
    </dgm:pt>
    <dgm:pt modelId="{86ECA27F-3FFB-4D56-8DA6-62498B5E67E0}" type="sibTrans" cxnId="{10E47ACF-9A9F-4E05-85BA-3BA88A3BB656}">
      <dgm:prSet/>
      <dgm:spPr/>
      <dgm:t>
        <a:bodyPr/>
        <a:lstStyle/>
        <a:p>
          <a:endParaRPr lang="hr-HR"/>
        </a:p>
      </dgm:t>
    </dgm:pt>
    <dgm:pt modelId="{CDE23C52-991F-494D-8F73-2CA318CA8CAA}">
      <dgm:prSet phldrT="[Tekst]"/>
      <dgm:spPr/>
      <dgm:t>
        <a:bodyPr/>
        <a:lstStyle/>
        <a:p>
          <a:r>
            <a:rPr lang="hr-HR"/>
            <a:t>književnost i stvaralaštvo</a:t>
          </a:r>
        </a:p>
      </dgm:t>
    </dgm:pt>
    <dgm:pt modelId="{5EBA140E-9189-4CE0-B96A-8878B4630020}" type="parTrans" cxnId="{6EE9D820-064C-45D9-BA46-380ACEA8ADB4}">
      <dgm:prSet/>
      <dgm:spPr/>
      <dgm:t>
        <a:bodyPr/>
        <a:lstStyle/>
        <a:p>
          <a:endParaRPr lang="hr-HR"/>
        </a:p>
      </dgm:t>
    </dgm:pt>
    <dgm:pt modelId="{A357ACBC-9BF3-438A-A7CA-5CED7D778BF6}" type="sibTrans" cxnId="{6EE9D820-064C-45D9-BA46-380ACEA8ADB4}">
      <dgm:prSet/>
      <dgm:spPr/>
      <dgm:t>
        <a:bodyPr/>
        <a:lstStyle/>
        <a:p>
          <a:endParaRPr lang="hr-HR"/>
        </a:p>
      </dgm:t>
    </dgm:pt>
    <dgm:pt modelId="{087E87FD-5CA9-4460-A857-D368D4769CBE}">
      <dgm:prSet phldrT="[Tekst]" custT="1"/>
      <dgm:spPr/>
      <dgm:t>
        <a:bodyPr/>
        <a:lstStyle/>
        <a:p>
          <a:r>
            <a:rPr lang="hr-HR" sz="2800" dirty="0"/>
            <a:t>čitanje</a:t>
          </a:r>
        </a:p>
      </dgm:t>
    </dgm:pt>
    <dgm:pt modelId="{89209121-D76E-4D44-8094-816377AA3041}" type="parTrans" cxnId="{99B2880D-4DA1-4717-922D-DEC482BBAA32}">
      <dgm:prSet/>
      <dgm:spPr/>
      <dgm:t>
        <a:bodyPr/>
        <a:lstStyle/>
        <a:p>
          <a:endParaRPr lang="hr-HR"/>
        </a:p>
      </dgm:t>
    </dgm:pt>
    <dgm:pt modelId="{9AA10E0A-56E5-447A-91D7-E81AB2AFA2EF}" type="sibTrans" cxnId="{99B2880D-4DA1-4717-922D-DEC482BBAA32}">
      <dgm:prSet/>
      <dgm:spPr/>
      <dgm:t>
        <a:bodyPr/>
        <a:lstStyle/>
        <a:p>
          <a:endParaRPr lang="hr-HR"/>
        </a:p>
      </dgm:t>
    </dgm:pt>
    <dgm:pt modelId="{9F822D76-6736-4C4E-8D09-00E1B2A48609}">
      <dgm:prSet phldrT="[Tekst]"/>
      <dgm:spPr/>
      <dgm:t>
        <a:bodyPr/>
        <a:lstStyle/>
        <a:p>
          <a:r>
            <a:rPr lang="hr-HR" dirty="0"/>
            <a:t>kultura i mediji</a:t>
          </a:r>
        </a:p>
      </dgm:t>
    </dgm:pt>
    <dgm:pt modelId="{82664C84-F959-4855-AAC6-4032D26DA05E}" type="parTrans" cxnId="{3196022E-C0B6-4367-AF1E-36F4355D585B}">
      <dgm:prSet/>
      <dgm:spPr/>
      <dgm:t>
        <a:bodyPr/>
        <a:lstStyle/>
        <a:p>
          <a:endParaRPr lang="hr-HR"/>
        </a:p>
      </dgm:t>
    </dgm:pt>
    <dgm:pt modelId="{B3E35835-36C7-487C-BBF8-C0051DE73682}" type="sibTrans" cxnId="{3196022E-C0B6-4367-AF1E-36F4355D585B}">
      <dgm:prSet/>
      <dgm:spPr/>
      <dgm:t>
        <a:bodyPr/>
        <a:lstStyle/>
        <a:p>
          <a:endParaRPr lang="hr-HR"/>
        </a:p>
      </dgm:t>
    </dgm:pt>
    <dgm:pt modelId="{4B4D44A5-7158-4AFD-AC2A-7D7C13D3C8B1}">
      <dgm:prSet phldrT="[Tekst]"/>
      <dgm:spPr/>
      <dgm:t>
        <a:bodyPr/>
        <a:lstStyle/>
        <a:p>
          <a:r>
            <a:rPr lang="hr-HR" dirty="0"/>
            <a:t>komunikacija i jezik</a:t>
          </a:r>
        </a:p>
      </dgm:t>
    </dgm:pt>
    <dgm:pt modelId="{EA956B12-FA97-4B83-801B-14C5008EBFE5}" type="parTrans" cxnId="{84466C55-4763-4A39-80FF-4A1D1431A571}">
      <dgm:prSet/>
      <dgm:spPr/>
      <dgm:t>
        <a:bodyPr/>
        <a:lstStyle/>
        <a:p>
          <a:endParaRPr lang="hr-HR"/>
        </a:p>
      </dgm:t>
    </dgm:pt>
    <dgm:pt modelId="{83FFF95C-464F-4B17-AAD7-FA4BE6A499E5}" type="sibTrans" cxnId="{84466C55-4763-4A39-80FF-4A1D1431A571}">
      <dgm:prSet/>
      <dgm:spPr/>
      <dgm:t>
        <a:bodyPr/>
        <a:lstStyle/>
        <a:p>
          <a:endParaRPr lang="hr-HR"/>
        </a:p>
      </dgm:t>
    </dgm:pt>
    <dgm:pt modelId="{7131B3B1-23E8-458C-A560-40B16AA7C85F}" type="pres">
      <dgm:prSet presAssocID="{685F4304-C76B-414F-AFC0-BADB348C4C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8BCE64-CC2D-4796-B2B5-93A7BA5CBD65}" type="pres">
      <dgm:prSet presAssocID="{E0AA4427-9640-403D-A65F-B6F4D9E97054}" presName="hierRoot1" presStyleCnt="0"/>
      <dgm:spPr/>
    </dgm:pt>
    <dgm:pt modelId="{45BD922A-20BF-41D9-8D8F-8AD58007C871}" type="pres">
      <dgm:prSet presAssocID="{E0AA4427-9640-403D-A65F-B6F4D9E97054}" presName="composite" presStyleCnt="0"/>
      <dgm:spPr/>
    </dgm:pt>
    <dgm:pt modelId="{60B152C6-8BA2-4B90-9546-2F1EF5BF997B}" type="pres">
      <dgm:prSet presAssocID="{E0AA4427-9640-403D-A65F-B6F4D9E97054}" presName="background" presStyleLbl="node0" presStyleIdx="0" presStyleCnt="5"/>
      <dgm:spPr/>
    </dgm:pt>
    <dgm:pt modelId="{4B9E4C92-1C41-4035-8917-CDF7D9B7B42C}" type="pres">
      <dgm:prSet presAssocID="{E0AA4427-9640-403D-A65F-B6F4D9E97054}" presName="text" presStyleLbl="fgAcc0" presStyleIdx="0" presStyleCnt="5">
        <dgm:presLayoutVars>
          <dgm:chPref val="3"/>
        </dgm:presLayoutVars>
      </dgm:prSet>
      <dgm:spPr/>
    </dgm:pt>
    <dgm:pt modelId="{4BC50CE3-A748-4019-BD7B-C9FC0CC0D267}" type="pres">
      <dgm:prSet presAssocID="{E0AA4427-9640-403D-A65F-B6F4D9E97054}" presName="hierChild2" presStyleCnt="0"/>
      <dgm:spPr/>
    </dgm:pt>
    <dgm:pt modelId="{18947078-EFD9-4618-AE74-6FD93D81D0AD}" type="pres">
      <dgm:prSet presAssocID="{CDE23C52-991F-494D-8F73-2CA318CA8CAA}" presName="hierRoot1" presStyleCnt="0"/>
      <dgm:spPr/>
    </dgm:pt>
    <dgm:pt modelId="{82032076-1596-4AD9-992D-7CE00133768B}" type="pres">
      <dgm:prSet presAssocID="{CDE23C52-991F-494D-8F73-2CA318CA8CAA}" presName="composite" presStyleCnt="0"/>
      <dgm:spPr/>
    </dgm:pt>
    <dgm:pt modelId="{7D9A6356-A5AB-42ED-B3BB-7BCFD339F90C}" type="pres">
      <dgm:prSet presAssocID="{CDE23C52-991F-494D-8F73-2CA318CA8CAA}" presName="background" presStyleLbl="node0" presStyleIdx="1" presStyleCnt="5"/>
      <dgm:spPr/>
    </dgm:pt>
    <dgm:pt modelId="{35D14C48-465A-4048-8EAB-8DFD8014D32D}" type="pres">
      <dgm:prSet presAssocID="{CDE23C52-991F-494D-8F73-2CA318CA8CAA}" presName="text" presStyleLbl="fgAcc0" presStyleIdx="1" presStyleCnt="5">
        <dgm:presLayoutVars>
          <dgm:chPref val="3"/>
        </dgm:presLayoutVars>
      </dgm:prSet>
      <dgm:spPr/>
    </dgm:pt>
    <dgm:pt modelId="{DBBEB22C-147B-4BCC-8F10-AE4B0A4A8FAF}" type="pres">
      <dgm:prSet presAssocID="{CDE23C52-991F-494D-8F73-2CA318CA8CAA}" presName="hierChild2" presStyleCnt="0"/>
      <dgm:spPr/>
    </dgm:pt>
    <dgm:pt modelId="{D89719C2-871C-4DEC-9377-2CC0D9D10E2F}" type="pres">
      <dgm:prSet presAssocID="{087E87FD-5CA9-4460-A857-D368D4769CBE}" presName="hierRoot1" presStyleCnt="0"/>
      <dgm:spPr/>
    </dgm:pt>
    <dgm:pt modelId="{BECD9941-93C2-4688-BFB6-96BF240ED9E3}" type="pres">
      <dgm:prSet presAssocID="{087E87FD-5CA9-4460-A857-D368D4769CBE}" presName="composite" presStyleCnt="0"/>
      <dgm:spPr/>
    </dgm:pt>
    <dgm:pt modelId="{2D400BDC-652D-4257-85CE-DFB8A61C5D01}" type="pres">
      <dgm:prSet presAssocID="{087E87FD-5CA9-4460-A857-D368D4769CBE}" presName="background" presStyleLbl="node0" presStyleIdx="2" presStyleCnt="5"/>
      <dgm:spPr/>
    </dgm:pt>
    <dgm:pt modelId="{6E5AA358-1944-4DFB-B1EB-78BE495E9271}" type="pres">
      <dgm:prSet presAssocID="{087E87FD-5CA9-4460-A857-D368D4769CBE}" presName="text" presStyleLbl="fgAcc0" presStyleIdx="2" presStyleCnt="5" custScaleX="125529" custScaleY="329923">
        <dgm:presLayoutVars>
          <dgm:chPref val="3"/>
        </dgm:presLayoutVars>
      </dgm:prSet>
      <dgm:spPr/>
    </dgm:pt>
    <dgm:pt modelId="{05A9FD57-0273-4841-80F0-2FBBE3810D83}" type="pres">
      <dgm:prSet presAssocID="{087E87FD-5CA9-4460-A857-D368D4769CBE}" presName="hierChild2" presStyleCnt="0"/>
      <dgm:spPr/>
    </dgm:pt>
    <dgm:pt modelId="{EA643007-21E8-4959-ACCA-17D26E7A5CE2}" type="pres">
      <dgm:prSet presAssocID="{9F822D76-6736-4C4E-8D09-00E1B2A48609}" presName="hierRoot1" presStyleCnt="0"/>
      <dgm:spPr/>
    </dgm:pt>
    <dgm:pt modelId="{B33916AB-41F2-42CF-AE22-7FFAF6D85919}" type="pres">
      <dgm:prSet presAssocID="{9F822D76-6736-4C4E-8D09-00E1B2A48609}" presName="composite" presStyleCnt="0"/>
      <dgm:spPr/>
    </dgm:pt>
    <dgm:pt modelId="{A62FA44C-577C-4C93-8A67-39FAEDF54D24}" type="pres">
      <dgm:prSet presAssocID="{9F822D76-6736-4C4E-8D09-00E1B2A48609}" presName="background" presStyleLbl="node0" presStyleIdx="3" presStyleCnt="5"/>
      <dgm:spPr/>
    </dgm:pt>
    <dgm:pt modelId="{4B63A6FC-A9AA-4019-9ABD-43A74BD72C5F}" type="pres">
      <dgm:prSet presAssocID="{9F822D76-6736-4C4E-8D09-00E1B2A48609}" presName="text" presStyleLbl="fgAcc0" presStyleIdx="3" presStyleCnt="5">
        <dgm:presLayoutVars>
          <dgm:chPref val="3"/>
        </dgm:presLayoutVars>
      </dgm:prSet>
      <dgm:spPr/>
    </dgm:pt>
    <dgm:pt modelId="{9E390471-0CE2-4E37-B4B9-6E33507D4A69}" type="pres">
      <dgm:prSet presAssocID="{9F822D76-6736-4C4E-8D09-00E1B2A48609}" presName="hierChild2" presStyleCnt="0"/>
      <dgm:spPr/>
    </dgm:pt>
    <dgm:pt modelId="{1DC59E6E-3537-433E-86A8-11DF1FAC1863}" type="pres">
      <dgm:prSet presAssocID="{4B4D44A5-7158-4AFD-AC2A-7D7C13D3C8B1}" presName="hierRoot1" presStyleCnt="0"/>
      <dgm:spPr/>
    </dgm:pt>
    <dgm:pt modelId="{4A335DDA-2598-4B58-8CE3-32942FC83178}" type="pres">
      <dgm:prSet presAssocID="{4B4D44A5-7158-4AFD-AC2A-7D7C13D3C8B1}" presName="composite" presStyleCnt="0"/>
      <dgm:spPr/>
    </dgm:pt>
    <dgm:pt modelId="{4881041E-EA9E-4559-A7C6-2C6AB81B1811}" type="pres">
      <dgm:prSet presAssocID="{4B4D44A5-7158-4AFD-AC2A-7D7C13D3C8B1}" presName="background" presStyleLbl="node0" presStyleIdx="4" presStyleCnt="5"/>
      <dgm:spPr/>
    </dgm:pt>
    <dgm:pt modelId="{719606FD-159E-466F-B6D6-A94ACB6B1D25}" type="pres">
      <dgm:prSet presAssocID="{4B4D44A5-7158-4AFD-AC2A-7D7C13D3C8B1}" presName="text" presStyleLbl="fgAcc0" presStyleIdx="4" presStyleCnt="5">
        <dgm:presLayoutVars>
          <dgm:chPref val="3"/>
        </dgm:presLayoutVars>
      </dgm:prSet>
      <dgm:spPr/>
    </dgm:pt>
    <dgm:pt modelId="{39315B23-B1E8-4243-B5C1-65D1BFDF2FB7}" type="pres">
      <dgm:prSet presAssocID="{4B4D44A5-7158-4AFD-AC2A-7D7C13D3C8B1}" presName="hierChild2" presStyleCnt="0"/>
      <dgm:spPr/>
    </dgm:pt>
  </dgm:ptLst>
  <dgm:cxnLst>
    <dgm:cxn modelId="{99B2880D-4DA1-4717-922D-DEC482BBAA32}" srcId="{685F4304-C76B-414F-AFC0-BADB348C4C32}" destId="{087E87FD-5CA9-4460-A857-D368D4769CBE}" srcOrd="2" destOrd="0" parTransId="{89209121-D76E-4D44-8094-816377AA3041}" sibTransId="{9AA10E0A-56E5-447A-91D7-E81AB2AFA2EF}"/>
    <dgm:cxn modelId="{8412E20E-D98F-48BD-9622-3FCA78775AB4}" type="presOf" srcId="{4B4D44A5-7158-4AFD-AC2A-7D7C13D3C8B1}" destId="{719606FD-159E-466F-B6D6-A94ACB6B1D25}" srcOrd="0" destOrd="0" presId="urn:microsoft.com/office/officeart/2005/8/layout/hierarchy1"/>
    <dgm:cxn modelId="{67E40E13-CA77-4C17-B0A1-64133B43F812}" type="presOf" srcId="{685F4304-C76B-414F-AFC0-BADB348C4C32}" destId="{7131B3B1-23E8-458C-A560-40B16AA7C85F}" srcOrd="0" destOrd="0" presId="urn:microsoft.com/office/officeart/2005/8/layout/hierarchy1"/>
    <dgm:cxn modelId="{6EE9D820-064C-45D9-BA46-380ACEA8ADB4}" srcId="{685F4304-C76B-414F-AFC0-BADB348C4C32}" destId="{CDE23C52-991F-494D-8F73-2CA318CA8CAA}" srcOrd="1" destOrd="0" parTransId="{5EBA140E-9189-4CE0-B96A-8878B4630020}" sibTransId="{A357ACBC-9BF3-438A-A7CA-5CED7D778BF6}"/>
    <dgm:cxn modelId="{3196022E-C0B6-4367-AF1E-36F4355D585B}" srcId="{685F4304-C76B-414F-AFC0-BADB348C4C32}" destId="{9F822D76-6736-4C4E-8D09-00E1B2A48609}" srcOrd="3" destOrd="0" parTransId="{82664C84-F959-4855-AAC6-4032D26DA05E}" sibTransId="{B3E35835-36C7-487C-BBF8-C0051DE73682}"/>
    <dgm:cxn modelId="{EDFC3D36-DB30-481D-9F13-9722AE9D06EE}" type="presOf" srcId="{9F822D76-6736-4C4E-8D09-00E1B2A48609}" destId="{4B63A6FC-A9AA-4019-9ABD-43A74BD72C5F}" srcOrd="0" destOrd="0" presId="urn:microsoft.com/office/officeart/2005/8/layout/hierarchy1"/>
    <dgm:cxn modelId="{84466C55-4763-4A39-80FF-4A1D1431A571}" srcId="{685F4304-C76B-414F-AFC0-BADB348C4C32}" destId="{4B4D44A5-7158-4AFD-AC2A-7D7C13D3C8B1}" srcOrd="4" destOrd="0" parTransId="{EA956B12-FA97-4B83-801B-14C5008EBFE5}" sibTransId="{83FFF95C-464F-4B17-AAD7-FA4BE6A499E5}"/>
    <dgm:cxn modelId="{2ADE5980-6D91-4A3B-A1EF-164AE0991F43}" type="presOf" srcId="{087E87FD-5CA9-4460-A857-D368D4769CBE}" destId="{6E5AA358-1944-4DFB-B1EB-78BE495E9271}" srcOrd="0" destOrd="0" presId="urn:microsoft.com/office/officeart/2005/8/layout/hierarchy1"/>
    <dgm:cxn modelId="{0671DEA8-817F-4577-91CE-8CDB35656ADB}" type="presOf" srcId="{E0AA4427-9640-403D-A65F-B6F4D9E97054}" destId="{4B9E4C92-1C41-4035-8917-CDF7D9B7B42C}" srcOrd="0" destOrd="0" presId="urn:microsoft.com/office/officeart/2005/8/layout/hierarchy1"/>
    <dgm:cxn modelId="{126FA4C2-E200-4041-B719-663047CD66CA}" type="presOf" srcId="{CDE23C52-991F-494D-8F73-2CA318CA8CAA}" destId="{35D14C48-465A-4048-8EAB-8DFD8014D32D}" srcOrd="0" destOrd="0" presId="urn:microsoft.com/office/officeart/2005/8/layout/hierarchy1"/>
    <dgm:cxn modelId="{10E47ACF-9A9F-4E05-85BA-3BA88A3BB656}" srcId="{685F4304-C76B-414F-AFC0-BADB348C4C32}" destId="{E0AA4427-9640-403D-A65F-B6F4D9E97054}" srcOrd="0" destOrd="0" parTransId="{5D538F35-8482-4845-AED7-AA3C8E1009C4}" sibTransId="{86ECA27F-3FFB-4D56-8DA6-62498B5E67E0}"/>
    <dgm:cxn modelId="{3A9FAA5F-E69D-4E4E-927A-65D611A1FD94}" type="presParOf" srcId="{7131B3B1-23E8-458C-A560-40B16AA7C85F}" destId="{CE8BCE64-CC2D-4796-B2B5-93A7BA5CBD65}" srcOrd="0" destOrd="0" presId="urn:microsoft.com/office/officeart/2005/8/layout/hierarchy1"/>
    <dgm:cxn modelId="{2F2943A0-603F-42C5-A817-D3DB572D5C6F}" type="presParOf" srcId="{CE8BCE64-CC2D-4796-B2B5-93A7BA5CBD65}" destId="{45BD922A-20BF-41D9-8D8F-8AD58007C871}" srcOrd="0" destOrd="0" presId="urn:microsoft.com/office/officeart/2005/8/layout/hierarchy1"/>
    <dgm:cxn modelId="{01295DD7-3A5D-4D77-9FF7-F66B3C0FA454}" type="presParOf" srcId="{45BD922A-20BF-41D9-8D8F-8AD58007C871}" destId="{60B152C6-8BA2-4B90-9546-2F1EF5BF997B}" srcOrd="0" destOrd="0" presId="urn:microsoft.com/office/officeart/2005/8/layout/hierarchy1"/>
    <dgm:cxn modelId="{E984414A-E1ED-4B86-B3FD-7A617F173C5D}" type="presParOf" srcId="{45BD922A-20BF-41D9-8D8F-8AD58007C871}" destId="{4B9E4C92-1C41-4035-8917-CDF7D9B7B42C}" srcOrd="1" destOrd="0" presId="urn:microsoft.com/office/officeart/2005/8/layout/hierarchy1"/>
    <dgm:cxn modelId="{2FB91B0A-D60A-48AF-B1E8-41A30B550BF0}" type="presParOf" srcId="{CE8BCE64-CC2D-4796-B2B5-93A7BA5CBD65}" destId="{4BC50CE3-A748-4019-BD7B-C9FC0CC0D267}" srcOrd="1" destOrd="0" presId="urn:microsoft.com/office/officeart/2005/8/layout/hierarchy1"/>
    <dgm:cxn modelId="{63563AB2-81E1-463D-AE4A-D2C314887B64}" type="presParOf" srcId="{7131B3B1-23E8-458C-A560-40B16AA7C85F}" destId="{18947078-EFD9-4618-AE74-6FD93D81D0AD}" srcOrd="1" destOrd="0" presId="urn:microsoft.com/office/officeart/2005/8/layout/hierarchy1"/>
    <dgm:cxn modelId="{0E85C13D-8BAC-4AAC-A375-894ED75530D4}" type="presParOf" srcId="{18947078-EFD9-4618-AE74-6FD93D81D0AD}" destId="{82032076-1596-4AD9-992D-7CE00133768B}" srcOrd="0" destOrd="0" presId="urn:microsoft.com/office/officeart/2005/8/layout/hierarchy1"/>
    <dgm:cxn modelId="{8E56D83E-DFA9-44D5-ADDE-ED8CEA9E11D5}" type="presParOf" srcId="{82032076-1596-4AD9-992D-7CE00133768B}" destId="{7D9A6356-A5AB-42ED-B3BB-7BCFD339F90C}" srcOrd="0" destOrd="0" presId="urn:microsoft.com/office/officeart/2005/8/layout/hierarchy1"/>
    <dgm:cxn modelId="{ACE06DDC-68F6-44CA-BCDA-B93DAFE3235F}" type="presParOf" srcId="{82032076-1596-4AD9-992D-7CE00133768B}" destId="{35D14C48-465A-4048-8EAB-8DFD8014D32D}" srcOrd="1" destOrd="0" presId="urn:microsoft.com/office/officeart/2005/8/layout/hierarchy1"/>
    <dgm:cxn modelId="{DE91FBD7-529F-4F97-B137-85EFE58B28B5}" type="presParOf" srcId="{18947078-EFD9-4618-AE74-6FD93D81D0AD}" destId="{DBBEB22C-147B-4BCC-8F10-AE4B0A4A8FAF}" srcOrd="1" destOrd="0" presId="urn:microsoft.com/office/officeart/2005/8/layout/hierarchy1"/>
    <dgm:cxn modelId="{B9DB7309-94BE-494B-AE28-02533F986CC1}" type="presParOf" srcId="{7131B3B1-23E8-458C-A560-40B16AA7C85F}" destId="{D89719C2-871C-4DEC-9377-2CC0D9D10E2F}" srcOrd="2" destOrd="0" presId="urn:microsoft.com/office/officeart/2005/8/layout/hierarchy1"/>
    <dgm:cxn modelId="{53A23502-1575-4A67-B4C4-45138C60B5F3}" type="presParOf" srcId="{D89719C2-871C-4DEC-9377-2CC0D9D10E2F}" destId="{BECD9941-93C2-4688-BFB6-96BF240ED9E3}" srcOrd="0" destOrd="0" presId="urn:microsoft.com/office/officeart/2005/8/layout/hierarchy1"/>
    <dgm:cxn modelId="{31713861-FBCE-4C1D-B351-C6D5D2159825}" type="presParOf" srcId="{BECD9941-93C2-4688-BFB6-96BF240ED9E3}" destId="{2D400BDC-652D-4257-85CE-DFB8A61C5D01}" srcOrd="0" destOrd="0" presId="urn:microsoft.com/office/officeart/2005/8/layout/hierarchy1"/>
    <dgm:cxn modelId="{DD3A5998-8E25-4328-A5A2-4F09F0C0E5D1}" type="presParOf" srcId="{BECD9941-93C2-4688-BFB6-96BF240ED9E3}" destId="{6E5AA358-1944-4DFB-B1EB-78BE495E9271}" srcOrd="1" destOrd="0" presId="urn:microsoft.com/office/officeart/2005/8/layout/hierarchy1"/>
    <dgm:cxn modelId="{97D95615-B809-417E-B290-B5DB996A26BA}" type="presParOf" srcId="{D89719C2-871C-4DEC-9377-2CC0D9D10E2F}" destId="{05A9FD57-0273-4841-80F0-2FBBE3810D83}" srcOrd="1" destOrd="0" presId="urn:microsoft.com/office/officeart/2005/8/layout/hierarchy1"/>
    <dgm:cxn modelId="{36C28987-E74E-4EC0-90FB-4F65B479B5ED}" type="presParOf" srcId="{7131B3B1-23E8-458C-A560-40B16AA7C85F}" destId="{EA643007-21E8-4959-ACCA-17D26E7A5CE2}" srcOrd="3" destOrd="0" presId="urn:microsoft.com/office/officeart/2005/8/layout/hierarchy1"/>
    <dgm:cxn modelId="{4A55B8F9-0A9F-440B-B8AE-D07A0176BB72}" type="presParOf" srcId="{EA643007-21E8-4959-ACCA-17D26E7A5CE2}" destId="{B33916AB-41F2-42CF-AE22-7FFAF6D85919}" srcOrd="0" destOrd="0" presId="urn:microsoft.com/office/officeart/2005/8/layout/hierarchy1"/>
    <dgm:cxn modelId="{A7BC4E60-AF59-45C4-9E5D-98FACCC4A63D}" type="presParOf" srcId="{B33916AB-41F2-42CF-AE22-7FFAF6D85919}" destId="{A62FA44C-577C-4C93-8A67-39FAEDF54D24}" srcOrd="0" destOrd="0" presId="urn:microsoft.com/office/officeart/2005/8/layout/hierarchy1"/>
    <dgm:cxn modelId="{80535682-53EB-47F3-9046-B867B2C8620C}" type="presParOf" srcId="{B33916AB-41F2-42CF-AE22-7FFAF6D85919}" destId="{4B63A6FC-A9AA-4019-9ABD-43A74BD72C5F}" srcOrd="1" destOrd="0" presId="urn:microsoft.com/office/officeart/2005/8/layout/hierarchy1"/>
    <dgm:cxn modelId="{57C4B32D-7468-45F5-95BA-87936F1AEBD5}" type="presParOf" srcId="{EA643007-21E8-4959-ACCA-17D26E7A5CE2}" destId="{9E390471-0CE2-4E37-B4B9-6E33507D4A69}" srcOrd="1" destOrd="0" presId="urn:microsoft.com/office/officeart/2005/8/layout/hierarchy1"/>
    <dgm:cxn modelId="{75323C75-C0E4-4B34-8064-1902FF457272}" type="presParOf" srcId="{7131B3B1-23E8-458C-A560-40B16AA7C85F}" destId="{1DC59E6E-3537-433E-86A8-11DF1FAC1863}" srcOrd="4" destOrd="0" presId="urn:microsoft.com/office/officeart/2005/8/layout/hierarchy1"/>
    <dgm:cxn modelId="{621DA813-405A-480D-9B98-F596A6BD3432}" type="presParOf" srcId="{1DC59E6E-3537-433E-86A8-11DF1FAC1863}" destId="{4A335DDA-2598-4B58-8CE3-32942FC83178}" srcOrd="0" destOrd="0" presId="urn:microsoft.com/office/officeart/2005/8/layout/hierarchy1"/>
    <dgm:cxn modelId="{2402FFB1-8E77-4281-9191-C670F731FEFE}" type="presParOf" srcId="{4A335DDA-2598-4B58-8CE3-32942FC83178}" destId="{4881041E-EA9E-4559-A7C6-2C6AB81B1811}" srcOrd="0" destOrd="0" presId="urn:microsoft.com/office/officeart/2005/8/layout/hierarchy1"/>
    <dgm:cxn modelId="{EE0032C9-0715-430D-9135-EE15743A2FA2}" type="presParOf" srcId="{4A335DDA-2598-4B58-8CE3-32942FC83178}" destId="{719606FD-159E-466F-B6D6-A94ACB6B1D25}" srcOrd="1" destOrd="0" presId="urn:microsoft.com/office/officeart/2005/8/layout/hierarchy1"/>
    <dgm:cxn modelId="{BBEB94A1-7826-4424-810C-73AB814DAA02}" type="presParOf" srcId="{1DC59E6E-3537-433E-86A8-11DF1FAC1863}" destId="{39315B23-B1E8-4243-B5C1-65D1BFDF2FB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4113D0-6E41-461B-9FC7-69FAAEB8218B}" type="doc">
      <dgm:prSet loTypeId="urn:microsoft.com/office/officeart/2016/7/layout/RepeatingBendingProcessNew" loCatId="process" qsTypeId="urn:microsoft.com/office/officeart/2005/8/quickstyle/3d1" qsCatId="3D" csTypeId="urn:microsoft.com/office/officeart/2005/8/colors/colorful1" csCatId="colorful" phldr="1"/>
      <dgm:spPr/>
    </dgm:pt>
    <dgm:pt modelId="{7F289961-8215-4B31-9701-A3F28121A0BE}">
      <dgm:prSet phldrT="[Tekst]"/>
      <dgm:spPr>
        <a:solidFill>
          <a:srgbClr val="00B0F0"/>
        </a:solidFill>
      </dgm:spPr>
      <dgm:t>
        <a:bodyPr/>
        <a:lstStyle/>
        <a:p>
          <a:r>
            <a:rPr lang="hr-HR" dirty="0"/>
            <a:t>čitanje</a:t>
          </a:r>
        </a:p>
      </dgm:t>
    </dgm:pt>
    <dgm:pt modelId="{7B09DB84-3797-4E8B-8B7A-64E4E2371775}" type="parTrans" cxnId="{9155114A-0ABA-40F4-AAFB-54A5559DC75F}">
      <dgm:prSet/>
      <dgm:spPr/>
      <dgm:t>
        <a:bodyPr/>
        <a:lstStyle/>
        <a:p>
          <a:endParaRPr lang="hr-HR"/>
        </a:p>
      </dgm:t>
    </dgm:pt>
    <dgm:pt modelId="{FE2ED503-806C-469F-9F77-85511361FFBD}" type="sibTrans" cxnId="{9155114A-0ABA-40F4-AAFB-54A5559DC75F}">
      <dgm:prSet/>
      <dgm:spPr/>
      <dgm:t>
        <a:bodyPr/>
        <a:lstStyle/>
        <a:p>
          <a:endParaRPr lang="hr-HR"/>
        </a:p>
      </dgm:t>
    </dgm:pt>
    <dgm:pt modelId="{F298838A-6A45-421C-B8EE-0CF6710AC17A}">
      <dgm:prSet phldrT="[Tekst]"/>
      <dgm:spPr/>
      <dgm:t>
        <a:bodyPr/>
        <a:lstStyle/>
        <a:p>
          <a:r>
            <a:rPr lang="hr-HR" dirty="0"/>
            <a:t>o njemu ovisi cjelokupno obrazovanje</a:t>
          </a:r>
        </a:p>
      </dgm:t>
    </dgm:pt>
    <dgm:pt modelId="{5E971E3F-7B23-49E2-87CC-B8C4F11F2B5E}" type="parTrans" cxnId="{6C861D1C-69AA-431D-8E6C-0A11CAB8CF93}">
      <dgm:prSet/>
      <dgm:spPr/>
      <dgm:t>
        <a:bodyPr/>
        <a:lstStyle/>
        <a:p>
          <a:endParaRPr lang="hr-HR"/>
        </a:p>
      </dgm:t>
    </dgm:pt>
    <dgm:pt modelId="{4CF727D2-7FF2-4AE5-A439-F0A1E4AC0FCC}" type="sibTrans" cxnId="{6C861D1C-69AA-431D-8E6C-0A11CAB8CF93}">
      <dgm:prSet/>
      <dgm:spPr/>
      <dgm:t>
        <a:bodyPr/>
        <a:lstStyle/>
        <a:p>
          <a:endParaRPr lang="hr-HR"/>
        </a:p>
      </dgm:t>
    </dgm:pt>
    <dgm:pt modelId="{E6AB00A1-2754-42A7-B7C8-AF00922C7CB1}">
      <dgm:prSet phldrT="[Tekst]"/>
      <dgm:spPr/>
      <dgm:t>
        <a:bodyPr/>
        <a:lstStyle/>
        <a:p>
          <a:r>
            <a:rPr lang="hr-HR" dirty="0"/>
            <a:t>učenik je u prvom planu u suvremenoj školi – kurikul</a:t>
          </a:r>
        </a:p>
      </dgm:t>
    </dgm:pt>
    <dgm:pt modelId="{D27E83CA-6366-43DE-9797-8D689F0210FB}" type="parTrans" cxnId="{4B2D3A5E-B73D-4154-A201-8F1FB685A5CF}">
      <dgm:prSet/>
      <dgm:spPr/>
      <dgm:t>
        <a:bodyPr/>
        <a:lstStyle/>
        <a:p>
          <a:endParaRPr lang="hr-HR"/>
        </a:p>
      </dgm:t>
    </dgm:pt>
    <dgm:pt modelId="{9426E394-C4DB-4323-9C7A-0D9AB8435BF5}" type="sibTrans" cxnId="{4B2D3A5E-B73D-4154-A201-8F1FB685A5CF}">
      <dgm:prSet/>
      <dgm:spPr/>
      <dgm:t>
        <a:bodyPr/>
        <a:lstStyle/>
        <a:p>
          <a:endParaRPr lang="hr-HR"/>
        </a:p>
      </dgm:t>
    </dgm:pt>
    <dgm:pt modelId="{48CFED6B-0EA8-4564-BDB9-915F0FCF2C1D}">
      <dgm:prSet/>
      <dgm:spPr/>
      <dgm:t>
        <a:bodyPr/>
        <a:lstStyle/>
        <a:p>
          <a:r>
            <a:rPr lang="hr-HR" dirty="0"/>
            <a:t> poštivati stvarnog učenika sa svim navikama, kognitivnim sposobnostima</a:t>
          </a:r>
        </a:p>
      </dgm:t>
    </dgm:pt>
    <dgm:pt modelId="{729948ED-28E4-49A2-9C3D-754305E0192B}" type="parTrans" cxnId="{72C16EFA-D8E0-4238-B1C3-01DB150A039B}">
      <dgm:prSet/>
      <dgm:spPr/>
      <dgm:t>
        <a:bodyPr/>
        <a:lstStyle/>
        <a:p>
          <a:endParaRPr lang="hr-HR"/>
        </a:p>
      </dgm:t>
    </dgm:pt>
    <dgm:pt modelId="{E0B7C1CC-A58B-40D0-AF6C-99F38DE56A71}" type="sibTrans" cxnId="{72C16EFA-D8E0-4238-B1C3-01DB150A039B}">
      <dgm:prSet/>
      <dgm:spPr/>
      <dgm:t>
        <a:bodyPr/>
        <a:lstStyle/>
        <a:p>
          <a:endParaRPr lang="hr-HR"/>
        </a:p>
      </dgm:t>
    </dgm:pt>
    <dgm:pt modelId="{868C7F05-B618-4092-86FD-E56BD27992F7}">
      <dgm:prSet/>
      <dgm:spPr/>
      <dgm:t>
        <a:bodyPr/>
        <a:lstStyle/>
        <a:p>
          <a:r>
            <a:rPr lang="hr-HR" dirty="0"/>
            <a:t>dvije dimenzije: spoznajna i emocionalna</a:t>
          </a:r>
        </a:p>
      </dgm:t>
    </dgm:pt>
    <dgm:pt modelId="{F43CB2FC-51D0-4852-84E3-C3F60B270B91}" type="parTrans" cxnId="{F6AE64C4-5075-4567-B088-A89BAF8135F7}">
      <dgm:prSet/>
      <dgm:spPr/>
      <dgm:t>
        <a:bodyPr/>
        <a:lstStyle/>
        <a:p>
          <a:endParaRPr lang="hr-HR"/>
        </a:p>
      </dgm:t>
    </dgm:pt>
    <dgm:pt modelId="{EF73070E-EE5C-4E43-A039-818E521837D9}" type="sibTrans" cxnId="{F6AE64C4-5075-4567-B088-A89BAF8135F7}">
      <dgm:prSet/>
      <dgm:spPr/>
      <dgm:t>
        <a:bodyPr/>
        <a:lstStyle/>
        <a:p>
          <a:endParaRPr lang="hr-HR"/>
        </a:p>
      </dgm:t>
    </dgm:pt>
    <dgm:pt modelId="{775EF618-347E-4E68-BEB2-4B3A6FDF1A19}" type="pres">
      <dgm:prSet presAssocID="{444113D0-6E41-461B-9FC7-69FAAEB8218B}" presName="Name0" presStyleCnt="0">
        <dgm:presLayoutVars>
          <dgm:dir/>
          <dgm:resizeHandles val="exact"/>
        </dgm:presLayoutVars>
      </dgm:prSet>
      <dgm:spPr/>
    </dgm:pt>
    <dgm:pt modelId="{82BE35FF-FF55-4DA9-8B68-14A57508C20E}" type="pres">
      <dgm:prSet presAssocID="{7F289961-8215-4B31-9701-A3F28121A0BE}" presName="node" presStyleLbl="node1" presStyleIdx="0" presStyleCnt="5" custLinFactNeighborX="1618" custLinFactNeighborY="-178">
        <dgm:presLayoutVars>
          <dgm:bulletEnabled val="1"/>
        </dgm:presLayoutVars>
      </dgm:prSet>
      <dgm:spPr/>
    </dgm:pt>
    <dgm:pt modelId="{B620735B-878D-48BB-9756-C1B926177C9E}" type="pres">
      <dgm:prSet presAssocID="{FE2ED503-806C-469F-9F77-85511361FFBD}" presName="sibTrans" presStyleLbl="sibTrans1D1" presStyleIdx="0" presStyleCnt="4"/>
      <dgm:spPr/>
    </dgm:pt>
    <dgm:pt modelId="{9EB599FF-F00E-4AD7-80B3-B6EECF7C9600}" type="pres">
      <dgm:prSet presAssocID="{FE2ED503-806C-469F-9F77-85511361FFBD}" presName="connectorText" presStyleLbl="sibTrans1D1" presStyleIdx="0" presStyleCnt="4"/>
      <dgm:spPr/>
    </dgm:pt>
    <dgm:pt modelId="{EEFB5828-D398-4654-A63E-961DF32B4628}" type="pres">
      <dgm:prSet presAssocID="{F298838A-6A45-421C-B8EE-0CF6710AC17A}" presName="node" presStyleLbl="node1" presStyleIdx="1" presStyleCnt="5">
        <dgm:presLayoutVars>
          <dgm:bulletEnabled val="1"/>
        </dgm:presLayoutVars>
      </dgm:prSet>
      <dgm:spPr/>
    </dgm:pt>
    <dgm:pt modelId="{F854BEDC-E0C9-4AF9-8DCB-918B82111D5A}" type="pres">
      <dgm:prSet presAssocID="{4CF727D2-7FF2-4AE5-A439-F0A1E4AC0FCC}" presName="sibTrans" presStyleLbl="sibTrans1D1" presStyleIdx="1" presStyleCnt="4"/>
      <dgm:spPr/>
    </dgm:pt>
    <dgm:pt modelId="{9D057046-3399-47DF-A170-50BD4DAA26D6}" type="pres">
      <dgm:prSet presAssocID="{4CF727D2-7FF2-4AE5-A439-F0A1E4AC0FCC}" presName="connectorText" presStyleLbl="sibTrans1D1" presStyleIdx="1" presStyleCnt="4"/>
      <dgm:spPr/>
    </dgm:pt>
    <dgm:pt modelId="{EBBF4D13-C8A6-4857-845D-4DD9F1A86815}" type="pres">
      <dgm:prSet presAssocID="{868C7F05-B618-4092-86FD-E56BD27992F7}" presName="node" presStyleLbl="node1" presStyleIdx="2" presStyleCnt="5">
        <dgm:presLayoutVars>
          <dgm:bulletEnabled val="1"/>
        </dgm:presLayoutVars>
      </dgm:prSet>
      <dgm:spPr/>
    </dgm:pt>
    <dgm:pt modelId="{4E8FB6B5-FF9D-4E9E-A1AE-A897F955F088}" type="pres">
      <dgm:prSet presAssocID="{EF73070E-EE5C-4E43-A039-818E521837D9}" presName="sibTrans" presStyleLbl="sibTrans1D1" presStyleIdx="2" presStyleCnt="4"/>
      <dgm:spPr/>
    </dgm:pt>
    <dgm:pt modelId="{99402395-2BF1-4160-B4CE-9D60B1314650}" type="pres">
      <dgm:prSet presAssocID="{EF73070E-EE5C-4E43-A039-818E521837D9}" presName="connectorText" presStyleLbl="sibTrans1D1" presStyleIdx="2" presStyleCnt="4"/>
      <dgm:spPr/>
    </dgm:pt>
    <dgm:pt modelId="{B90DA3CA-D0C5-48F5-BAAE-49ABDABF1A00}" type="pres">
      <dgm:prSet presAssocID="{48CFED6B-0EA8-4564-BDB9-915F0FCF2C1D}" presName="node" presStyleLbl="node1" presStyleIdx="3" presStyleCnt="5">
        <dgm:presLayoutVars>
          <dgm:bulletEnabled val="1"/>
        </dgm:presLayoutVars>
      </dgm:prSet>
      <dgm:spPr/>
    </dgm:pt>
    <dgm:pt modelId="{952BC613-112E-475F-A6BB-1FA7020E8A64}" type="pres">
      <dgm:prSet presAssocID="{E0B7C1CC-A58B-40D0-AF6C-99F38DE56A71}" presName="sibTrans" presStyleLbl="sibTrans1D1" presStyleIdx="3" presStyleCnt="4"/>
      <dgm:spPr/>
    </dgm:pt>
    <dgm:pt modelId="{FDCDFD38-C2DF-4B63-9675-BE24EC617C19}" type="pres">
      <dgm:prSet presAssocID="{E0B7C1CC-A58B-40D0-AF6C-99F38DE56A71}" presName="connectorText" presStyleLbl="sibTrans1D1" presStyleIdx="3" presStyleCnt="4"/>
      <dgm:spPr/>
    </dgm:pt>
    <dgm:pt modelId="{02D54C5F-278D-4560-B619-A31E32742734}" type="pres">
      <dgm:prSet presAssocID="{E6AB00A1-2754-42A7-B7C8-AF00922C7CB1}" presName="node" presStyleLbl="node1" presStyleIdx="4" presStyleCnt="5">
        <dgm:presLayoutVars>
          <dgm:bulletEnabled val="1"/>
        </dgm:presLayoutVars>
      </dgm:prSet>
      <dgm:spPr/>
    </dgm:pt>
  </dgm:ptLst>
  <dgm:cxnLst>
    <dgm:cxn modelId="{6C861D1C-69AA-431D-8E6C-0A11CAB8CF93}" srcId="{444113D0-6E41-461B-9FC7-69FAAEB8218B}" destId="{F298838A-6A45-421C-B8EE-0CF6710AC17A}" srcOrd="1" destOrd="0" parTransId="{5E971E3F-7B23-49E2-87CC-B8C4F11F2B5E}" sibTransId="{4CF727D2-7FF2-4AE5-A439-F0A1E4AC0FCC}"/>
    <dgm:cxn modelId="{13D55D21-3691-481C-8243-10FFA1B710BB}" type="presOf" srcId="{EF73070E-EE5C-4E43-A039-818E521837D9}" destId="{99402395-2BF1-4160-B4CE-9D60B1314650}" srcOrd="1" destOrd="0" presId="urn:microsoft.com/office/officeart/2016/7/layout/RepeatingBendingProcessNew"/>
    <dgm:cxn modelId="{369F4E26-D8D1-47BC-9511-410CF45B4375}" type="presOf" srcId="{7F289961-8215-4B31-9701-A3F28121A0BE}" destId="{82BE35FF-FF55-4DA9-8B68-14A57508C20E}" srcOrd="0" destOrd="0" presId="urn:microsoft.com/office/officeart/2016/7/layout/RepeatingBendingProcessNew"/>
    <dgm:cxn modelId="{45A18F28-EDD7-485F-959A-5096A79C7590}" type="presOf" srcId="{FE2ED503-806C-469F-9F77-85511361FFBD}" destId="{B620735B-878D-48BB-9756-C1B926177C9E}" srcOrd="0" destOrd="0" presId="urn:microsoft.com/office/officeart/2016/7/layout/RepeatingBendingProcessNew"/>
    <dgm:cxn modelId="{9922B52B-D565-40E4-959E-B251D6A7D3FC}" type="presOf" srcId="{4CF727D2-7FF2-4AE5-A439-F0A1E4AC0FCC}" destId="{9D057046-3399-47DF-A170-50BD4DAA26D6}" srcOrd="1" destOrd="0" presId="urn:microsoft.com/office/officeart/2016/7/layout/RepeatingBendingProcessNew"/>
    <dgm:cxn modelId="{CE95063D-DDA3-4382-A177-94E989590448}" type="presOf" srcId="{E0B7C1CC-A58B-40D0-AF6C-99F38DE56A71}" destId="{952BC613-112E-475F-A6BB-1FA7020E8A64}" srcOrd="0" destOrd="0" presId="urn:microsoft.com/office/officeart/2016/7/layout/RepeatingBendingProcessNew"/>
    <dgm:cxn modelId="{4B2D3A5E-B73D-4154-A201-8F1FB685A5CF}" srcId="{444113D0-6E41-461B-9FC7-69FAAEB8218B}" destId="{E6AB00A1-2754-42A7-B7C8-AF00922C7CB1}" srcOrd="4" destOrd="0" parTransId="{D27E83CA-6366-43DE-9797-8D689F0210FB}" sibTransId="{9426E394-C4DB-4323-9C7A-0D9AB8435BF5}"/>
    <dgm:cxn modelId="{FEEE0D45-2DD7-4859-BEE5-9457D3802589}" type="presOf" srcId="{868C7F05-B618-4092-86FD-E56BD27992F7}" destId="{EBBF4D13-C8A6-4857-845D-4DD9F1A86815}" srcOrd="0" destOrd="0" presId="urn:microsoft.com/office/officeart/2016/7/layout/RepeatingBendingProcessNew"/>
    <dgm:cxn modelId="{9155114A-0ABA-40F4-AAFB-54A5559DC75F}" srcId="{444113D0-6E41-461B-9FC7-69FAAEB8218B}" destId="{7F289961-8215-4B31-9701-A3F28121A0BE}" srcOrd="0" destOrd="0" parTransId="{7B09DB84-3797-4E8B-8B7A-64E4E2371775}" sibTransId="{FE2ED503-806C-469F-9F77-85511361FFBD}"/>
    <dgm:cxn modelId="{8EBED56A-4FC4-4E27-84DA-A3EEDAA13F75}" type="presOf" srcId="{444113D0-6E41-461B-9FC7-69FAAEB8218B}" destId="{775EF618-347E-4E68-BEB2-4B3A6FDF1A19}" srcOrd="0" destOrd="0" presId="urn:microsoft.com/office/officeart/2016/7/layout/RepeatingBendingProcessNew"/>
    <dgm:cxn modelId="{E5A6A77C-0C2C-4DBC-9515-1811F1A11C5D}" type="presOf" srcId="{FE2ED503-806C-469F-9F77-85511361FFBD}" destId="{9EB599FF-F00E-4AD7-80B3-B6EECF7C9600}" srcOrd="1" destOrd="0" presId="urn:microsoft.com/office/officeart/2016/7/layout/RepeatingBendingProcessNew"/>
    <dgm:cxn modelId="{9E37AE94-C559-4451-934C-92FA6AE6386F}" type="presOf" srcId="{EF73070E-EE5C-4E43-A039-818E521837D9}" destId="{4E8FB6B5-FF9D-4E9E-A1AE-A897F955F088}" srcOrd="0" destOrd="0" presId="urn:microsoft.com/office/officeart/2016/7/layout/RepeatingBendingProcessNew"/>
    <dgm:cxn modelId="{1B24DD9D-513D-4B57-BEE4-6BA035CEF79B}" type="presOf" srcId="{48CFED6B-0EA8-4564-BDB9-915F0FCF2C1D}" destId="{B90DA3CA-D0C5-48F5-BAAE-49ABDABF1A00}" srcOrd="0" destOrd="0" presId="urn:microsoft.com/office/officeart/2016/7/layout/RepeatingBendingProcessNew"/>
    <dgm:cxn modelId="{6432ACB2-106E-4FA6-B5CD-87411A6F6E52}" type="presOf" srcId="{4CF727D2-7FF2-4AE5-A439-F0A1E4AC0FCC}" destId="{F854BEDC-E0C9-4AF9-8DCB-918B82111D5A}" srcOrd="0" destOrd="0" presId="urn:microsoft.com/office/officeart/2016/7/layout/RepeatingBendingProcessNew"/>
    <dgm:cxn modelId="{7529B5BC-1E34-48C1-B8AA-56A671B6C8E9}" type="presOf" srcId="{E6AB00A1-2754-42A7-B7C8-AF00922C7CB1}" destId="{02D54C5F-278D-4560-B619-A31E32742734}" srcOrd="0" destOrd="0" presId="urn:microsoft.com/office/officeart/2016/7/layout/RepeatingBendingProcessNew"/>
    <dgm:cxn modelId="{F6AE64C4-5075-4567-B088-A89BAF8135F7}" srcId="{444113D0-6E41-461B-9FC7-69FAAEB8218B}" destId="{868C7F05-B618-4092-86FD-E56BD27992F7}" srcOrd="2" destOrd="0" parTransId="{F43CB2FC-51D0-4852-84E3-C3F60B270B91}" sibTransId="{EF73070E-EE5C-4E43-A039-818E521837D9}"/>
    <dgm:cxn modelId="{4347C5D6-B679-4E9D-9296-721604CA05B9}" type="presOf" srcId="{E0B7C1CC-A58B-40D0-AF6C-99F38DE56A71}" destId="{FDCDFD38-C2DF-4B63-9675-BE24EC617C19}" srcOrd="1" destOrd="0" presId="urn:microsoft.com/office/officeart/2016/7/layout/RepeatingBendingProcessNew"/>
    <dgm:cxn modelId="{AE400CDC-1874-44B9-992C-97F8B82C951B}" type="presOf" srcId="{F298838A-6A45-421C-B8EE-0CF6710AC17A}" destId="{EEFB5828-D398-4654-A63E-961DF32B4628}" srcOrd="0" destOrd="0" presId="urn:microsoft.com/office/officeart/2016/7/layout/RepeatingBendingProcessNew"/>
    <dgm:cxn modelId="{72C16EFA-D8E0-4238-B1C3-01DB150A039B}" srcId="{444113D0-6E41-461B-9FC7-69FAAEB8218B}" destId="{48CFED6B-0EA8-4564-BDB9-915F0FCF2C1D}" srcOrd="3" destOrd="0" parTransId="{729948ED-28E4-49A2-9C3D-754305E0192B}" sibTransId="{E0B7C1CC-A58B-40D0-AF6C-99F38DE56A71}"/>
    <dgm:cxn modelId="{B299A615-6698-427A-B285-BA4E2F3B927A}" type="presParOf" srcId="{775EF618-347E-4E68-BEB2-4B3A6FDF1A19}" destId="{82BE35FF-FF55-4DA9-8B68-14A57508C20E}" srcOrd="0" destOrd="0" presId="urn:microsoft.com/office/officeart/2016/7/layout/RepeatingBendingProcessNew"/>
    <dgm:cxn modelId="{B097C265-C32C-4511-A9F3-F122EDBACBDA}" type="presParOf" srcId="{775EF618-347E-4E68-BEB2-4B3A6FDF1A19}" destId="{B620735B-878D-48BB-9756-C1B926177C9E}" srcOrd="1" destOrd="0" presId="urn:microsoft.com/office/officeart/2016/7/layout/RepeatingBendingProcessNew"/>
    <dgm:cxn modelId="{037D0236-4A77-4EDC-944B-14BFA2939C24}" type="presParOf" srcId="{B620735B-878D-48BB-9756-C1B926177C9E}" destId="{9EB599FF-F00E-4AD7-80B3-B6EECF7C9600}" srcOrd="0" destOrd="0" presId="urn:microsoft.com/office/officeart/2016/7/layout/RepeatingBendingProcessNew"/>
    <dgm:cxn modelId="{E849ABA3-706F-46D2-B4C9-CCBBB6CC475A}" type="presParOf" srcId="{775EF618-347E-4E68-BEB2-4B3A6FDF1A19}" destId="{EEFB5828-D398-4654-A63E-961DF32B4628}" srcOrd="2" destOrd="0" presId="urn:microsoft.com/office/officeart/2016/7/layout/RepeatingBendingProcessNew"/>
    <dgm:cxn modelId="{920AD320-AB09-426B-AD1F-E6BFF7AF2762}" type="presParOf" srcId="{775EF618-347E-4E68-BEB2-4B3A6FDF1A19}" destId="{F854BEDC-E0C9-4AF9-8DCB-918B82111D5A}" srcOrd="3" destOrd="0" presId="urn:microsoft.com/office/officeart/2016/7/layout/RepeatingBendingProcessNew"/>
    <dgm:cxn modelId="{8D9E39A3-5138-4B9F-87C5-0CFBA40F0956}" type="presParOf" srcId="{F854BEDC-E0C9-4AF9-8DCB-918B82111D5A}" destId="{9D057046-3399-47DF-A170-50BD4DAA26D6}" srcOrd="0" destOrd="0" presId="urn:microsoft.com/office/officeart/2016/7/layout/RepeatingBendingProcessNew"/>
    <dgm:cxn modelId="{006F0047-2417-4920-8836-1FF3C927FB93}" type="presParOf" srcId="{775EF618-347E-4E68-BEB2-4B3A6FDF1A19}" destId="{EBBF4D13-C8A6-4857-845D-4DD9F1A86815}" srcOrd="4" destOrd="0" presId="urn:microsoft.com/office/officeart/2016/7/layout/RepeatingBendingProcessNew"/>
    <dgm:cxn modelId="{BA5EE042-72F5-4499-AD7A-AAF47C278B93}" type="presParOf" srcId="{775EF618-347E-4E68-BEB2-4B3A6FDF1A19}" destId="{4E8FB6B5-FF9D-4E9E-A1AE-A897F955F088}" srcOrd="5" destOrd="0" presId="urn:microsoft.com/office/officeart/2016/7/layout/RepeatingBendingProcessNew"/>
    <dgm:cxn modelId="{F3954379-244C-491D-93A3-6E6AC3E67148}" type="presParOf" srcId="{4E8FB6B5-FF9D-4E9E-A1AE-A897F955F088}" destId="{99402395-2BF1-4160-B4CE-9D60B1314650}" srcOrd="0" destOrd="0" presId="urn:microsoft.com/office/officeart/2016/7/layout/RepeatingBendingProcessNew"/>
    <dgm:cxn modelId="{02557FC8-8283-4BF4-B5A6-57F162DBAB0A}" type="presParOf" srcId="{775EF618-347E-4E68-BEB2-4B3A6FDF1A19}" destId="{B90DA3CA-D0C5-48F5-BAAE-49ABDABF1A00}" srcOrd="6" destOrd="0" presId="urn:microsoft.com/office/officeart/2016/7/layout/RepeatingBendingProcessNew"/>
    <dgm:cxn modelId="{BC349393-ED29-4CD5-B502-C83B79298C61}" type="presParOf" srcId="{775EF618-347E-4E68-BEB2-4B3A6FDF1A19}" destId="{952BC613-112E-475F-A6BB-1FA7020E8A64}" srcOrd="7" destOrd="0" presId="urn:microsoft.com/office/officeart/2016/7/layout/RepeatingBendingProcessNew"/>
    <dgm:cxn modelId="{772A2CCF-F833-43D7-9BE2-90F9252841E5}" type="presParOf" srcId="{952BC613-112E-475F-A6BB-1FA7020E8A64}" destId="{FDCDFD38-C2DF-4B63-9675-BE24EC617C19}" srcOrd="0" destOrd="0" presId="urn:microsoft.com/office/officeart/2016/7/layout/RepeatingBendingProcessNew"/>
    <dgm:cxn modelId="{ADCCE4EF-C56B-4AE4-A010-BDB5747F1B37}" type="presParOf" srcId="{775EF618-347E-4E68-BEB2-4B3A6FDF1A19}" destId="{02D54C5F-278D-4560-B619-A31E32742734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DD67BA-16A7-4B5B-B3A4-D94F1D313C23}" type="doc">
      <dgm:prSet loTypeId="urn:microsoft.com/office/officeart/2005/8/layout/hierarchy2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56647945-3B1B-4A70-B413-FA8392A95AD8}">
      <dgm:prSet phldrT="[Tekst]"/>
      <dgm:spPr/>
      <dgm:t>
        <a:bodyPr/>
        <a:lstStyle/>
        <a:p>
          <a:r>
            <a:rPr lang="hr-HR" dirty="0"/>
            <a:t>Motivacijski sat</a:t>
          </a:r>
        </a:p>
      </dgm:t>
    </dgm:pt>
    <dgm:pt modelId="{F5DCF39B-05BB-434C-B348-D2E2ED300A34}" type="parTrans" cxnId="{749F0BE4-787A-4170-8F8C-0263EF25F361}">
      <dgm:prSet/>
      <dgm:spPr/>
      <dgm:t>
        <a:bodyPr/>
        <a:lstStyle/>
        <a:p>
          <a:endParaRPr lang="hr-HR"/>
        </a:p>
      </dgm:t>
    </dgm:pt>
    <dgm:pt modelId="{1EB9127B-AE37-49E2-94B7-900F2A33AB13}" type="sibTrans" cxnId="{749F0BE4-787A-4170-8F8C-0263EF25F361}">
      <dgm:prSet/>
      <dgm:spPr/>
      <dgm:t>
        <a:bodyPr/>
        <a:lstStyle/>
        <a:p>
          <a:endParaRPr lang="hr-HR"/>
        </a:p>
      </dgm:t>
    </dgm:pt>
    <dgm:pt modelId="{E7E1E249-0B83-4639-91D8-B2DDC3BFEBF6}">
      <dgm:prSet phldrT="[Tekst]"/>
      <dgm:spPr/>
      <dgm:t>
        <a:bodyPr/>
        <a:lstStyle/>
        <a:p>
          <a:r>
            <a:rPr lang="hr-HR" dirty="0"/>
            <a:t>osjećaji</a:t>
          </a:r>
        </a:p>
      </dgm:t>
    </dgm:pt>
    <dgm:pt modelId="{263A7E8E-FBB8-48E8-94B1-75199957751B}" type="parTrans" cxnId="{6C5E0258-24CC-4D2C-AC60-38177ED517E0}">
      <dgm:prSet/>
      <dgm:spPr/>
      <dgm:t>
        <a:bodyPr/>
        <a:lstStyle/>
        <a:p>
          <a:endParaRPr lang="hr-HR"/>
        </a:p>
      </dgm:t>
    </dgm:pt>
    <dgm:pt modelId="{BCEFD1BD-AA6A-47AA-9E86-1222C052548E}" type="sibTrans" cxnId="{6C5E0258-24CC-4D2C-AC60-38177ED517E0}">
      <dgm:prSet/>
      <dgm:spPr/>
      <dgm:t>
        <a:bodyPr/>
        <a:lstStyle/>
        <a:p>
          <a:endParaRPr lang="hr-HR"/>
        </a:p>
      </dgm:t>
    </dgm:pt>
    <dgm:pt modelId="{8435371A-22EE-401F-BB04-4601AA9084DF}">
      <dgm:prSet phldrT="[Tekst]"/>
      <dgm:spPr/>
      <dgm:t>
        <a:bodyPr/>
        <a:lstStyle/>
        <a:p>
          <a:r>
            <a:rPr lang="hr-HR" dirty="0"/>
            <a:t>odabrana ciljana poglavlja</a:t>
          </a:r>
        </a:p>
      </dgm:t>
    </dgm:pt>
    <dgm:pt modelId="{5890651D-F9ED-4E45-B2CF-E862283CCA5F}" type="parTrans" cxnId="{2F9F7EF6-5BF6-4AB7-82E0-589E18A97408}">
      <dgm:prSet/>
      <dgm:spPr/>
      <dgm:t>
        <a:bodyPr/>
        <a:lstStyle/>
        <a:p>
          <a:endParaRPr lang="hr-HR"/>
        </a:p>
      </dgm:t>
    </dgm:pt>
    <dgm:pt modelId="{598789E3-A97C-4B2A-A5CE-2043B30E8855}" type="sibTrans" cxnId="{2F9F7EF6-5BF6-4AB7-82E0-589E18A97408}">
      <dgm:prSet/>
      <dgm:spPr/>
      <dgm:t>
        <a:bodyPr/>
        <a:lstStyle/>
        <a:p>
          <a:endParaRPr lang="hr-HR"/>
        </a:p>
      </dgm:t>
    </dgm:pt>
    <dgm:pt modelId="{F6AB4DDD-330B-48D6-90C6-3AF595D585CD}">
      <dgm:prSet phldrT="[Tekst]"/>
      <dgm:spPr/>
      <dgm:t>
        <a:bodyPr/>
        <a:lstStyle/>
        <a:p>
          <a:r>
            <a:rPr lang="hr-HR" dirty="0"/>
            <a:t>u kojem se prepoznaje</a:t>
          </a:r>
        </a:p>
      </dgm:t>
    </dgm:pt>
    <dgm:pt modelId="{52025495-FACA-4711-9B3D-60977618065A}" type="parTrans" cxnId="{ADE555A4-DEFD-41B7-ABE4-A19EE7378E5F}">
      <dgm:prSet/>
      <dgm:spPr/>
      <dgm:t>
        <a:bodyPr/>
        <a:lstStyle/>
        <a:p>
          <a:endParaRPr lang="hr-HR"/>
        </a:p>
      </dgm:t>
    </dgm:pt>
    <dgm:pt modelId="{B6962888-33B4-43F0-A663-494DFA449155}" type="sibTrans" cxnId="{ADE555A4-DEFD-41B7-ABE4-A19EE7378E5F}">
      <dgm:prSet/>
      <dgm:spPr/>
      <dgm:t>
        <a:bodyPr/>
        <a:lstStyle/>
        <a:p>
          <a:endParaRPr lang="hr-HR"/>
        </a:p>
      </dgm:t>
    </dgm:pt>
    <dgm:pt modelId="{0736DFA0-ED5E-40B5-A8A7-65F8E6E4A6E8}">
      <dgm:prSet phldrT="[Tekst]"/>
      <dgm:spPr/>
      <dgm:t>
        <a:bodyPr/>
        <a:lstStyle/>
        <a:p>
          <a:r>
            <a:rPr lang="hr-HR" dirty="0"/>
            <a:t>doživljaji</a:t>
          </a:r>
        </a:p>
      </dgm:t>
    </dgm:pt>
    <dgm:pt modelId="{270BA52C-0ABB-4805-AA5C-F7471AB118DC}" type="parTrans" cxnId="{F6224784-7A1E-4B8B-AB7D-084BE57B38C1}">
      <dgm:prSet/>
      <dgm:spPr/>
      <dgm:t>
        <a:bodyPr/>
        <a:lstStyle/>
        <a:p>
          <a:endParaRPr lang="hr-HR"/>
        </a:p>
      </dgm:t>
    </dgm:pt>
    <dgm:pt modelId="{6410FA5C-771C-4570-B4AE-AC79E29C0B02}" type="sibTrans" cxnId="{F6224784-7A1E-4B8B-AB7D-084BE57B38C1}">
      <dgm:prSet/>
      <dgm:spPr/>
      <dgm:t>
        <a:bodyPr/>
        <a:lstStyle/>
        <a:p>
          <a:endParaRPr lang="hr-HR"/>
        </a:p>
      </dgm:t>
    </dgm:pt>
    <dgm:pt modelId="{64EB706F-6233-4CDC-ADD1-4D24FF5E16CF}">
      <dgm:prSet phldrT="[Tekst]"/>
      <dgm:spPr/>
      <dgm:t>
        <a:bodyPr/>
        <a:lstStyle/>
        <a:p>
          <a:r>
            <a:rPr lang="hr-HR" dirty="0"/>
            <a:t>povezanost s autorom</a:t>
          </a:r>
        </a:p>
      </dgm:t>
    </dgm:pt>
    <dgm:pt modelId="{DB3023F5-636A-48F4-8C46-69E3FF1C1887}" type="parTrans" cxnId="{0FC54292-7082-424E-8B26-75C16C9B257B}">
      <dgm:prSet/>
      <dgm:spPr/>
      <dgm:t>
        <a:bodyPr/>
        <a:lstStyle/>
        <a:p>
          <a:endParaRPr lang="hr-HR"/>
        </a:p>
      </dgm:t>
    </dgm:pt>
    <dgm:pt modelId="{F3468DC9-21D6-4166-AFA8-9A8FD5A4CA9D}" type="sibTrans" cxnId="{0FC54292-7082-424E-8B26-75C16C9B257B}">
      <dgm:prSet/>
      <dgm:spPr/>
      <dgm:t>
        <a:bodyPr/>
        <a:lstStyle/>
        <a:p>
          <a:endParaRPr lang="hr-HR"/>
        </a:p>
      </dgm:t>
    </dgm:pt>
    <dgm:pt modelId="{5C7FF179-0406-4EBF-AA2E-2A1E6927F5CB}" type="pres">
      <dgm:prSet presAssocID="{A5DD67BA-16A7-4B5B-B3A4-D94F1D313C2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A49E31-27A8-4F50-A369-DCECE90292BC}" type="pres">
      <dgm:prSet presAssocID="{56647945-3B1B-4A70-B413-FA8392A95AD8}" presName="root1" presStyleCnt="0"/>
      <dgm:spPr/>
    </dgm:pt>
    <dgm:pt modelId="{D4BBD799-0E0A-4A43-BEB3-58FF9254CCB7}" type="pres">
      <dgm:prSet presAssocID="{56647945-3B1B-4A70-B413-FA8392A95AD8}" presName="LevelOneTextNode" presStyleLbl="node0" presStyleIdx="0" presStyleCnt="1">
        <dgm:presLayoutVars>
          <dgm:chPref val="3"/>
        </dgm:presLayoutVars>
      </dgm:prSet>
      <dgm:spPr/>
    </dgm:pt>
    <dgm:pt modelId="{9130412B-800A-4B8F-9910-FB5A5A953F6B}" type="pres">
      <dgm:prSet presAssocID="{56647945-3B1B-4A70-B413-FA8392A95AD8}" presName="level2hierChild" presStyleCnt="0"/>
      <dgm:spPr/>
    </dgm:pt>
    <dgm:pt modelId="{63C276EE-14F4-4DED-A3CB-5252343FF800}" type="pres">
      <dgm:prSet presAssocID="{263A7E8E-FBB8-48E8-94B1-75199957751B}" presName="conn2-1" presStyleLbl="parChTrans1D2" presStyleIdx="0" presStyleCnt="2"/>
      <dgm:spPr/>
    </dgm:pt>
    <dgm:pt modelId="{4F075651-08FD-409E-B773-85B73468D1A9}" type="pres">
      <dgm:prSet presAssocID="{263A7E8E-FBB8-48E8-94B1-75199957751B}" presName="connTx" presStyleLbl="parChTrans1D2" presStyleIdx="0" presStyleCnt="2"/>
      <dgm:spPr/>
    </dgm:pt>
    <dgm:pt modelId="{007EF46C-638C-46C4-9B4F-CCEF21B5E43E}" type="pres">
      <dgm:prSet presAssocID="{E7E1E249-0B83-4639-91D8-B2DDC3BFEBF6}" presName="root2" presStyleCnt="0"/>
      <dgm:spPr/>
    </dgm:pt>
    <dgm:pt modelId="{5D2262B4-DBE4-40B9-A7D1-B7744CF72C3F}" type="pres">
      <dgm:prSet presAssocID="{E7E1E249-0B83-4639-91D8-B2DDC3BFEBF6}" presName="LevelTwoTextNode" presStyleLbl="node2" presStyleIdx="0" presStyleCnt="2">
        <dgm:presLayoutVars>
          <dgm:chPref val="3"/>
        </dgm:presLayoutVars>
      </dgm:prSet>
      <dgm:spPr/>
    </dgm:pt>
    <dgm:pt modelId="{4482C4D1-D225-41CA-A027-1F5E2B1CBF7C}" type="pres">
      <dgm:prSet presAssocID="{E7E1E249-0B83-4639-91D8-B2DDC3BFEBF6}" presName="level3hierChild" presStyleCnt="0"/>
      <dgm:spPr/>
    </dgm:pt>
    <dgm:pt modelId="{5F36E2A3-D236-4613-935A-B6A4AEBA6175}" type="pres">
      <dgm:prSet presAssocID="{5890651D-F9ED-4E45-B2CF-E862283CCA5F}" presName="conn2-1" presStyleLbl="parChTrans1D3" presStyleIdx="0" presStyleCnt="3"/>
      <dgm:spPr/>
    </dgm:pt>
    <dgm:pt modelId="{CB6D5DAE-A381-4E5D-B48B-04C8FEC1C4F0}" type="pres">
      <dgm:prSet presAssocID="{5890651D-F9ED-4E45-B2CF-E862283CCA5F}" presName="connTx" presStyleLbl="parChTrans1D3" presStyleIdx="0" presStyleCnt="3"/>
      <dgm:spPr/>
    </dgm:pt>
    <dgm:pt modelId="{0126C870-7303-4427-91D1-DAE2B2360359}" type="pres">
      <dgm:prSet presAssocID="{8435371A-22EE-401F-BB04-4601AA9084DF}" presName="root2" presStyleCnt="0"/>
      <dgm:spPr/>
    </dgm:pt>
    <dgm:pt modelId="{DEBAF7E0-BC6B-433E-9053-4D95CDE5050B}" type="pres">
      <dgm:prSet presAssocID="{8435371A-22EE-401F-BB04-4601AA9084DF}" presName="LevelTwoTextNode" presStyleLbl="node3" presStyleIdx="0" presStyleCnt="3">
        <dgm:presLayoutVars>
          <dgm:chPref val="3"/>
        </dgm:presLayoutVars>
      </dgm:prSet>
      <dgm:spPr/>
    </dgm:pt>
    <dgm:pt modelId="{2D410870-3134-46CE-812A-EC1ED8BCFB25}" type="pres">
      <dgm:prSet presAssocID="{8435371A-22EE-401F-BB04-4601AA9084DF}" presName="level3hierChild" presStyleCnt="0"/>
      <dgm:spPr/>
    </dgm:pt>
    <dgm:pt modelId="{24FE1D06-4140-4BE1-9FD4-E71AB4EAAE1B}" type="pres">
      <dgm:prSet presAssocID="{52025495-FACA-4711-9B3D-60977618065A}" presName="conn2-1" presStyleLbl="parChTrans1D3" presStyleIdx="1" presStyleCnt="3"/>
      <dgm:spPr/>
    </dgm:pt>
    <dgm:pt modelId="{DD797454-7B23-4BA6-9CD0-4A9A3ADC3874}" type="pres">
      <dgm:prSet presAssocID="{52025495-FACA-4711-9B3D-60977618065A}" presName="connTx" presStyleLbl="parChTrans1D3" presStyleIdx="1" presStyleCnt="3"/>
      <dgm:spPr/>
    </dgm:pt>
    <dgm:pt modelId="{92DBCDC5-3D58-49C2-BA74-21C2EF953664}" type="pres">
      <dgm:prSet presAssocID="{F6AB4DDD-330B-48D6-90C6-3AF595D585CD}" presName="root2" presStyleCnt="0"/>
      <dgm:spPr/>
    </dgm:pt>
    <dgm:pt modelId="{521CF869-6C91-4C2C-8A52-048E98AC1D48}" type="pres">
      <dgm:prSet presAssocID="{F6AB4DDD-330B-48D6-90C6-3AF595D585CD}" presName="LevelTwoTextNode" presStyleLbl="node3" presStyleIdx="1" presStyleCnt="3">
        <dgm:presLayoutVars>
          <dgm:chPref val="3"/>
        </dgm:presLayoutVars>
      </dgm:prSet>
      <dgm:spPr/>
    </dgm:pt>
    <dgm:pt modelId="{96C9217E-F299-4DC8-BB11-045E15EA650C}" type="pres">
      <dgm:prSet presAssocID="{F6AB4DDD-330B-48D6-90C6-3AF595D585CD}" presName="level3hierChild" presStyleCnt="0"/>
      <dgm:spPr/>
    </dgm:pt>
    <dgm:pt modelId="{8A266468-4CA5-4DB8-B9F7-1E6A887AB2CC}" type="pres">
      <dgm:prSet presAssocID="{270BA52C-0ABB-4805-AA5C-F7471AB118DC}" presName="conn2-1" presStyleLbl="parChTrans1D2" presStyleIdx="1" presStyleCnt="2"/>
      <dgm:spPr/>
    </dgm:pt>
    <dgm:pt modelId="{974B14CF-EFCC-40BB-B7EE-4D859D6E847C}" type="pres">
      <dgm:prSet presAssocID="{270BA52C-0ABB-4805-AA5C-F7471AB118DC}" presName="connTx" presStyleLbl="parChTrans1D2" presStyleIdx="1" presStyleCnt="2"/>
      <dgm:spPr/>
    </dgm:pt>
    <dgm:pt modelId="{45933076-D738-4AD0-A478-F703BF87B508}" type="pres">
      <dgm:prSet presAssocID="{0736DFA0-ED5E-40B5-A8A7-65F8E6E4A6E8}" presName="root2" presStyleCnt="0"/>
      <dgm:spPr/>
    </dgm:pt>
    <dgm:pt modelId="{52F1FD34-16F4-4F03-B529-4DC2582026F9}" type="pres">
      <dgm:prSet presAssocID="{0736DFA0-ED5E-40B5-A8A7-65F8E6E4A6E8}" presName="LevelTwoTextNode" presStyleLbl="node2" presStyleIdx="1" presStyleCnt="2">
        <dgm:presLayoutVars>
          <dgm:chPref val="3"/>
        </dgm:presLayoutVars>
      </dgm:prSet>
      <dgm:spPr/>
    </dgm:pt>
    <dgm:pt modelId="{EB4062DC-A6E7-461E-A1ED-C150FC9DF8D2}" type="pres">
      <dgm:prSet presAssocID="{0736DFA0-ED5E-40B5-A8A7-65F8E6E4A6E8}" presName="level3hierChild" presStyleCnt="0"/>
      <dgm:spPr/>
    </dgm:pt>
    <dgm:pt modelId="{64566B51-4634-4756-9B4E-D0714B969CD9}" type="pres">
      <dgm:prSet presAssocID="{DB3023F5-636A-48F4-8C46-69E3FF1C1887}" presName="conn2-1" presStyleLbl="parChTrans1D3" presStyleIdx="2" presStyleCnt="3"/>
      <dgm:spPr/>
    </dgm:pt>
    <dgm:pt modelId="{0F1CE409-9EEA-40D5-AE85-9BF12C796634}" type="pres">
      <dgm:prSet presAssocID="{DB3023F5-636A-48F4-8C46-69E3FF1C1887}" presName="connTx" presStyleLbl="parChTrans1D3" presStyleIdx="2" presStyleCnt="3"/>
      <dgm:spPr/>
    </dgm:pt>
    <dgm:pt modelId="{056DFB8A-E726-439F-B6C8-81D46E94D907}" type="pres">
      <dgm:prSet presAssocID="{64EB706F-6233-4CDC-ADD1-4D24FF5E16CF}" presName="root2" presStyleCnt="0"/>
      <dgm:spPr/>
    </dgm:pt>
    <dgm:pt modelId="{1632ABBE-A4FE-40E4-8FBA-4D47E415FB50}" type="pres">
      <dgm:prSet presAssocID="{64EB706F-6233-4CDC-ADD1-4D24FF5E16CF}" presName="LevelTwoTextNode" presStyleLbl="node3" presStyleIdx="2" presStyleCnt="3">
        <dgm:presLayoutVars>
          <dgm:chPref val="3"/>
        </dgm:presLayoutVars>
      </dgm:prSet>
      <dgm:spPr/>
    </dgm:pt>
    <dgm:pt modelId="{FBA17D7E-98EC-42CB-B276-835D066D4810}" type="pres">
      <dgm:prSet presAssocID="{64EB706F-6233-4CDC-ADD1-4D24FF5E16CF}" presName="level3hierChild" presStyleCnt="0"/>
      <dgm:spPr/>
    </dgm:pt>
  </dgm:ptLst>
  <dgm:cxnLst>
    <dgm:cxn modelId="{631AB10B-255F-44C1-8A5E-4008495F3CFB}" type="presOf" srcId="{5890651D-F9ED-4E45-B2CF-E862283CCA5F}" destId="{CB6D5DAE-A381-4E5D-B48B-04C8FEC1C4F0}" srcOrd="1" destOrd="0" presId="urn:microsoft.com/office/officeart/2005/8/layout/hierarchy2"/>
    <dgm:cxn modelId="{2051ED10-1CA9-49F3-A01C-21589AAB6B4D}" type="presOf" srcId="{263A7E8E-FBB8-48E8-94B1-75199957751B}" destId="{63C276EE-14F4-4DED-A3CB-5252343FF800}" srcOrd="0" destOrd="0" presId="urn:microsoft.com/office/officeart/2005/8/layout/hierarchy2"/>
    <dgm:cxn modelId="{12AA3E6B-5476-440D-A7E5-6417C9EF0A99}" type="presOf" srcId="{DB3023F5-636A-48F4-8C46-69E3FF1C1887}" destId="{64566B51-4634-4756-9B4E-D0714B969CD9}" srcOrd="0" destOrd="0" presId="urn:microsoft.com/office/officeart/2005/8/layout/hierarchy2"/>
    <dgm:cxn modelId="{5DA41650-9457-45BE-8294-D93690868503}" type="presOf" srcId="{64EB706F-6233-4CDC-ADD1-4D24FF5E16CF}" destId="{1632ABBE-A4FE-40E4-8FBA-4D47E415FB50}" srcOrd="0" destOrd="0" presId="urn:microsoft.com/office/officeart/2005/8/layout/hierarchy2"/>
    <dgm:cxn modelId="{92972654-C6BB-43A0-BB1D-4620CEB5AD26}" type="presOf" srcId="{DB3023F5-636A-48F4-8C46-69E3FF1C1887}" destId="{0F1CE409-9EEA-40D5-AE85-9BF12C796634}" srcOrd="1" destOrd="0" presId="urn:microsoft.com/office/officeart/2005/8/layout/hierarchy2"/>
    <dgm:cxn modelId="{6C5E0258-24CC-4D2C-AC60-38177ED517E0}" srcId="{56647945-3B1B-4A70-B413-FA8392A95AD8}" destId="{E7E1E249-0B83-4639-91D8-B2DDC3BFEBF6}" srcOrd="0" destOrd="0" parTransId="{263A7E8E-FBB8-48E8-94B1-75199957751B}" sibTransId="{BCEFD1BD-AA6A-47AA-9E86-1222C052548E}"/>
    <dgm:cxn modelId="{8E02A078-2F23-4E68-8794-E6083350D312}" type="presOf" srcId="{56647945-3B1B-4A70-B413-FA8392A95AD8}" destId="{D4BBD799-0E0A-4A43-BEB3-58FF9254CCB7}" srcOrd="0" destOrd="0" presId="urn:microsoft.com/office/officeart/2005/8/layout/hierarchy2"/>
    <dgm:cxn modelId="{78FE0A7E-442A-41E5-B9D8-A87D15DE7366}" type="presOf" srcId="{A5DD67BA-16A7-4B5B-B3A4-D94F1D313C23}" destId="{5C7FF179-0406-4EBF-AA2E-2A1E6927F5CB}" srcOrd="0" destOrd="0" presId="urn:microsoft.com/office/officeart/2005/8/layout/hierarchy2"/>
    <dgm:cxn modelId="{F6224784-7A1E-4B8B-AB7D-084BE57B38C1}" srcId="{56647945-3B1B-4A70-B413-FA8392A95AD8}" destId="{0736DFA0-ED5E-40B5-A8A7-65F8E6E4A6E8}" srcOrd="1" destOrd="0" parTransId="{270BA52C-0ABB-4805-AA5C-F7471AB118DC}" sibTransId="{6410FA5C-771C-4570-B4AE-AC79E29C0B02}"/>
    <dgm:cxn modelId="{20EE3B88-37C4-410F-9F0F-10D2424AD5DD}" type="presOf" srcId="{270BA52C-0ABB-4805-AA5C-F7471AB118DC}" destId="{8A266468-4CA5-4DB8-B9F7-1E6A887AB2CC}" srcOrd="0" destOrd="0" presId="urn:microsoft.com/office/officeart/2005/8/layout/hierarchy2"/>
    <dgm:cxn modelId="{0FC54292-7082-424E-8B26-75C16C9B257B}" srcId="{0736DFA0-ED5E-40B5-A8A7-65F8E6E4A6E8}" destId="{64EB706F-6233-4CDC-ADD1-4D24FF5E16CF}" srcOrd="0" destOrd="0" parTransId="{DB3023F5-636A-48F4-8C46-69E3FF1C1887}" sibTransId="{F3468DC9-21D6-4166-AFA8-9A8FD5A4CA9D}"/>
    <dgm:cxn modelId="{2CD72694-BF2C-4EE7-A8B0-148FAED376DE}" type="presOf" srcId="{0736DFA0-ED5E-40B5-A8A7-65F8E6E4A6E8}" destId="{52F1FD34-16F4-4F03-B529-4DC2582026F9}" srcOrd="0" destOrd="0" presId="urn:microsoft.com/office/officeart/2005/8/layout/hierarchy2"/>
    <dgm:cxn modelId="{ADE555A4-DEFD-41B7-ABE4-A19EE7378E5F}" srcId="{E7E1E249-0B83-4639-91D8-B2DDC3BFEBF6}" destId="{F6AB4DDD-330B-48D6-90C6-3AF595D585CD}" srcOrd="1" destOrd="0" parTransId="{52025495-FACA-4711-9B3D-60977618065A}" sibTransId="{B6962888-33B4-43F0-A663-494DFA449155}"/>
    <dgm:cxn modelId="{498CF1A6-571A-4702-ABF4-65BBEDE070E1}" type="presOf" srcId="{8435371A-22EE-401F-BB04-4601AA9084DF}" destId="{DEBAF7E0-BC6B-433E-9053-4D95CDE5050B}" srcOrd="0" destOrd="0" presId="urn:microsoft.com/office/officeart/2005/8/layout/hierarchy2"/>
    <dgm:cxn modelId="{E6DB84CF-8A6B-426D-958C-4BBDF5079B58}" type="presOf" srcId="{F6AB4DDD-330B-48D6-90C6-3AF595D585CD}" destId="{521CF869-6C91-4C2C-8A52-048E98AC1D48}" srcOrd="0" destOrd="0" presId="urn:microsoft.com/office/officeart/2005/8/layout/hierarchy2"/>
    <dgm:cxn modelId="{D68577D3-F7E9-4CF7-8286-C144EC91F1E9}" type="presOf" srcId="{52025495-FACA-4711-9B3D-60977618065A}" destId="{DD797454-7B23-4BA6-9CD0-4A9A3ADC3874}" srcOrd="1" destOrd="0" presId="urn:microsoft.com/office/officeart/2005/8/layout/hierarchy2"/>
    <dgm:cxn modelId="{BF4783D6-ECBB-496D-B198-CA77E18347BF}" type="presOf" srcId="{270BA52C-0ABB-4805-AA5C-F7471AB118DC}" destId="{974B14CF-EFCC-40BB-B7EE-4D859D6E847C}" srcOrd="1" destOrd="0" presId="urn:microsoft.com/office/officeart/2005/8/layout/hierarchy2"/>
    <dgm:cxn modelId="{E216F1D9-3C60-4B17-A237-AB236C921C5E}" type="presOf" srcId="{5890651D-F9ED-4E45-B2CF-E862283CCA5F}" destId="{5F36E2A3-D236-4613-935A-B6A4AEBA6175}" srcOrd="0" destOrd="0" presId="urn:microsoft.com/office/officeart/2005/8/layout/hierarchy2"/>
    <dgm:cxn modelId="{749F0BE4-787A-4170-8F8C-0263EF25F361}" srcId="{A5DD67BA-16A7-4B5B-B3A4-D94F1D313C23}" destId="{56647945-3B1B-4A70-B413-FA8392A95AD8}" srcOrd="0" destOrd="0" parTransId="{F5DCF39B-05BB-434C-B348-D2E2ED300A34}" sibTransId="{1EB9127B-AE37-49E2-94B7-900F2A33AB13}"/>
    <dgm:cxn modelId="{EF0F95E8-B870-4988-815D-4420C299F1FF}" type="presOf" srcId="{52025495-FACA-4711-9B3D-60977618065A}" destId="{24FE1D06-4140-4BE1-9FD4-E71AB4EAAE1B}" srcOrd="0" destOrd="0" presId="urn:microsoft.com/office/officeart/2005/8/layout/hierarchy2"/>
    <dgm:cxn modelId="{2F9F7EF6-5BF6-4AB7-82E0-589E18A97408}" srcId="{E7E1E249-0B83-4639-91D8-B2DDC3BFEBF6}" destId="{8435371A-22EE-401F-BB04-4601AA9084DF}" srcOrd="0" destOrd="0" parTransId="{5890651D-F9ED-4E45-B2CF-E862283CCA5F}" sibTransId="{598789E3-A97C-4B2A-A5CE-2043B30E8855}"/>
    <dgm:cxn modelId="{9395A9F7-B27E-40CA-9ED1-53C256997990}" type="presOf" srcId="{263A7E8E-FBB8-48E8-94B1-75199957751B}" destId="{4F075651-08FD-409E-B773-85B73468D1A9}" srcOrd="1" destOrd="0" presId="urn:microsoft.com/office/officeart/2005/8/layout/hierarchy2"/>
    <dgm:cxn modelId="{B213E2FE-8CCC-4D8E-8392-95E120D4C665}" type="presOf" srcId="{E7E1E249-0B83-4639-91D8-B2DDC3BFEBF6}" destId="{5D2262B4-DBE4-40B9-A7D1-B7744CF72C3F}" srcOrd="0" destOrd="0" presId="urn:microsoft.com/office/officeart/2005/8/layout/hierarchy2"/>
    <dgm:cxn modelId="{6E854F38-85F5-428B-978D-4426554C1E6F}" type="presParOf" srcId="{5C7FF179-0406-4EBF-AA2E-2A1E6927F5CB}" destId="{2CA49E31-27A8-4F50-A369-DCECE90292BC}" srcOrd="0" destOrd="0" presId="urn:microsoft.com/office/officeart/2005/8/layout/hierarchy2"/>
    <dgm:cxn modelId="{C37A4D19-137D-4AF0-BBA8-AC142E22E945}" type="presParOf" srcId="{2CA49E31-27A8-4F50-A369-DCECE90292BC}" destId="{D4BBD799-0E0A-4A43-BEB3-58FF9254CCB7}" srcOrd="0" destOrd="0" presId="urn:microsoft.com/office/officeart/2005/8/layout/hierarchy2"/>
    <dgm:cxn modelId="{3DA51227-B2D2-4930-8675-1E65EFB40B4A}" type="presParOf" srcId="{2CA49E31-27A8-4F50-A369-DCECE90292BC}" destId="{9130412B-800A-4B8F-9910-FB5A5A953F6B}" srcOrd="1" destOrd="0" presId="urn:microsoft.com/office/officeart/2005/8/layout/hierarchy2"/>
    <dgm:cxn modelId="{EB93EE0D-C9EC-4EF1-B2F8-C797A477C417}" type="presParOf" srcId="{9130412B-800A-4B8F-9910-FB5A5A953F6B}" destId="{63C276EE-14F4-4DED-A3CB-5252343FF800}" srcOrd="0" destOrd="0" presId="urn:microsoft.com/office/officeart/2005/8/layout/hierarchy2"/>
    <dgm:cxn modelId="{A3913ABB-9F3E-4E0B-9CB0-B926DBBAE82B}" type="presParOf" srcId="{63C276EE-14F4-4DED-A3CB-5252343FF800}" destId="{4F075651-08FD-409E-B773-85B73468D1A9}" srcOrd="0" destOrd="0" presId="urn:microsoft.com/office/officeart/2005/8/layout/hierarchy2"/>
    <dgm:cxn modelId="{5E2C9E3B-661E-49C2-BC35-2683F0CF7FC2}" type="presParOf" srcId="{9130412B-800A-4B8F-9910-FB5A5A953F6B}" destId="{007EF46C-638C-46C4-9B4F-CCEF21B5E43E}" srcOrd="1" destOrd="0" presId="urn:microsoft.com/office/officeart/2005/8/layout/hierarchy2"/>
    <dgm:cxn modelId="{DF536AEB-79F6-465E-90D9-C607F88C3C64}" type="presParOf" srcId="{007EF46C-638C-46C4-9B4F-CCEF21B5E43E}" destId="{5D2262B4-DBE4-40B9-A7D1-B7744CF72C3F}" srcOrd="0" destOrd="0" presId="urn:microsoft.com/office/officeart/2005/8/layout/hierarchy2"/>
    <dgm:cxn modelId="{3B51BDC8-2866-42FF-8A9D-49FFE6D38549}" type="presParOf" srcId="{007EF46C-638C-46C4-9B4F-CCEF21B5E43E}" destId="{4482C4D1-D225-41CA-A027-1F5E2B1CBF7C}" srcOrd="1" destOrd="0" presId="urn:microsoft.com/office/officeart/2005/8/layout/hierarchy2"/>
    <dgm:cxn modelId="{D1AF6C22-FB7E-495A-9F65-34EE725EEBA9}" type="presParOf" srcId="{4482C4D1-D225-41CA-A027-1F5E2B1CBF7C}" destId="{5F36E2A3-D236-4613-935A-B6A4AEBA6175}" srcOrd="0" destOrd="0" presId="urn:microsoft.com/office/officeart/2005/8/layout/hierarchy2"/>
    <dgm:cxn modelId="{AB4771C0-44A1-4DBD-980B-C829BA5EE577}" type="presParOf" srcId="{5F36E2A3-D236-4613-935A-B6A4AEBA6175}" destId="{CB6D5DAE-A381-4E5D-B48B-04C8FEC1C4F0}" srcOrd="0" destOrd="0" presId="urn:microsoft.com/office/officeart/2005/8/layout/hierarchy2"/>
    <dgm:cxn modelId="{5310BFCD-0515-44D9-9CAD-490B4B544E9A}" type="presParOf" srcId="{4482C4D1-D225-41CA-A027-1F5E2B1CBF7C}" destId="{0126C870-7303-4427-91D1-DAE2B2360359}" srcOrd="1" destOrd="0" presId="urn:microsoft.com/office/officeart/2005/8/layout/hierarchy2"/>
    <dgm:cxn modelId="{F3415F50-2158-4530-9933-E649D132C71D}" type="presParOf" srcId="{0126C870-7303-4427-91D1-DAE2B2360359}" destId="{DEBAF7E0-BC6B-433E-9053-4D95CDE5050B}" srcOrd="0" destOrd="0" presId="urn:microsoft.com/office/officeart/2005/8/layout/hierarchy2"/>
    <dgm:cxn modelId="{4556A531-875D-4265-88B8-8B439E29330B}" type="presParOf" srcId="{0126C870-7303-4427-91D1-DAE2B2360359}" destId="{2D410870-3134-46CE-812A-EC1ED8BCFB25}" srcOrd="1" destOrd="0" presId="urn:microsoft.com/office/officeart/2005/8/layout/hierarchy2"/>
    <dgm:cxn modelId="{34EE30F9-8362-4B02-8AA7-083BD1FC9A90}" type="presParOf" srcId="{4482C4D1-D225-41CA-A027-1F5E2B1CBF7C}" destId="{24FE1D06-4140-4BE1-9FD4-E71AB4EAAE1B}" srcOrd="2" destOrd="0" presId="urn:microsoft.com/office/officeart/2005/8/layout/hierarchy2"/>
    <dgm:cxn modelId="{D0D93F4A-90A1-46FE-A57A-2B6EF99E22EF}" type="presParOf" srcId="{24FE1D06-4140-4BE1-9FD4-E71AB4EAAE1B}" destId="{DD797454-7B23-4BA6-9CD0-4A9A3ADC3874}" srcOrd="0" destOrd="0" presId="urn:microsoft.com/office/officeart/2005/8/layout/hierarchy2"/>
    <dgm:cxn modelId="{5A2CEB87-B34E-4C91-A435-A4CBCCCBCE9E}" type="presParOf" srcId="{4482C4D1-D225-41CA-A027-1F5E2B1CBF7C}" destId="{92DBCDC5-3D58-49C2-BA74-21C2EF953664}" srcOrd="3" destOrd="0" presId="urn:microsoft.com/office/officeart/2005/8/layout/hierarchy2"/>
    <dgm:cxn modelId="{82B79D7A-D255-4049-B57B-7763213D3EEA}" type="presParOf" srcId="{92DBCDC5-3D58-49C2-BA74-21C2EF953664}" destId="{521CF869-6C91-4C2C-8A52-048E98AC1D48}" srcOrd="0" destOrd="0" presId="urn:microsoft.com/office/officeart/2005/8/layout/hierarchy2"/>
    <dgm:cxn modelId="{96A9D827-468C-4F5D-B3AE-3E775008AFBF}" type="presParOf" srcId="{92DBCDC5-3D58-49C2-BA74-21C2EF953664}" destId="{96C9217E-F299-4DC8-BB11-045E15EA650C}" srcOrd="1" destOrd="0" presId="urn:microsoft.com/office/officeart/2005/8/layout/hierarchy2"/>
    <dgm:cxn modelId="{110922D4-6B72-4867-862D-BE077A8A9B7F}" type="presParOf" srcId="{9130412B-800A-4B8F-9910-FB5A5A953F6B}" destId="{8A266468-4CA5-4DB8-B9F7-1E6A887AB2CC}" srcOrd="2" destOrd="0" presId="urn:microsoft.com/office/officeart/2005/8/layout/hierarchy2"/>
    <dgm:cxn modelId="{74D0E701-2321-4A4C-9E83-7003BF542526}" type="presParOf" srcId="{8A266468-4CA5-4DB8-B9F7-1E6A887AB2CC}" destId="{974B14CF-EFCC-40BB-B7EE-4D859D6E847C}" srcOrd="0" destOrd="0" presId="urn:microsoft.com/office/officeart/2005/8/layout/hierarchy2"/>
    <dgm:cxn modelId="{2F42A291-BCE0-4222-87A1-135CBFFD3B2E}" type="presParOf" srcId="{9130412B-800A-4B8F-9910-FB5A5A953F6B}" destId="{45933076-D738-4AD0-A478-F703BF87B508}" srcOrd="3" destOrd="0" presId="urn:microsoft.com/office/officeart/2005/8/layout/hierarchy2"/>
    <dgm:cxn modelId="{D03BFA06-38EF-4D16-83E8-83C70041DCF3}" type="presParOf" srcId="{45933076-D738-4AD0-A478-F703BF87B508}" destId="{52F1FD34-16F4-4F03-B529-4DC2582026F9}" srcOrd="0" destOrd="0" presId="urn:microsoft.com/office/officeart/2005/8/layout/hierarchy2"/>
    <dgm:cxn modelId="{AE1AE2ED-31B4-4FB5-9D5A-2AAF7E96E9EB}" type="presParOf" srcId="{45933076-D738-4AD0-A478-F703BF87B508}" destId="{EB4062DC-A6E7-461E-A1ED-C150FC9DF8D2}" srcOrd="1" destOrd="0" presId="urn:microsoft.com/office/officeart/2005/8/layout/hierarchy2"/>
    <dgm:cxn modelId="{04BE53F4-83F8-4DE4-AA9F-B8E0D488F095}" type="presParOf" srcId="{EB4062DC-A6E7-461E-A1ED-C150FC9DF8D2}" destId="{64566B51-4634-4756-9B4E-D0714B969CD9}" srcOrd="0" destOrd="0" presId="urn:microsoft.com/office/officeart/2005/8/layout/hierarchy2"/>
    <dgm:cxn modelId="{5DC87B45-4A38-4764-99D0-3DEF5633A5DB}" type="presParOf" srcId="{64566B51-4634-4756-9B4E-D0714B969CD9}" destId="{0F1CE409-9EEA-40D5-AE85-9BF12C796634}" srcOrd="0" destOrd="0" presId="urn:microsoft.com/office/officeart/2005/8/layout/hierarchy2"/>
    <dgm:cxn modelId="{EED86D75-12D8-4021-B6FB-260B5550733B}" type="presParOf" srcId="{EB4062DC-A6E7-461E-A1ED-C150FC9DF8D2}" destId="{056DFB8A-E726-439F-B6C8-81D46E94D907}" srcOrd="1" destOrd="0" presId="urn:microsoft.com/office/officeart/2005/8/layout/hierarchy2"/>
    <dgm:cxn modelId="{8BAA6DAF-AA6A-4A33-A622-DB3FB96DEA6C}" type="presParOf" srcId="{056DFB8A-E726-439F-B6C8-81D46E94D907}" destId="{1632ABBE-A4FE-40E4-8FBA-4D47E415FB50}" srcOrd="0" destOrd="0" presId="urn:microsoft.com/office/officeart/2005/8/layout/hierarchy2"/>
    <dgm:cxn modelId="{BAB306BE-EE25-4733-AA6E-265B8CB2983A}" type="presParOf" srcId="{056DFB8A-E726-439F-B6C8-81D46E94D907}" destId="{FBA17D7E-98EC-42CB-B276-835D066D48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3E730-5E75-4A70-80A4-D51C2CD0A196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hr-HR"/>
        </a:p>
      </dgm:t>
    </dgm:pt>
    <dgm:pt modelId="{417CCB0E-67D0-42E5-85F8-3EEBF71684C7}">
      <dgm:prSet phldrT="[Tekst]" custT="1"/>
      <dgm:spPr/>
      <dgm:t>
        <a:bodyPr/>
        <a:lstStyle/>
        <a:p>
          <a:r>
            <a:rPr lang="hr-HR" sz="2400" dirty="0"/>
            <a:t> FRUSTRACIJA</a:t>
          </a:r>
        </a:p>
        <a:p>
          <a:r>
            <a:rPr lang="hr-HR" sz="2400" dirty="0"/>
            <a:t>učenici imaju sužen vokabular</a:t>
          </a:r>
        </a:p>
      </dgm:t>
    </dgm:pt>
    <dgm:pt modelId="{05FB3A9E-B465-46D1-BD84-0775244945C5}" type="parTrans" cxnId="{E6298275-4F76-4590-A122-6A582B4E7C39}">
      <dgm:prSet/>
      <dgm:spPr/>
      <dgm:t>
        <a:bodyPr/>
        <a:lstStyle/>
        <a:p>
          <a:endParaRPr lang="hr-HR"/>
        </a:p>
      </dgm:t>
    </dgm:pt>
    <dgm:pt modelId="{8C9A80A6-3BE5-4919-AD5D-084D78F13092}" type="sibTrans" cxnId="{E6298275-4F76-4590-A122-6A582B4E7C39}">
      <dgm:prSet/>
      <dgm:spPr/>
      <dgm:t>
        <a:bodyPr/>
        <a:lstStyle/>
        <a:p>
          <a:endParaRPr lang="hr-HR"/>
        </a:p>
      </dgm:t>
    </dgm:pt>
    <dgm:pt modelId="{06461775-67D5-4ABF-BCC0-734339F821CE}">
      <dgm:prSet phldrT="[Tekst]" custT="1"/>
      <dgm:spPr/>
      <dgm:t>
        <a:bodyPr/>
        <a:lstStyle/>
        <a:p>
          <a:r>
            <a:rPr lang="hr-HR" sz="2400" dirty="0"/>
            <a:t>ne razumiju mnoge riječi</a:t>
          </a:r>
        </a:p>
      </dgm:t>
    </dgm:pt>
    <dgm:pt modelId="{CEC40A00-27FB-45B8-B8F4-31AE03E0587B}" type="parTrans" cxnId="{88733D6E-5A81-4149-9E8B-451250E1A921}">
      <dgm:prSet/>
      <dgm:spPr/>
      <dgm:t>
        <a:bodyPr/>
        <a:lstStyle/>
        <a:p>
          <a:endParaRPr lang="hr-HR"/>
        </a:p>
      </dgm:t>
    </dgm:pt>
    <dgm:pt modelId="{56FD1AC5-E8B8-492E-97E7-C1AB463B6527}" type="sibTrans" cxnId="{88733D6E-5A81-4149-9E8B-451250E1A921}">
      <dgm:prSet/>
      <dgm:spPr/>
      <dgm:t>
        <a:bodyPr/>
        <a:lstStyle/>
        <a:p>
          <a:endParaRPr lang="hr-HR"/>
        </a:p>
      </dgm:t>
    </dgm:pt>
    <dgm:pt modelId="{1E9F9DF4-DE9C-4AEE-8968-19481F571707}">
      <dgm:prSet phldrT="[Tekst]" custT="1"/>
      <dgm:spPr/>
      <dgm:t>
        <a:bodyPr/>
        <a:lstStyle/>
        <a:p>
          <a:r>
            <a:rPr lang="hr-HR" sz="2400" dirty="0"/>
            <a:t>tiskani tekstovi – izazivaju psihološki i mentalni napor</a:t>
          </a:r>
        </a:p>
      </dgm:t>
    </dgm:pt>
    <dgm:pt modelId="{358C233F-1BAD-45FE-9796-294AC8556FEC}" type="parTrans" cxnId="{543051F8-7F93-4B72-AEB6-BEA73ACDCF87}">
      <dgm:prSet/>
      <dgm:spPr/>
      <dgm:t>
        <a:bodyPr/>
        <a:lstStyle/>
        <a:p>
          <a:endParaRPr lang="hr-HR"/>
        </a:p>
      </dgm:t>
    </dgm:pt>
    <dgm:pt modelId="{C0FC37D1-34FA-4AE8-B075-3FA4A929563D}" type="sibTrans" cxnId="{543051F8-7F93-4B72-AEB6-BEA73ACDCF87}">
      <dgm:prSet/>
      <dgm:spPr/>
      <dgm:t>
        <a:bodyPr/>
        <a:lstStyle/>
        <a:p>
          <a:endParaRPr lang="hr-HR"/>
        </a:p>
      </dgm:t>
    </dgm:pt>
    <dgm:pt modelId="{A823CCF8-A0D2-4A36-A265-5B862B83DAAB}" type="pres">
      <dgm:prSet presAssocID="{AEC3E730-5E75-4A70-80A4-D51C2CD0A196}" presName="linear" presStyleCnt="0">
        <dgm:presLayoutVars>
          <dgm:dir/>
          <dgm:animLvl val="lvl"/>
          <dgm:resizeHandles val="exact"/>
        </dgm:presLayoutVars>
      </dgm:prSet>
      <dgm:spPr/>
    </dgm:pt>
    <dgm:pt modelId="{9DEC716F-5FE9-467F-BAC8-479666963DBE}" type="pres">
      <dgm:prSet presAssocID="{417CCB0E-67D0-42E5-85F8-3EEBF71684C7}" presName="parentLin" presStyleCnt="0"/>
      <dgm:spPr/>
    </dgm:pt>
    <dgm:pt modelId="{9FD5146A-36F5-474C-9AC8-0EF2F94A87FC}" type="pres">
      <dgm:prSet presAssocID="{417CCB0E-67D0-42E5-85F8-3EEBF71684C7}" presName="parentLeftMargin" presStyleLbl="node1" presStyleIdx="0" presStyleCnt="3"/>
      <dgm:spPr/>
    </dgm:pt>
    <dgm:pt modelId="{28D5759E-69E1-47D1-AC6B-CCE8000C666F}" type="pres">
      <dgm:prSet presAssocID="{417CCB0E-67D0-42E5-85F8-3EEBF71684C7}" presName="parentText" presStyleLbl="node1" presStyleIdx="0" presStyleCnt="3" custScaleY="273551" custLinFactNeighborX="-6175" custLinFactNeighborY="-369">
        <dgm:presLayoutVars>
          <dgm:chMax val="0"/>
          <dgm:bulletEnabled val="1"/>
        </dgm:presLayoutVars>
      </dgm:prSet>
      <dgm:spPr/>
    </dgm:pt>
    <dgm:pt modelId="{01F528FF-7C26-4F75-BA1C-1EF95C271E31}" type="pres">
      <dgm:prSet presAssocID="{417CCB0E-67D0-42E5-85F8-3EEBF71684C7}" presName="negativeSpace" presStyleCnt="0"/>
      <dgm:spPr/>
    </dgm:pt>
    <dgm:pt modelId="{92C98FAD-CB34-4DCE-B3E6-0BFE23E117CC}" type="pres">
      <dgm:prSet presAssocID="{417CCB0E-67D0-42E5-85F8-3EEBF71684C7}" presName="childText" presStyleLbl="conFgAcc1" presStyleIdx="0" presStyleCnt="3">
        <dgm:presLayoutVars>
          <dgm:bulletEnabled val="1"/>
        </dgm:presLayoutVars>
      </dgm:prSet>
      <dgm:spPr/>
    </dgm:pt>
    <dgm:pt modelId="{CA03C601-913E-493E-9E2B-7AD06A7C656D}" type="pres">
      <dgm:prSet presAssocID="{8C9A80A6-3BE5-4919-AD5D-084D78F13092}" presName="spaceBetweenRectangles" presStyleCnt="0"/>
      <dgm:spPr/>
    </dgm:pt>
    <dgm:pt modelId="{56687CC2-1A53-41A0-991D-56ED14BF7520}" type="pres">
      <dgm:prSet presAssocID="{06461775-67D5-4ABF-BCC0-734339F821CE}" presName="parentLin" presStyleCnt="0"/>
      <dgm:spPr/>
    </dgm:pt>
    <dgm:pt modelId="{B214DC90-BB54-453D-BD17-18313EF77533}" type="pres">
      <dgm:prSet presAssocID="{06461775-67D5-4ABF-BCC0-734339F821CE}" presName="parentLeftMargin" presStyleLbl="node1" presStyleIdx="0" presStyleCnt="3"/>
      <dgm:spPr/>
    </dgm:pt>
    <dgm:pt modelId="{067313B7-8EAD-4CC0-88FC-3EB0CC72C108}" type="pres">
      <dgm:prSet presAssocID="{06461775-67D5-4ABF-BCC0-734339F821CE}" presName="parentText" presStyleLbl="node1" presStyleIdx="1" presStyleCnt="3" custScaleX="124973" custScaleY="170120">
        <dgm:presLayoutVars>
          <dgm:chMax val="0"/>
          <dgm:bulletEnabled val="1"/>
        </dgm:presLayoutVars>
      </dgm:prSet>
      <dgm:spPr/>
    </dgm:pt>
    <dgm:pt modelId="{34C83FB8-CD76-4AB1-8820-4E00C6B92EFF}" type="pres">
      <dgm:prSet presAssocID="{06461775-67D5-4ABF-BCC0-734339F821CE}" presName="negativeSpace" presStyleCnt="0"/>
      <dgm:spPr/>
    </dgm:pt>
    <dgm:pt modelId="{424E1AEF-4DD9-403C-803D-96AE052B2609}" type="pres">
      <dgm:prSet presAssocID="{06461775-67D5-4ABF-BCC0-734339F821CE}" presName="childText" presStyleLbl="conFgAcc1" presStyleIdx="1" presStyleCnt="3">
        <dgm:presLayoutVars>
          <dgm:bulletEnabled val="1"/>
        </dgm:presLayoutVars>
      </dgm:prSet>
      <dgm:spPr/>
    </dgm:pt>
    <dgm:pt modelId="{173C3FB1-C746-4B15-801C-45CDD46B1A2B}" type="pres">
      <dgm:prSet presAssocID="{56FD1AC5-E8B8-492E-97E7-C1AB463B6527}" presName="spaceBetweenRectangles" presStyleCnt="0"/>
      <dgm:spPr/>
    </dgm:pt>
    <dgm:pt modelId="{FD4A3F55-90F9-4F91-9297-2C33B48EF9A6}" type="pres">
      <dgm:prSet presAssocID="{1E9F9DF4-DE9C-4AEE-8968-19481F571707}" presName="parentLin" presStyleCnt="0"/>
      <dgm:spPr/>
    </dgm:pt>
    <dgm:pt modelId="{C3324DEE-7A52-4D6E-B7EC-2102648707AA}" type="pres">
      <dgm:prSet presAssocID="{1E9F9DF4-DE9C-4AEE-8968-19481F571707}" presName="parentLeftMargin" presStyleLbl="node1" presStyleIdx="1" presStyleCnt="3"/>
      <dgm:spPr/>
    </dgm:pt>
    <dgm:pt modelId="{2FF98677-0F99-463B-A100-DBEB21916FE7}" type="pres">
      <dgm:prSet presAssocID="{1E9F9DF4-DE9C-4AEE-8968-19481F571707}" presName="parentText" presStyleLbl="node1" presStyleIdx="2" presStyleCnt="3" custScaleX="138561" custScaleY="169779" custLinFactNeighborX="2393" custLinFactNeighborY="26684">
        <dgm:presLayoutVars>
          <dgm:chMax val="0"/>
          <dgm:bulletEnabled val="1"/>
        </dgm:presLayoutVars>
      </dgm:prSet>
      <dgm:spPr/>
    </dgm:pt>
    <dgm:pt modelId="{A84D227B-0125-4BFB-AE1D-B141DAAFB74A}" type="pres">
      <dgm:prSet presAssocID="{1E9F9DF4-DE9C-4AEE-8968-19481F571707}" presName="negativeSpace" presStyleCnt="0"/>
      <dgm:spPr/>
    </dgm:pt>
    <dgm:pt modelId="{2BF7F765-094B-4BF6-93C4-41A358B24A94}" type="pres">
      <dgm:prSet presAssocID="{1E9F9DF4-DE9C-4AEE-8968-19481F57170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9977B3C-D27E-4A59-8F53-487C43050954}" type="presOf" srcId="{1E9F9DF4-DE9C-4AEE-8968-19481F571707}" destId="{C3324DEE-7A52-4D6E-B7EC-2102648707AA}" srcOrd="0" destOrd="0" presId="urn:microsoft.com/office/officeart/2005/8/layout/list1"/>
    <dgm:cxn modelId="{88733D6E-5A81-4149-9E8B-451250E1A921}" srcId="{AEC3E730-5E75-4A70-80A4-D51C2CD0A196}" destId="{06461775-67D5-4ABF-BCC0-734339F821CE}" srcOrd="1" destOrd="0" parTransId="{CEC40A00-27FB-45B8-B8F4-31AE03E0587B}" sibTransId="{56FD1AC5-E8B8-492E-97E7-C1AB463B6527}"/>
    <dgm:cxn modelId="{1213574F-9CAD-41B6-8162-B03710183DBA}" type="presOf" srcId="{417CCB0E-67D0-42E5-85F8-3EEBF71684C7}" destId="{28D5759E-69E1-47D1-AC6B-CCE8000C666F}" srcOrd="1" destOrd="0" presId="urn:microsoft.com/office/officeart/2005/8/layout/list1"/>
    <dgm:cxn modelId="{E6298275-4F76-4590-A122-6A582B4E7C39}" srcId="{AEC3E730-5E75-4A70-80A4-D51C2CD0A196}" destId="{417CCB0E-67D0-42E5-85F8-3EEBF71684C7}" srcOrd="0" destOrd="0" parTransId="{05FB3A9E-B465-46D1-BD84-0775244945C5}" sibTransId="{8C9A80A6-3BE5-4919-AD5D-084D78F13092}"/>
    <dgm:cxn modelId="{5EF05C7E-DF4A-4776-BF5E-870B54A612AB}" type="presOf" srcId="{417CCB0E-67D0-42E5-85F8-3EEBF71684C7}" destId="{9FD5146A-36F5-474C-9AC8-0EF2F94A87FC}" srcOrd="0" destOrd="0" presId="urn:microsoft.com/office/officeart/2005/8/layout/list1"/>
    <dgm:cxn modelId="{E25C97CE-672E-47B4-AD4E-19445CA43933}" type="presOf" srcId="{06461775-67D5-4ABF-BCC0-734339F821CE}" destId="{B214DC90-BB54-453D-BD17-18313EF77533}" srcOrd="0" destOrd="0" presId="urn:microsoft.com/office/officeart/2005/8/layout/list1"/>
    <dgm:cxn modelId="{7F8CA9D1-96DF-4202-A901-1F9D20247C61}" type="presOf" srcId="{AEC3E730-5E75-4A70-80A4-D51C2CD0A196}" destId="{A823CCF8-A0D2-4A36-A265-5B862B83DAAB}" srcOrd="0" destOrd="0" presId="urn:microsoft.com/office/officeart/2005/8/layout/list1"/>
    <dgm:cxn modelId="{BF84D9F5-ECD0-40D6-98D1-6CD674A6A0A3}" type="presOf" srcId="{06461775-67D5-4ABF-BCC0-734339F821CE}" destId="{067313B7-8EAD-4CC0-88FC-3EB0CC72C108}" srcOrd="1" destOrd="0" presId="urn:microsoft.com/office/officeart/2005/8/layout/list1"/>
    <dgm:cxn modelId="{543051F8-7F93-4B72-AEB6-BEA73ACDCF87}" srcId="{AEC3E730-5E75-4A70-80A4-D51C2CD0A196}" destId="{1E9F9DF4-DE9C-4AEE-8968-19481F571707}" srcOrd="2" destOrd="0" parTransId="{358C233F-1BAD-45FE-9796-294AC8556FEC}" sibTransId="{C0FC37D1-34FA-4AE8-B075-3FA4A929563D}"/>
    <dgm:cxn modelId="{ED540EFC-574D-4264-A582-72F11724A251}" type="presOf" srcId="{1E9F9DF4-DE9C-4AEE-8968-19481F571707}" destId="{2FF98677-0F99-463B-A100-DBEB21916FE7}" srcOrd="1" destOrd="0" presId="urn:microsoft.com/office/officeart/2005/8/layout/list1"/>
    <dgm:cxn modelId="{7122C01F-24ED-460E-A432-8AEE52677296}" type="presParOf" srcId="{A823CCF8-A0D2-4A36-A265-5B862B83DAAB}" destId="{9DEC716F-5FE9-467F-BAC8-479666963DBE}" srcOrd="0" destOrd="0" presId="urn:microsoft.com/office/officeart/2005/8/layout/list1"/>
    <dgm:cxn modelId="{BB492AA3-DCAD-4437-91DD-80ADE3D3C78A}" type="presParOf" srcId="{9DEC716F-5FE9-467F-BAC8-479666963DBE}" destId="{9FD5146A-36F5-474C-9AC8-0EF2F94A87FC}" srcOrd="0" destOrd="0" presId="urn:microsoft.com/office/officeart/2005/8/layout/list1"/>
    <dgm:cxn modelId="{3FF6D456-895A-4DC1-A17E-650EA7980CB0}" type="presParOf" srcId="{9DEC716F-5FE9-467F-BAC8-479666963DBE}" destId="{28D5759E-69E1-47D1-AC6B-CCE8000C666F}" srcOrd="1" destOrd="0" presId="urn:microsoft.com/office/officeart/2005/8/layout/list1"/>
    <dgm:cxn modelId="{84A6205B-A707-447C-B020-55193348BCEA}" type="presParOf" srcId="{A823CCF8-A0D2-4A36-A265-5B862B83DAAB}" destId="{01F528FF-7C26-4F75-BA1C-1EF95C271E31}" srcOrd="1" destOrd="0" presId="urn:microsoft.com/office/officeart/2005/8/layout/list1"/>
    <dgm:cxn modelId="{1B9FF258-A73F-4C39-B22B-12CF9973800F}" type="presParOf" srcId="{A823CCF8-A0D2-4A36-A265-5B862B83DAAB}" destId="{92C98FAD-CB34-4DCE-B3E6-0BFE23E117CC}" srcOrd="2" destOrd="0" presId="urn:microsoft.com/office/officeart/2005/8/layout/list1"/>
    <dgm:cxn modelId="{10918510-94E6-4990-B053-7D261596384E}" type="presParOf" srcId="{A823CCF8-A0D2-4A36-A265-5B862B83DAAB}" destId="{CA03C601-913E-493E-9E2B-7AD06A7C656D}" srcOrd="3" destOrd="0" presId="urn:microsoft.com/office/officeart/2005/8/layout/list1"/>
    <dgm:cxn modelId="{99CF8003-983B-4777-B1C4-D1B6592C41F7}" type="presParOf" srcId="{A823CCF8-A0D2-4A36-A265-5B862B83DAAB}" destId="{56687CC2-1A53-41A0-991D-56ED14BF7520}" srcOrd="4" destOrd="0" presId="urn:microsoft.com/office/officeart/2005/8/layout/list1"/>
    <dgm:cxn modelId="{3F821847-D3D6-4827-B0D1-793E34E9B7E9}" type="presParOf" srcId="{56687CC2-1A53-41A0-991D-56ED14BF7520}" destId="{B214DC90-BB54-453D-BD17-18313EF77533}" srcOrd="0" destOrd="0" presId="urn:microsoft.com/office/officeart/2005/8/layout/list1"/>
    <dgm:cxn modelId="{10F911CB-B218-4DF4-9D5D-5E1F8673B921}" type="presParOf" srcId="{56687CC2-1A53-41A0-991D-56ED14BF7520}" destId="{067313B7-8EAD-4CC0-88FC-3EB0CC72C108}" srcOrd="1" destOrd="0" presId="urn:microsoft.com/office/officeart/2005/8/layout/list1"/>
    <dgm:cxn modelId="{2D287083-013D-4FF0-8D6C-051C5D9084AC}" type="presParOf" srcId="{A823CCF8-A0D2-4A36-A265-5B862B83DAAB}" destId="{34C83FB8-CD76-4AB1-8820-4E00C6B92EFF}" srcOrd="5" destOrd="0" presId="urn:microsoft.com/office/officeart/2005/8/layout/list1"/>
    <dgm:cxn modelId="{E24A421B-189B-4DDC-848B-9EFBEB92A682}" type="presParOf" srcId="{A823CCF8-A0D2-4A36-A265-5B862B83DAAB}" destId="{424E1AEF-4DD9-403C-803D-96AE052B2609}" srcOrd="6" destOrd="0" presId="urn:microsoft.com/office/officeart/2005/8/layout/list1"/>
    <dgm:cxn modelId="{E3922F45-44D1-411C-A188-DB9F1E3B18C5}" type="presParOf" srcId="{A823CCF8-A0D2-4A36-A265-5B862B83DAAB}" destId="{173C3FB1-C746-4B15-801C-45CDD46B1A2B}" srcOrd="7" destOrd="0" presId="urn:microsoft.com/office/officeart/2005/8/layout/list1"/>
    <dgm:cxn modelId="{A04B962D-ED34-4E2D-919C-582AF9A9B7BC}" type="presParOf" srcId="{A823CCF8-A0D2-4A36-A265-5B862B83DAAB}" destId="{FD4A3F55-90F9-4F91-9297-2C33B48EF9A6}" srcOrd="8" destOrd="0" presId="urn:microsoft.com/office/officeart/2005/8/layout/list1"/>
    <dgm:cxn modelId="{C02F368C-FD89-42D9-B050-5D4F834EB65E}" type="presParOf" srcId="{FD4A3F55-90F9-4F91-9297-2C33B48EF9A6}" destId="{C3324DEE-7A52-4D6E-B7EC-2102648707AA}" srcOrd="0" destOrd="0" presId="urn:microsoft.com/office/officeart/2005/8/layout/list1"/>
    <dgm:cxn modelId="{22A7AA91-2D4D-4771-A3FA-71196F32C251}" type="presParOf" srcId="{FD4A3F55-90F9-4F91-9297-2C33B48EF9A6}" destId="{2FF98677-0F99-463B-A100-DBEB21916FE7}" srcOrd="1" destOrd="0" presId="urn:microsoft.com/office/officeart/2005/8/layout/list1"/>
    <dgm:cxn modelId="{3104E482-728E-497A-B7E0-275B1436537D}" type="presParOf" srcId="{A823CCF8-A0D2-4A36-A265-5B862B83DAAB}" destId="{A84D227B-0125-4BFB-AE1D-B141DAAFB74A}" srcOrd="9" destOrd="0" presId="urn:microsoft.com/office/officeart/2005/8/layout/list1"/>
    <dgm:cxn modelId="{09EE2509-DAE1-413D-8B74-1AC9100394AD}" type="presParOf" srcId="{A823CCF8-A0D2-4A36-A265-5B862B83DAAB}" destId="{2BF7F765-094B-4BF6-93C4-41A358B24A9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152C6-8BA2-4B90-9546-2F1EF5BF997B}">
      <dsp:nvSpPr>
        <dsp:cNvPr id="0" name=""/>
        <dsp:cNvSpPr/>
      </dsp:nvSpPr>
      <dsp:spPr>
        <a:xfrm>
          <a:off x="2965" y="610373"/>
          <a:ext cx="1226433" cy="778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9E4C92-1C41-4035-8917-CDF7D9B7B42C}">
      <dsp:nvSpPr>
        <dsp:cNvPr id="0" name=""/>
        <dsp:cNvSpPr/>
      </dsp:nvSpPr>
      <dsp:spPr>
        <a:xfrm>
          <a:off x="139235" y="739830"/>
          <a:ext cx="1226433" cy="7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hrvatski jezik</a:t>
          </a:r>
        </a:p>
      </dsp:txBody>
      <dsp:txXfrm>
        <a:off x="162045" y="762640"/>
        <a:ext cx="1180813" cy="733165"/>
      </dsp:txXfrm>
    </dsp:sp>
    <dsp:sp modelId="{7D9A6356-A5AB-42ED-B3BB-7BCFD339F90C}">
      <dsp:nvSpPr>
        <dsp:cNvPr id="0" name=""/>
        <dsp:cNvSpPr/>
      </dsp:nvSpPr>
      <dsp:spPr>
        <a:xfrm>
          <a:off x="1501939" y="610373"/>
          <a:ext cx="1226433" cy="778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14C48-465A-4048-8EAB-8DFD8014D32D}">
      <dsp:nvSpPr>
        <dsp:cNvPr id="0" name=""/>
        <dsp:cNvSpPr/>
      </dsp:nvSpPr>
      <dsp:spPr>
        <a:xfrm>
          <a:off x="1638210" y="739830"/>
          <a:ext cx="1226433" cy="7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književnost i stvaralaštvo</a:t>
          </a:r>
        </a:p>
      </dsp:txBody>
      <dsp:txXfrm>
        <a:off x="1661020" y="762640"/>
        <a:ext cx="1180813" cy="733165"/>
      </dsp:txXfrm>
    </dsp:sp>
    <dsp:sp modelId="{2D400BDC-652D-4257-85CE-DFB8A61C5D01}">
      <dsp:nvSpPr>
        <dsp:cNvPr id="0" name=""/>
        <dsp:cNvSpPr/>
      </dsp:nvSpPr>
      <dsp:spPr>
        <a:xfrm>
          <a:off x="3000914" y="610373"/>
          <a:ext cx="1539530" cy="2569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AA358-1944-4DFB-B1EB-78BE495E9271}">
      <dsp:nvSpPr>
        <dsp:cNvPr id="0" name=""/>
        <dsp:cNvSpPr/>
      </dsp:nvSpPr>
      <dsp:spPr>
        <a:xfrm>
          <a:off x="3137185" y="739830"/>
          <a:ext cx="1539530" cy="2569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čitanje</a:t>
          </a:r>
        </a:p>
      </dsp:txBody>
      <dsp:txXfrm>
        <a:off x="3182276" y="784921"/>
        <a:ext cx="1449348" cy="2479210"/>
      </dsp:txXfrm>
    </dsp:sp>
    <dsp:sp modelId="{A62FA44C-577C-4C93-8A67-39FAEDF54D24}">
      <dsp:nvSpPr>
        <dsp:cNvPr id="0" name=""/>
        <dsp:cNvSpPr/>
      </dsp:nvSpPr>
      <dsp:spPr>
        <a:xfrm>
          <a:off x="4812985" y="610373"/>
          <a:ext cx="1226433" cy="778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63A6FC-A9AA-4019-9ABD-43A74BD72C5F}">
      <dsp:nvSpPr>
        <dsp:cNvPr id="0" name=""/>
        <dsp:cNvSpPr/>
      </dsp:nvSpPr>
      <dsp:spPr>
        <a:xfrm>
          <a:off x="4949256" y="739830"/>
          <a:ext cx="1226433" cy="7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kultura i mediji</a:t>
          </a:r>
        </a:p>
      </dsp:txBody>
      <dsp:txXfrm>
        <a:off x="4972066" y="762640"/>
        <a:ext cx="1180813" cy="733165"/>
      </dsp:txXfrm>
    </dsp:sp>
    <dsp:sp modelId="{4881041E-EA9E-4559-A7C6-2C6AB81B1811}">
      <dsp:nvSpPr>
        <dsp:cNvPr id="0" name=""/>
        <dsp:cNvSpPr/>
      </dsp:nvSpPr>
      <dsp:spPr>
        <a:xfrm>
          <a:off x="6311960" y="610373"/>
          <a:ext cx="1226433" cy="7787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9606FD-159E-466F-B6D6-A94ACB6B1D25}">
      <dsp:nvSpPr>
        <dsp:cNvPr id="0" name=""/>
        <dsp:cNvSpPr/>
      </dsp:nvSpPr>
      <dsp:spPr>
        <a:xfrm>
          <a:off x="6448230" y="739830"/>
          <a:ext cx="1226433" cy="7787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 dirty="0"/>
            <a:t>komunikacija i jezik</a:t>
          </a:r>
        </a:p>
      </dsp:txBody>
      <dsp:txXfrm>
        <a:off x="6471040" y="762640"/>
        <a:ext cx="1180813" cy="733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0735B-878D-48BB-9756-C1B926177C9E}">
      <dsp:nvSpPr>
        <dsp:cNvPr id="0" name=""/>
        <dsp:cNvSpPr/>
      </dsp:nvSpPr>
      <dsp:spPr>
        <a:xfrm>
          <a:off x="3711275" y="650767"/>
          <a:ext cx="4658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0002" y="45720"/>
              </a:lnTo>
              <a:lnTo>
                <a:pt x="250002" y="48199"/>
              </a:lnTo>
              <a:lnTo>
                <a:pt x="465805" y="48199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931767" y="693817"/>
        <a:ext cx="24820" cy="5339"/>
      </dsp:txXfrm>
    </dsp:sp>
    <dsp:sp modelId="{82BE35FF-FF55-4DA9-8B68-14A57508C20E}">
      <dsp:nvSpPr>
        <dsp:cNvPr id="0" name=""/>
        <dsp:cNvSpPr/>
      </dsp:nvSpPr>
      <dsp:spPr>
        <a:xfrm>
          <a:off x="1391468" y="5"/>
          <a:ext cx="2321606" cy="139296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61" tIns="119412" rIns="113761" bIns="11941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čitanje</a:t>
          </a:r>
        </a:p>
      </dsp:txBody>
      <dsp:txXfrm>
        <a:off x="1391468" y="5"/>
        <a:ext cx="2321606" cy="1392964"/>
      </dsp:txXfrm>
    </dsp:sp>
    <dsp:sp modelId="{F854BEDC-E0C9-4AF9-8DCB-918B82111D5A}">
      <dsp:nvSpPr>
        <dsp:cNvPr id="0" name=""/>
        <dsp:cNvSpPr/>
      </dsp:nvSpPr>
      <dsp:spPr>
        <a:xfrm>
          <a:off x="2514708" y="1393648"/>
          <a:ext cx="2855576" cy="503369"/>
        </a:xfrm>
        <a:custGeom>
          <a:avLst/>
          <a:gdLst/>
          <a:ahLst/>
          <a:cxnLst/>
          <a:rect l="0" t="0" r="0" b="0"/>
          <a:pathLst>
            <a:path>
              <a:moveTo>
                <a:pt x="2855576" y="0"/>
              </a:moveTo>
              <a:lnTo>
                <a:pt x="2855576" y="268784"/>
              </a:lnTo>
              <a:lnTo>
                <a:pt x="0" y="268784"/>
              </a:lnTo>
              <a:lnTo>
                <a:pt x="0" y="50336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869869" y="1642663"/>
        <a:ext cx="145253" cy="5339"/>
      </dsp:txXfrm>
    </dsp:sp>
    <dsp:sp modelId="{EEFB5828-D398-4654-A63E-961DF32B4628}">
      <dsp:nvSpPr>
        <dsp:cNvPr id="0" name=""/>
        <dsp:cNvSpPr/>
      </dsp:nvSpPr>
      <dsp:spPr>
        <a:xfrm>
          <a:off x="4209481" y="2484"/>
          <a:ext cx="2321606" cy="13929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61" tIns="119412" rIns="113761" bIns="11941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o njemu ovisi cjelokupno obrazovanje</a:t>
          </a:r>
        </a:p>
      </dsp:txBody>
      <dsp:txXfrm>
        <a:off x="4209481" y="2484"/>
        <a:ext cx="2321606" cy="1392964"/>
      </dsp:txXfrm>
    </dsp:sp>
    <dsp:sp modelId="{4E8FB6B5-FF9D-4E9E-A1AE-A897F955F088}">
      <dsp:nvSpPr>
        <dsp:cNvPr id="0" name=""/>
        <dsp:cNvSpPr/>
      </dsp:nvSpPr>
      <dsp:spPr>
        <a:xfrm>
          <a:off x="3673711" y="2580180"/>
          <a:ext cx="5033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369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912047" y="2623230"/>
        <a:ext cx="26698" cy="5339"/>
      </dsp:txXfrm>
    </dsp:sp>
    <dsp:sp modelId="{EBBF4D13-C8A6-4857-845D-4DD9F1A86815}">
      <dsp:nvSpPr>
        <dsp:cNvPr id="0" name=""/>
        <dsp:cNvSpPr/>
      </dsp:nvSpPr>
      <dsp:spPr>
        <a:xfrm>
          <a:off x="1353904" y="1929418"/>
          <a:ext cx="2321606" cy="139296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61" tIns="119412" rIns="113761" bIns="11941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dvije dimenzije: spoznajna i emocionalna</a:t>
          </a:r>
        </a:p>
      </dsp:txBody>
      <dsp:txXfrm>
        <a:off x="1353904" y="1929418"/>
        <a:ext cx="2321606" cy="1392964"/>
      </dsp:txXfrm>
    </dsp:sp>
    <dsp:sp modelId="{952BC613-112E-475F-A6BB-1FA7020E8A64}">
      <dsp:nvSpPr>
        <dsp:cNvPr id="0" name=""/>
        <dsp:cNvSpPr/>
      </dsp:nvSpPr>
      <dsp:spPr>
        <a:xfrm>
          <a:off x="2514708" y="3320582"/>
          <a:ext cx="2855576" cy="503369"/>
        </a:xfrm>
        <a:custGeom>
          <a:avLst/>
          <a:gdLst/>
          <a:ahLst/>
          <a:cxnLst/>
          <a:rect l="0" t="0" r="0" b="0"/>
          <a:pathLst>
            <a:path>
              <a:moveTo>
                <a:pt x="2855576" y="0"/>
              </a:moveTo>
              <a:lnTo>
                <a:pt x="2855576" y="268784"/>
              </a:lnTo>
              <a:lnTo>
                <a:pt x="0" y="268784"/>
              </a:lnTo>
              <a:lnTo>
                <a:pt x="0" y="503369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869869" y="3569597"/>
        <a:ext cx="145253" cy="5339"/>
      </dsp:txXfrm>
    </dsp:sp>
    <dsp:sp modelId="{B90DA3CA-D0C5-48F5-BAAE-49ABDABF1A00}">
      <dsp:nvSpPr>
        <dsp:cNvPr id="0" name=""/>
        <dsp:cNvSpPr/>
      </dsp:nvSpPr>
      <dsp:spPr>
        <a:xfrm>
          <a:off x="4209481" y="1929418"/>
          <a:ext cx="2321606" cy="139296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61" tIns="119412" rIns="113761" bIns="11941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 poštivati stvarnog učenika sa svim navikama, kognitivnim sposobnostima</a:t>
          </a:r>
        </a:p>
      </dsp:txBody>
      <dsp:txXfrm>
        <a:off x="4209481" y="1929418"/>
        <a:ext cx="2321606" cy="1392964"/>
      </dsp:txXfrm>
    </dsp:sp>
    <dsp:sp modelId="{02D54C5F-278D-4560-B619-A31E32742734}">
      <dsp:nvSpPr>
        <dsp:cNvPr id="0" name=""/>
        <dsp:cNvSpPr/>
      </dsp:nvSpPr>
      <dsp:spPr>
        <a:xfrm>
          <a:off x="1353904" y="3856352"/>
          <a:ext cx="2321606" cy="139296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61" tIns="119412" rIns="113761" bIns="11941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 dirty="0"/>
            <a:t>učenik je u prvom planu u suvremenoj školi – kurikul</a:t>
          </a:r>
        </a:p>
      </dsp:txBody>
      <dsp:txXfrm>
        <a:off x="1353904" y="3856352"/>
        <a:ext cx="2321606" cy="13929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BD799-0E0A-4A43-BEB3-58FF9254CCB7}">
      <dsp:nvSpPr>
        <dsp:cNvPr id="0" name=""/>
        <dsp:cNvSpPr/>
      </dsp:nvSpPr>
      <dsp:spPr>
        <a:xfrm>
          <a:off x="4248" y="2202876"/>
          <a:ext cx="2309599" cy="115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Motivacijski sat</a:t>
          </a:r>
        </a:p>
      </dsp:txBody>
      <dsp:txXfrm>
        <a:off x="38071" y="2236699"/>
        <a:ext cx="2241953" cy="1087153"/>
      </dsp:txXfrm>
    </dsp:sp>
    <dsp:sp modelId="{63C276EE-14F4-4DED-A3CB-5252343FF800}">
      <dsp:nvSpPr>
        <dsp:cNvPr id="0" name=""/>
        <dsp:cNvSpPr/>
      </dsp:nvSpPr>
      <dsp:spPr>
        <a:xfrm rot="18770822">
          <a:off x="2096517" y="2261043"/>
          <a:ext cx="1358501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358501" y="212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741805" y="2248306"/>
        <a:ext cx="67925" cy="67925"/>
      </dsp:txXfrm>
    </dsp:sp>
    <dsp:sp modelId="{5D2262B4-DBE4-40B9-A7D1-B7744CF72C3F}">
      <dsp:nvSpPr>
        <dsp:cNvPr id="0" name=""/>
        <dsp:cNvSpPr/>
      </dsp:nvSpPr>
      <dsp:spPr>
        <a:xfrm>
          <a:off x="3237688" y="1206861"/>
          <a:ext cx="2309599" cy="115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osjećaji</a:t>
          </a:r>
        </a:p>
      </dsp:txBody>
      <dsp:txXfrm>
        <a:off x="3271511" y="1240684"/>
        <a:ext cx="2241953" cy="1087153"/>
      </dsp:txXfrm>
    </dsp:sp>
    <dsp:sp modelId="{5F36E2A3-D236-4613-935A-B6A4AEBA6175}">
      <dsp:nvSpPr>
        <dsp:cNvPr id="0" name=""/>
        <dsp:cNvSpPr/>
      </dsp:nvSpPr>
      <dsp:spPr>
        <a:xfrm rot="19457599">
          <a:off x="5440351" y="1431030"/>
          <a:ext cx="1137712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137712" y="212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980765" y="1423813"/>
        <a:ext cx="56885" cy="56885"/>
      </dsp:txXfrm>
    </dsp:sp>
    <dsp:sp modelId="{DEBAF7E0-BC6B-433E-9053-4D95CDE5050B}">
      <dsp:nvSpPr>
        <dsp:cNvPr id="0" name=""/>
        <dsp:cNvSpPr/>
      </dsp:nvSpPr>
      <dsp:spPr>
        <a:xfrm>
          <a:off x="6471127" y="542851"/>
          <a:ext cx="2309599" cy="115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odabrana ciljana poglavlja</a:t>
          </a:r>
        </a:p>
      </dsp:txBody>
      <dsp:txXfrm>
        <a:off x="6504950" y="576674"/>
        <a:ext cx="2241953" cy="1087153"/>
      </dsp:txXfrm>
    </dsp:sp>
    <dsp:sp modelId="{24FE1D06-4140-4BE1-9FD4-E71AB4EAAE1B}">
      <dsp:nvSpPr>
        <dsp:cNvPr id="0" name=""/>
        <dsp:cNvSpPr/>
      </dsp:nvSpPr>
      <dsp:spPr>
        <a:xfrm rot="2142401">
          <a:off x="5440351" y="2095040"/>
          <a:ext cx="1137712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137712" y="212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980765" y="2087823"/>
        <a:ext cx="56885" cy="56885"/>
      </dsp:txXfrm>
    </dsp:sp>
    <dsp:sp modelId="{521CF869-6C91-4C2C-8A52-048E98AC1D48}">
      <dsp:nvSpPr>
        <dsp:cNvPr id="0" name=""/>
        <dsp:cNvSpPr/>
      </dsp:nvSpPr>
      <dsp:spPr>
        <a:xfrm>
          <a:off x="6471127" y="1870871"/>
          <a:ext cx="2309599" cy="115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u kojem se prepoznaje</a:t>
          </a:r>
        </a:p>
      </dsp:txBody>
      <dsp:txXfrm>
        <a:off x="6504950" y="1904694"/>
        <a:ext cx="2241953" cy="1087153"/>
      </dsp:txXfrm>
    </dsp:sp>
    <dsp:sp modelId="{8A266468-4CA5-4DB8-B9F7-1E6A887AB2CC}">
      <dsp:nvSpPr>
        <dsp:cNvPr id="0" name=""/>
        <dsp:cNvSpPr/>
      </dsp:nvSpPr>
      <dsp:spPr>
        <a:xfrm rot="2829178">
          <a:off x="2096517" y="3257058"/>
          <a:ext cx="1358501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1358501" y="2122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2741805" y="3244321"/>
        <a:ext cx="67925" cy="67925"/>
      </dsp:txXfrm>
    </dsp:sp>
    <dsp:sp modelId="{52F1FD34-16F4-4F03-B529-4DC2582026F9}">
      <dsp:nvSpPr>
        <dsp:cNvPr id="0" name=""/>
        <dsp:cNvSpPr/>
      </dsp:nvSpPr>
      <dsp:spPr>
        <a:xfrm>
          <a:off x="3237688" y="3198891"/>
          <a:ext cx="2309599" cy="115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doživljaji</a:t>
          </a:r>
        </a:p>
      </dsp:txBody>
      <dsp:txXfrm>
        <a:off x="3271511" y="3232714"/>
        <a:ext cx="2241953" cy="1087153"/>
      </dsp:txXfrm>
    </dsp:sp>
    <dsp:sp modelId="{64566B51-4634-4756-9B4E-D0714B969CD9}">
      <dsp:nvSpPr>
        <dsp:cNvPr id="0" name=""/>
        <dsp:cNvSpPr/>
      </dsp:nvSpPr>
      <dsp:spPr>
        <a:xfrm>
          <a:off x="5547287" y="3755065"/>
          <a:ext cx="923839" cy="42451"/>
        </a:xfrm>
        <a:custGeom>
          <a:avLst/>
          <a:gdLst/>
          <a:ahLst/>
          <a:cxnLst/>
          <a:rect l="0" t="0" r="0" b="0"/>
          <a:pathLst>
            <a:path>
              <a:moveTo>
                <a:pt x="0" y="21225"/>
              </a:moveTo>
              <a:lnTo>
                <a:pt x="923839" y="21225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986111" y="3753195"/>
        <a:ext cx="46191" cy="46191"/>
      </dsp:txXfrm>
    </dsp:sp>
    <dsp:sp modelId="{1632ABBE-A4FE-40E4-8FBA-4D47E415FB50}">
      <dsp:nvSpPr>
        <dsp:cNvPr id="0" name=""/>
        <dsp:cNvSpPr/>
      </dsp:nvSpPr>
      <dsp:spPr>
        <a:xfrm>
          <a:off x="6471127" y="3198891"/>
          <a:ext cx="2309599" cy="1154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kern="1200" dirty="0"/>
            <a:t>povezanost s autorom</a:t>
          </a:r>
        </a:p>
      </dsp:txBody>
      <dsp:txXfrm>
        <a:off x="6504950" y="3232714"/>
        <a:ext cx="2241953" cy="10871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98FAD-CB34-4DCE-B3E6-0BFE23E117CC}">
      <dsp:nvSpPr>
        <dsp:cNvPr id="0" name=""/>
        <dsp:cNvSpPr/>
      </dsp:nvSpPr>
      <dsp:spPr>
        <a:xfrm>
          <a:off x="0" y="1369137"/>
          <a:ext cx="74695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D5759E-69E1-47D1-AC6B-CCE8000C666F}">
      <dsp:nvSpPr>
        <dsp:cNvPr id="0" name=""/>
        <dsp:cNvSpPr/>
      </dsp:nvSpPr>
      <dsp:spPr>
        <a:xfrm>
          <a:off x="350074" y="47113"/>
          <a:ext cx="5223602" cy="161504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633" tIns="0" rIns="19763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 FRUSTRACIJA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učenici imaju sužen vokabular</a:t>
          </a:r>
        </a:p>
      </dsp:txBody>
      <dsp:txXfrm>
        <a:off x="428914" y="125953"/>
        <a:ext cx="5065922" cy="1457365"/>
      </dsp:txXfrm>
    </dsp:sp>
    <dsp:sp modelId="{424E1AEF-4DD9-403C-803D-96AE052B2609}">
      <dsp:nvSpPr>
        <dsp:cNvPr id="0" name=""/>
        <dsp:cNvSpPr/>
      </dsp:nvSpPr>
      <dsp:spPr>
        <a:xfrm>
          <a:off x="0" y="2690325"/>
          <a:ext cx="74695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7313B7-8EAD-4CC0-88FC-3EB0CC72C108}">
      <dsp:nvSpPr>
        <dsp:cNvPr id="0" name=""/>
        <dsp:cNvSpPr/>
      </dsp:nvSpPr>
      <dsp:spPr>
        <a:xfrm>
          <a:off x="373479" y="1981137"/>
          <a:ext cx="6534474" cy="1004388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633" tIns="0" rIns="19763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ne razumiju mnoge riječi</a:t>
          </a:r>
        </a:p>
      </dsp:txBody>
      <dsp:txXfrm>
        <a:off x="422509" y="2030167"/>
        <a:ext cx="6436414" cy="906328"/>
      </dsp:txXfrm>
    </dsp:sp>
    <dsp:sp modelId="{2BF7F765-094B-4BF6-93C4-41A358B24A94}">
      <dsp:nvSpPr>
        <dsp:cNvPr id="0" name=""/>
        <dsp:cNvSpPr/>
      </dsp:nvSpPr>
      <dsp:spPr>
        <a:xfrm>
          <a:off x="0" y="4009500"/>
          <a:ext cx="7469584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FF98677-0F99-463B-A100-DBEB21916FE7}">
      <dsp:nvSpPr>
        <dsp:cNvPr id="0" name=""/>
        <dsp:cNvSpPr/>
      </dsp:nvSpPr>
      <dsp:spPr>
        <a:xfrm>
          <a:off x="373210" y="3459868"/>
          <a:ext cx="7096373" cy="100237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7633" tIns="0" rIns="197633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tiskani tekstovi – izazivaju psihološki i mentalni napor</a:t>
          </a:r>
        </a:p>
      </dsp:txBody>
      <dsp:txXfrm>
        <a:off x="422142" y="3508800"/>
        <a:ext cx="6998509" cy="9045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A382-7EE4-45A8-8E69-119091AD3A3B}" type="datetimeFigureOut">
              <a:rPr lang="en-GB" smtClean="0"/>
              <a:pPr/>
              <a:t>29/09/2021</a:t>
            </a:fld>
            <a:endParaRPr lang="en-GB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B9A47-39EA-4034-9236-9EC34309ACD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B6116-2D2A-4BB6-A3E4-621DA1FA5CC4}" type="datetimeFigureOut">
              <a:rPr lang="en-GB" smtClean="0"/>
              <a:pPr/>
              <a:t>29/09/2021</a:t>
            </a:fld>
            <a:endParaRPr lang="en-GB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F90DD-0BDD-4CE6-ABC7-750966BEC20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99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532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70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88619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39358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283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3677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4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3962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764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46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03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7940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857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47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90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083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393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F90DD-0BDD-4CE6-ABC7-750966BEC202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0039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ALFA EDUKACIJE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ALFA EDUKACIJE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ALFA EDUKACIJE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ALFA EDUKACIJE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ALFA EDUKACIJE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ALFA EDUKACIJE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ALFA EDUKACIJE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ALFA EDUKACIJE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ALFA EDUKACIJE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ALFA EDUKACIJE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ALFA EDUKACIJE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Fira Sans" pitchFamily="34" charset="0"/>
              </a:defRPr>
            </a:lvl1pPr>
          </a:lstStyle>
          <a:p>
            <a:r>
              <a:rPr lang="en-US" dirty="0"/>
              <a:t>ALFA EDUKACIJE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Fira Sans" pitchFamily="34" charset="0"/>
              </a:defRPr>
            </a:lvl1pPr>
          </a:lstStyle>
          <a:p>
            <a:r>
              <a:rPr lang="hr-HR" dirty="0"/>
              <a:t>NAZIV WEBINARA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ira Sans" pitchFamily="34" charset="0"/>
              </a:defRPr>
            </a:lvl1pPr>
          </a:lstStyle>
          <a:p>
            <a:fld id="{C869D0F8-8143-403F-9BCE-77441311A7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zfizf1Tpi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wwwvladahr/13624160984" TargetMode="Externa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licdomainq.net/diary-notebook-0004623/" TargetMode="Externa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isslwholebrainteaching.blogspot.com/2012/01/whole-brain-teaching-wednesday-teach-ok.html" TargetMode="Externa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clipart.net/clipart/sleeping-student-clip-art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village.org/2013/06/10/when-kids-dont-want-to-be-ther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nhro.rs/lampa-za-citanje-pre-spavanja-lililite/" TargetMode="Externa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ktirici.weebly.com/" TargetMode="Externa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niOkvir 10"/>
          <p:cNvSpPr txBox="1"/>
          <p:nvPr/>
        </p:nvSpPr>
        <p:spPr>
          <a:xfrm>
            <a:off x="1979712" y="15567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3"/>
          <p:cNvSpPr txBox="1"/>
          <p:nvPr/>
        </p:nvSpPr>
        <p:spPr>
          <a:xfrm>
            <a:off x="1645535" y="2289617"/>
            <a:ext cx="6286544" cy="12115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r-HR" sz="4000" b="1" dirty="0">
                <a:solidFill>
                  <a:srgbClr val="0070C0"/>
                </a:solidFill>
                <a:latin typeface="Fira Sans Light" pitchFamily="34" charset="0"/>
              </a:rPr>
              <a:t>Suvremeni pristup nastavi lektire</a:t>
            </a:r>
            <a:br>
              <a:rPr lang="hr-HR" sz="4000" dirty="0">
                <a:solidFill>
                  <a:srgbClr val="0070C0"/>
                </a:solidFill>
                <a:latin typeface="Fira Sans Light" pitchFamily="34" charset="0"/>
              </a:rPr>
            </a:br>
            <a:endParaRPr lang="hr-HR" sz="2000" dirty="0">
              <a:solidFill>
                <a:srgbClr val="0070C0"/>
              </a:solidFill>
              <a:latin typeface="Fira Sans Light" pitchFamily="34" charset="0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1708570" y="4120388"/>
            <a:ext cx="6286544" cy="4497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r-HR" dirty="0">
                <a:solidFill>
                  <a:srgbClr val="002060"/>
                </a:solidFill>
                <a:latin typeface="Fira Sans Light" panose="020B0403050000020004" pitchFamily="34" charset="0"/>
              </a:rPr>
              <a:t>Ankica Pokos, prof., učitelj savjetnik</a:t>
            </a:r>
            <a:endParaRPr lang="en-US" dirty="0">
              <a:solidFill>
                <a:srgbClr val="002060"/>
              </a:solidFill>
              <a:latin typeface="Fira Sans Light" panose="020B0403050000020004" pitchFamily="34" charset="0"/>
            </a:endParaRPr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29. 10. 2021.</a:t>
            </a:r>
            <a:endParaRPr lang="en-US" dirty="0"/>
          </a:p>
        </p:txBody>
      </p:sp>
      <p:pic>
        <p:nvPicPr>
          <p:cNvPr id="16" name="Slika 14" descr="crta.jpg">
            <a:extLst>
              <a:ext uri="{FF2B5EF4-FFF2-40B4-BE49-F238E27FC236}">
                <a16:creationId xmlns:a16="http://schemas.microsoft.com/office/drawing/2014/main" id="{80CC7F91-D213-403D-80C9-80A2367DC50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grpSp>
        <p:nvGrpSpPr>
          <p:cNvPr id="17" name="Google Shape;222;p28">
            <a:extLst>
              <a:ext uri="{FF2B5EF4-FFF2-40B4-BE49-F238E27FC236}">
                <a16:creationId xmlns:a16="http://schemas.microsoft.com/office/drawing/2014/main" id="{C48D8FF0-A6B8-42C1-B0D0-E5C54DDE166C}"/>
              </a:ext>
            </a:extLst>
          </p:cNvPr>
          <p:cNvGrpSpPr/>
          <p:nvPr/>
        </p:nvGrpSpPr>
        <p:grpSpPr>
          <a:xfrm>
            <a:off x="457200" y="3824033"/>
            <a:ext cx="2304256" cy="2090459"/>
            <a:chOff x="3275400" y="1702825"/>
            <a:chExt cx="1966625" cy="1562025"/>
          </a:xfrm>
          <a:solidFill>
            <a:srgbClr val="FF0000"/>
          </a:solidFill>
        </p:grpSpPr>
        <p:sp>
          <p:nvSpPr>
            <p:cNvPr id="18" name="Google Shape;223;p28">
              <a:extLst>
                <a:ext uri="{FF2B5EF4-FFF2-40B4-BE49-F238E27FC236}">
                  <a16:creationId xmlns:a16="http://schemas.microsoft.com/office/drawing/2014/main" id="{2A0CF0DD-3CAA-4748-9546-6CA0A4D6D3DB}"/>
                </a:ext>
              </a:extLst>
            </p:cNvPr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" name="Google Shape;224;p28">
              <a:extLst>
                <a:ext uri="{FF2B5EF4-FFF2-40B4-BE49-F238E27FC236}">
                  <a16:creationId xmlns:a16="http://schemas.microsoft.com/office/drawing/2014/main" id="{6C7E5055-D34F-461E-AC2B-FF379FE7DF83}"/>
                </a:ext>
              </a:extLst>
            </p:cNvPr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225;p28">
              <a:extLst>
                <a:ext uri="{FF2B5EF4-FFF2-40B4-BE49-F238E27FC236}">
                  <a16:creationId xmlns:a16="http://schemas.microsoft.com/office/drawing/2014/main" id="{F4057F45-4260-4920-BD76-F5B733383147}"/>
                </a:ext>
              </a:extLst>
            </p:cNvPr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226;p28">
              <a:extLst>
                <a:ext uri="{FF2B5EF4-FFF2-40B4-BE49-F238E27FC236}">
                  <a16:creationId xmlns:a16="http://schemas.microsoft.com/office/drawing/2014/main" id="{D03C7878-2B54-4F2E-A41F-2A38365DA4B8}"/>
                </a:ext>
              </a:extLst>
            </p:cNvPr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227;p28">
              <a:extLst>
                <a:ext uri="{FF2B5EF4-FFF2-40B4-BE49-F238E27FC236}">
                  <a16:creationId xmlns:a16="http://schemas.microsoft.com/office/drawing/2014/main" id="{9299924C-1DB3-4366-8672-2C52471134E6}"/>
                </a:ext>
              </a:extLst>
            </p:cNvPr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" name="Google Shape;228;p28">
              <a:extLst>
                <a:ext uri="{FF2B5EF4-FFF2-40B4-BE49-F238E27FC236}">
                  <a16:creationId xmlns:a16="http://schemas.microsoft.com/office/drawing/2014/main" id="{5BC1C05F-23C6-40AF-AF38-B278E2AC820C}"/>
                </a:ext>
              </a:extLst>
            </p:cNvPr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" name="Google Shape;229;p28">
              <a:extLst>
                <a:ext uri="{FF2B5EF4-FFF2-40B4-BE49-F238E27FC236}">
                  <a16:creationId xmlns:a16="http://schemas.microsoft.com/office/drawing/2014/main" id="{7D5D4D70-C323-4501-8BC5-E889746C5CE6}"/>
                </a:ext>
              </a:extLst>
            </p:cNvPr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230;p28">
              <a:extLst>
                <a:ext uri="{FF2B5EF4-FFF2-40B4-BE49-F238E27FC236}">
                  <a16:creationId xmlns:a16="http://schemas.microsoft.com/office/drawing/2014/main" id="{E61430EE-D5AC-4F7F-8B85-9F8B7D7425DF}"/>
                </a:ext>
              </a:extLst>
            </p:cNvPr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231;p28">
              <a:extLst>
                <a:ext uri="{FF2B5EF4-FFF2-40B4-BE49-F238E27FC236}">
                  <a16:creationId xmlns:a16="http://schemas.microsoft.com/office/drawing/2014/main" id="{1A85E978-F35C-43DD-B46D-F3D7E68CD137}"/>
                </a:ext>
              </a:extLst>
            </p:cNvPr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232;p28">
              <a:extLst>
                <a:ext uri="{FF2B5EF4-FFF2-40B4-BE49-F238E27FC236}">
                  <a16:creationId xmlns:a16="http://schemas.microsoft.com/office/drawing/2014/main" id="{531CD6D2-E64B-4F56-9572-FCD96A494B70}"/>
                </a:ext>
              </a:extLst>
            </p:cNvPr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233;p28">
              <a:extLst>
                <a:ext uri="{FF2B5EF4-FFF2-40B4-BE49-F238E27FC236}">
                  <a16:creationId xmlns:a16="http://schemas.microsoft.com/office/drawing/2014/main" id="{30CC1106-29BC-4E44-99CA-D0E871F9FE23}"/>
                </a:ext>
              </a:extLst>
            </p:cNvPr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234;p28">
              <a:extLst>
                <a:ext uri="{FF2B5EF4-FFF2-40B4-BE49-F238E27FC236}">
                  <a16:creationId xmlns:a16="http://schemas.microsoft.com/office/drawing/2014/main" id="{29FD885E-76AA-42BC-9D26-4F748628771D}"/>
                </a:ext>
              </a:extLst>
            </p:cNvPr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235;p28">
              <a:extLst>
                <a:ext uri="{FF2B5EF4-FFF2-40B4-BE49-F238E27FC236}">
                  <a16:creationId xmlns:a16="http://schemas.microsoft.com/office/drawing/2014/main" id="{8637B049-BAF5-4C71-9BE0-624E7A9760C2}"/>
                </a:ext>
              </a:extLst>
            </p:cNvPr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236;p28">
              <a:extLst>
                <a:ext uri="{FF2B5EF4-FFF2-40B4-BE49-F238E27FC236}">
                  <a16:creationId xmlns:a16="http://schemas.microsoft.com/office/drawing/2014/main" id="{2B1B519A-C73E-4810-964B-95A83AC78A2D}"/>
                </a:ext>
              </a:extLst>
            </p:cNvPr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237;p28">
              <a:extLst>
                <a:ext uri="{FF2B5EF4-FFF2-40B4-BE49-F238E27FC236}">
                  <a16:creationId xmlns:a16="http://schemas.microsoft.com/office/drawing/2014/main" id="{8D896844-E3F7-4BA7-9175-6A2A81ACABEC}"/>
                </a:ext>
              </a:extLst>
            </p:cNvPr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238;p28">
              <a:extLst>
                <a:ext uri="{FF2B5EF4-FFF2-40B4-BE49-F238E27FC236}">
                  <a16:creationId xmlns:a16="http://schemas.microsoft.com/office/drawing/2014/main" id="{9627AA4C-7F88-4BC6-994D-4FC0D5C99EA3}"/>
                </a:ext>
              </a:extLst>
            </p:cNvPr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239;p28">
              <a:extLst>
                <a:ext uri="{FF2B5EF4-FFF2-40B4-BE49-F238E27FC236}">
                  <a16:creationId xmlns:a16="http://schemas.microsoft.com/office/drawing/2014/main" id="{0BA9090E-5A8C-4B6D-9855-7771364629C0}"/>
                </a:ext>
              </a:extLst>
            </p:cNvPr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" name="Google Shape;240;p28">
              <a:extLst>
                <a:ext uri="{FF2B5EF4-FFF2-40B4-BE49-F238E27FC236}">
                  <a16:creationId xmlns:a16="http://schemas.microsoft.com/office/drawing/2014/main" id="{2B1A3D67-CEF5-40B3-BB83-9092918C2857}"/>
                </a:ext>
              </a:extLst>
            </p:cNvPr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" name="Google Shape;241;p28">
              <a:extLst>
                <a:ext uri="{FF2B5EF4-FFF2-40B4-BE49-F238E27FC236}">
                  <a16:creationId xmlns:a16="http://schemas.microsoft.com/office/drawing/2014/main" id="{A66BA2F1-1C6B-4A9C-B735-8412D59DA0DB}"/>
                </a:ext>
              </a:extLst>
            </p:cNvPr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242;p28">
              <a:extLst>
                <a:ext uri="{FF2B5EF4-FFF2-40B4-BE49-F238E27FC236}">
                  <a16:creationId xmlns:a16="http://schemas.microsoft.com/office/drawing/2014/main" id="{58C5708A-B0A9-4570-AD53-FE64E4CDFBBC}"/>
                </a:ext>
              </a:extLst>
            </p:cNvPr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243;p28">
              <a:extLst>
                <a:ext uri="{FF2B5EF4-FFF2-40B4-BE49-F238E27FC236}">
                  <a16:creationId xmlns:a16="http://schemas.microsoft.com/office/drawing/2014/main" id="{5415E78B-214C-42A2-BE74-9D2CD6D1A56C}"/>
                </a:ext>
              </a:extLst>
            </p:cNvPr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244;p28">
              <a:extLst>
                <a:ext uri="{FF2B5EF4-FFF2-40B4-BE49-F238E27FC236}">
                  <a16:creationId xmlns:a16="http://schemas.microsoft.com/office/drawing/2014/main" id="{A525D754-40DF-4929-AA5D-634344673EA3}"/>
                </a:ext>
              </a:extLst>
            </p:cNvPr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245;p28">
              <a:extLst>
                <a:ext uri="{FF2B5EF4-FFF2-40B4-BE49-F238E27FC236}">
                  <a16:creationId xmlns:a16="http://schemas.microsoft.com/office/drawing/2014/main" id="{B9CF6DBD-328E-4482-A246-4F974640C008}"/>
                </a:ext>
              </a:extLst>
            </p:cNvPr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246;p28">
              <a:extLst>
                <a:ext uri="{FF2B5EF4-FFF2-40B4-BE49-F238E27FC236}">
                  <a16:creationId xmlns:a16="http://schemas.microsoft.com/office/drawing/2014/main" id="{FEAF670D-3F10-487A-8AD1-B3C514E270C6}"/>
                </a:ext>
              </a:extLst>
            </p:cNvPr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247;p28">
              <a:extLst>
                <a:ext uri="{FF2B5EF4-FFF2-40B4-BE49-F238E27FC236}">
                  <a16:creationId xmlns:a16="http://schemas.microsoft.com/office/drawing/2014/main" id="{18D011F1-0621-44FA-9BC8-30DC76056BBF}"/>
                </a:ext>
              </a:extLst>
            </p:cNvPr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248;p28">
              <a:extLst>
                <a:ext uri="{FF2B5EF4-FFF2-40B4-BE49-F238E27FC236}">
                  <a16:creationId xmlns:a16="http://schemas.microsoft.com/office/drawing/2014/main" id="{B86DAC6E-1470-40AB-9A77-7299718500D1}"/>
                </a:ext>
              </a:extLst>
            </p:cNvPr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249;p28">
              <a:extLst>
                <a:ext uri="{FF2B5EF4-FFF2-40B4-BE49-F238E27FC236}">
                  <a16:creationId xmlns:a16="http://schemas.microsoft.com/office/drawing/2014/main" id="{FD62D205-6AE6-4CED-9533-3144D0D8EBB4}"/>
                </a:ext>
              </a:extLst>
            </p:cNvPr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6" name="Google Shape;250;p28">
              <a:extLst>
                <a:ext uri="{FF2B5EF4-FFF2-40B4-BE49-F238E27FC236}">
                  <a16:creationId xmlns:a16="http://schemas.microsoft.com/office/drawing/2014/main" id="{61B6CA64-F388-4A70-8A0F-D1D1CDC4D79E}"/>
                </a:ext>
              </a:extLst>
            </p:cNvPr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7" name="Google Shape;251;p28">
              <a:extLst>
                <a:ext uri="{FF2B5EF4-FFF2-40B4-BE49-F238E27FC236}">
                  <a16:creationId xmlns:a16="http://schemas.microsoft.com/office/drawing/2014/main" id="{332B68BB-D99F-4397-985B-1E5589FED640}"/>
                </a:ext>
              </a:extLst>
            </p:cNvPr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63AE6E1-FC3A-4063-A5E1-D756AA63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solidFill>
                  <a:srgbClr val="0070C0"/>
                </a:solidFill>
              </a:rPr>
              <a:t>PRIMJER – osjećaji i doživljaji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4A6713-C2F8-49B4-B1D9-CCAC17E2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196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r-HR" sz="196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ogledaj na stranici </a:t>
            </a:r>
            <a:r>
              <a:rPr lang="hr-HR" sz="1960" u="sng" dirty="0">
                <a:solidFill>
                  <a:srgbClr val="0000FF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https://www.youtube.com/watch?v=ozfizf1TpiYhttps://www.youtube.com/watch?v=ozfizf1TpiYhttps://www.youtube.com/watch?v=ozfizf1TpiY</a:t>
            </a:r>
            <a:r>
              <a:rPr lang="hr-HR" sz="196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r-HR" sz="1960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r-HR" sz="196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ratki film u trajanju od  dvije minute.  Pomoći će ti da uroniš u svijet djela</a:t>
            </a:r>
          </a:p>
          <a:p>
            <a:r>
              <a:rPr lang="hr-HR" sz="196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kvizovi</a:t>
            </a:r>
          </a:p>
          <a:p>
            <a:r>
              <a:rPr lang="hr-HR" sz="1960" dirty="0" err="1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v</a:t>
            </a:r>
            <a:r>
              <a:rPr lang="hr-HR" sz="1960" dirty="0" err="1">
                <a:effectLst/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ideomamci</a:t>
            </a:r>
            <a:endParaRPr lang="hr-HR" sz="1960" dirty="0">
              <a:effectLst/>
              <a:latin typeface="Comic Sans MS" panose="030F0702030302020204" pitchFamily="66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hr-HR" sz="196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kratki biografski filmovi</a:t>
            </a:r>
          </a:p>
          <a:p>
            <a:r>
              <a:rPr lang="hr-HR" sz="196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o</a:t>
            </a:r>
            <a:r>
              <a:rPr lang="hr-HR" sz="1960" dirty="0">
                <a:effectLst/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dabrana poglavlja</a:t>
            </a:r>
          </a:p>
          <a:p>
            <a:r>
              <a:rPr lang="hr-HR" sz="1960" dirty="0">
                <a:latin typeface="Comic Sans MS" panose="030F0702030302020204" pitchFamily="66" charset="0"/>
                <a:ea typeface="Arial" panose="020B0604020202020204" pitchFamily="34" charset="0"/>
                <a:cs typeface="Times New Roman" panose="02020603050405020304" pitchFamily="18" charset="0"/>
              </a:rPr>
              <a:t>smjernice na internetske stranice, filmove, kazališne predstave, izjave</a:t>
            </a:r>
            <a:endParaRPr lang="hr-HR" sz="196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ED06E88-CE7C-43A7-B16D-3073C8064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ALFA EDUKACIJE</a:t>
            </a:r>
            <a:endParaRPr lang="en-US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9551189-DCDD-4FA2-BF60-B2A484A67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WEBINARA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6379234-8A22-40D3-9F04-3967F0DEF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481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istraživanje</a:t>
            </a:r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D1694B1D-A6CE-4801-98A0-29D4592D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FRUSTRACIJA I OTPOR </a:t>
            </a:r>
            <a:b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– razlozi nečitanja</a:t>
            </a:r>
          </a:p>
        </p:txBody>
      </p:sp>
      <p:sp>
        <p:nvSpPr>
          <p:cNvPr id="13" name="Rezervirano mjesto teksta 2">
            <a:extLst>
              <a:ext uri="{FF2B5EF4-FFF2-40B4-BE49-F238E27FC236}">
                <a16:creationId xmlns:a16="http://schemas.microsoft.com/office/drawing/2014/main" id="{28F608FA-1DC7-4648-A2DF-BDA9B7F5D647}"/>
              </a:ext>
            </a:extLst>
          </p:cNvPr>
          <p:cNvSpPr txBox="1">
            <a:spLocks/>
          </p:cNvSpPr>
          <p:nvPr/>
        </p:nvSpPr>
        <p:spPr>
          <a:xfrm>
            <a:off x="4716016" y="2058030"/>
            <a:ext cx="3960440" cy="3380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hormonalne </a:t>
            </a:r>
            <a:r>
              <a:rPr lang="en-US" sz="2000" dirty="0" err="1">
                <a:solidFill>
                  <a:srgbClr val="FF0000"/>
                </a:solidFill>
                <a:latin typeface="Fira Sans Light" panose="020B0403050000020004" pitchFamily="34" charset="0"/>
              </a:rPr>
              <a:t>prirode</a:t>
            </a:r>
            <a:r>
              <a:rPr lang="en-US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Fira Sans Light" panose="020B0403050000020004" pitchFamily="34" charset="0"/>
              </a:rPr>
              <a:t>nametanje</a:t>
            </a:r>
            <a:r>
              <a:rPr lang="en-US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Fira Sans Light" panose="020B0403050000020004" pitchFamily="34" charset="0"/>
              </a:rPr>
              <a:t>izostavljanje</a:t>
            </a:r>
            <a:r>
              <a:rPr lang="en-US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Fira Sans Light" panose="020B0403050000020004" pitchFamily="34" charset="0"/>
              </a:rPr>
              <a:t>motivacije</a:t>
            </a:r>
            <a:r>
              <a:rPr lang="en-US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 i </a:t>
            </a:r>
            <a:r>
              <a:rPr lang="en-US" sz="2000" dirty="0" err="1">
                <a:solidFill>
                  <a:srgbClr val="FF0000"/>
                </a:solidFill>
                <a:latin typeface="Fira Sans Light" panose="020B0403050000020004" pitchFamily="34" charset="0"/>
              </a:rPr>
              <a:t>cilja</a:t>
            </a:r>
            <a:r>
              <a:rPr lang="en-US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Fira Sans Light" panose="020B0403050000020004" pitchFamily="34" charset="0"/>
              </a:rPr>
              <a:t>čitanja</a:t>
            </a:r>
            <a:endParaRPr lang="en-US" sz="2000" dirty="0">
              <a:solidFill>
                <a:srgbClr val="FF0000"/>
              </a:solidFill>
              <a:latin typeface="Fira Sans Light" panose="020B0403050000020004" pitchFamily="34" charset="0"/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kratki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tekstovi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u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digitalnom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okruženju</a:t>
            </a:r>
          </a:p>
          <a:p>
            <a:pPr lvl="0"/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brzina i površnost</a:t>
            </a:r>
          </a:p>
          <a:p>
            <a:pPr lvl="0"/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kraće vrijeme</a:t>
            </a:r>
            <a:endParaRPr lang="hr-HR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  <a:p>
            <a:pPr lvl="0"/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tutorstvo</a:t>
            </a:r>
            <a:endParaRPr lang="en-US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</p:txBody>
      </p:sp>
      <p:pic>
        <p:nvPicPr>
          <p:cNvPr id="10" name="Rezervirano mjesto slike 4">
            <a:extLst>
              <a:ext uri="{FF2B5EF4-FFF2-40B4-BE49-F238E27FC236}">
                <a16:creationId xmlns:a16="http://schemas.microsoft.com/office/drawing/2014/main" id="{DDC51C05-98BC-47E1-AD17-85B8C26924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898" r="901" b="3"/>
          <a:stretch/>
        </p:blipFill>
        <p:spPr>
          <a:xfrm>
            <a:off x="971600" y="2389946"/>
            <a:ext cx="3383877" cy="229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9563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ISTRAŽIVANJE</a:t>
            </a:r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graphicFrame>
        <p:nvGraphicFramePr>
          <p:cNvPr id="9" name="Dijagram 1">
            <a:extLst>
              <a:ext uri="{FF2B5EF4-FFF2-40B4-BE49-F238E27FC236}">
                <a16:creationId xmlns:a16="http://schemas.microsoft.com/office/drawing/2014/main" id="{E3782AAB-5DA2-4F8B-BFD5-A95873C62A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0786414"/>
              </p:ext>
            </p:extLst>
          </p:nvPr>
        </p:nvGraphicFramePr>
        <p:xfrm>
          <a:off x="837208" y="1052735"/>
          <a:ext cx="7469584" cy="456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030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ISTRAŽIVANJE</a:t>
            </a:r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D1694B1D-A6CE-4801-98A0-29D4592D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9" y="372016"/>
            <a:ext cx="7746915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SUVREMENI PRISTUP</a:t>
            </a:r>
            <a:b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sz="3300" dirty="0">
                <a:solidFill>
                  <a:srgbClr val="0070C0"/>
                </a:solidFill>
                <a:latin typeface="Fira Sans Light" panose="020B0403050000020004" pitchFamily="34" charset="0"/>
              </a:rPr>
              <a:t>– polazi od ključnih psiholoških pokretača</a:t>
            </a:r>
          </a:p>
        </p:txBody>
      </p:sp>
      <p:sp>
        <p:nvSpPr>
          <p:cNvPr id="13" name="Rezervirano mjesto teksta 2">
            <a:extLst>
              <a:ext uri="{FF2B5EF4-FFF2-40B4-BE49-F238E27FC236}">
                <a16:creationId xmlns:a16="http://schemas.microsoft.com/office/drawing/2014/main" id="{28F608FA-1DC7-4648-A2DF-BDA9B7F5D647}"/>
              </a:ext>
            </a:extLst>
          </p:cNvPr>
          <p:cNvSpPr txBox="1">
            <a:spLocks/>
          </p:cNvSpPr>
          <p:nvPr/>
        </p:nvSpPr>
        <p:spPr>
          <a:xfrm>
            <a:off x="641509" y="1788098"/>
            <a:ext cx="3960440" cy="3534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MOTIVACIJA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djelo povezano sa svijetom učenika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učenik je uključen u svijet  djela vođenim čitanjem i diferenciranim zadatcima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zadatci – jasni s kratkim uputama i čestotnim rječnikom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zabavni, zanimljivi</a:t>
            </a:r>
          </a:p>
        </p:txBody>
      </p:sp>
      <p:sp>
        <p:nvSpPr>
          <p:cNvPr id="11" name="Rezervirano mjesto teksta 2">
            <a:extLst>
              <a:ext uri="{FF2B5EF4-FFF2-40B4-BE49-F238E27FC236}">
                <a16:creationId xmlns:a16="http://schemas.microsoft.com/office/drawing/2014/main" id="{258E5776-AB2A-483F-992C-32C9A97268AB}"/>
              </a:ext>
            </a:extLst>
          </p:cNvPr>
          <p:cNvSpPr txBox="1">
            <a:spLocks/>
          </p:cNvSpPr>
          <p:nvPr/>
        </p:nvSpPr>
        <p:spPr>
          <a:xfrm>
            <a:off x="4716016" y="2204864"/>
            <a:ext cx="3960440" cy="3832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ZNATIŽELJA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istraživanje: 50 % učenika prema redovnom programu nisu čitali dulji tekst od 100 stranica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odabrana poglavlja potiču znatiželju za sve oblike školovanja (IP i PP)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potiče na istraživanja (internet, mrežne stranice,  filmovi, zvučni zapisi)</a:t>
            </a:r>
          </a:p>
        </p:txBody>
      </p:sp>
    </p:spTree>
    <p:extLst>
      <p:ext uri="{BB962C8B-B14F-4D97-AF65-F5344CB8AC3E}">
        <p14:creationId xmlns:p14="http://schemas.microsoft.com/office/powerpoint/2010/main" val="1510950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D1694B1D-A6CE-4801-98A0-29D4592D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9" y="372016"/>
            <a:ext cx="7746915" cy="680720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TEHNOLOGIJA </a:t>
            </a:r>
            <a:r>
              <a:rPr lang="hr-HR" sz="3300" dirty="0">
                <a:solidFill>
                  <a:srgbClr val="0070C0"/>
                </a:solidFill>
                <a:latin typeface="Fira Sans Light" panose="020B0403050000020004" pitchFamily="34" charset="0"/>
              </a:rPr>
              <a:t>– pomaže</a:t>
            </a:r>
            <a:endParaRPr lang="hr-HR" sz="3300" dirty="0">
              <a:solidFill>
                <a:srgbClr val="00B050"/>
              </a:solidFill>
              <a:latin typeface="Fira Sans Light" panose="020B0403050000020004" pitchFamily="34" charset="0"/>
            </a:endParaRPr>
          </a:p>
        </p:txBody>
      </p:sp>
      <p:sp>
        <p:nvSpPr>
          <p:cNvPr id="13" name="Rezervirano mjesto teksta 2">
            <a:extLst>
              <a:ext uri="{FF2B5EF4-FFF2-40B4-BE49-F238E27FC236}">
                <a16:creationId xmlns:a16="http://schemas.microsoft.com/office/drawing/2014/main" id="{28F608FA-1DC7-4648-A2DF-BDA9B7F5D647}"/>
              </a:ext>
            </a:extLst>
          </p:cNvPr>
          <p:cNvSpPr txBox="1">
            <a:spLocks/>
          </p:cNvSpPr>
          <p:nvPr/>
        </p:nvSpPr>
        <p:spPr>
          <a:xfrm>
            <a:off x="641509" y="1788098"/>
            <a:ext cx="3960440" cy="3534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dirty="0">
                <a:solidFill>
                  <a:srgbClr val="0070C0"/>
                </a:solidFill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POTREBNO JE UČENICIMA POMOĆI:</a:t>
            </a:r>
          </a:p>
          <a:p>
            <a:pPr marL="0" indent="0">
              <a:buNone/>
            </a:pPr>
            <a:endParaRPr lang="hr-HR" sz="1900" dirty="0">
              <a:solidFill>
                <a:srgbClr val="0070C0"/>
              </a:solidFill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000" dirty="0">
                <a:solidFill>
                  <a:srgbClr val="0070C0"/>
                </a:solidFill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se osjećaju uključeno rješavajući zadatke </a:t>
            </a:r>
            <a:r>
              <a:rPr lang="hr-HR" sz="2000" dirty="0">
                <a:solidFill>
                  <a:srgbClr val="FF0000"/>
                </a:solidFill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koje mogu </a:t>
            </a:r>
          </a:p>
          <a:p>
            <a:r>
              <a:rPr lang="hr-HR" sz="2000" dirty="0">
                <a:solidFill>
                  <a:srgbClr val="0070C0"/>
                </a:solidFill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izgrade samopouzdanje </a:t>
            </a:r>
          </a:p>
          <a:p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hr-HR" sz="2000" dirty="0">
                <a:solidFill>
                  <a:srgbClr val="FF0000"/>
                </a:solidFill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zavole čitanje - kada spoznaju da mogu samostalno napredovati</a:t>
            </a:r>
          </a:p>
        </p:txBody>
      </p:sp>
      <p:sp>
        <p:nvSpPr>
          <p:cNvPr id="11" name="Rezervirano mjesto teksta 2">
            <a:extLst>
              <a:ext uri="{FF2B5EF4-FFF2-40B4-BE49-F238E27FC236}">
                <a16:creationId xmlns:a16="http://schemas.microsoft.com/office/drawing/2014/main" id="{258E5776-AB2A-483F-992C-32C9A97268AB}"/>
              </a:ext>
            </a:extLst>
          </p:cNvPr>
          <p:cNvSpPr txBox="1">
            <a:spLocks/>
          </p:cNvSpPr>
          <p:nvPr/>
        </p:nvSpPr>
        <p:spPr>
          <a:xfrm>
            <a:off x="4716016" y="2204864"/>
            <a:ext cx="3960440" cy="38326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čitanje klasičnih tekstova </a:t>
            </a:r>
            <a:b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– da shvate da je vrijedan čitanja u svim vremenima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istraživanja: vodiči i internetske stranice (ne dolaze u doticaj s umjetničkim djelom)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voditi korak po korak učenika do spoznaje</a:t>
            </a:r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228E15B3-8BC3-4FD7-92E6-12B7EFD8E39B}"/>
              </a:ext>
            </a:extLst>
          </p:cNvPr>
          <p:cNvSpPr txBox="1">
            <a:spLocks/>
          </p:cNvSpPr>
          <p:nvPr/>
        </p:nvSpPr>
        <p:spPr>
          <a:xfrm>
            <a:off x="641509" y="1052736"/>
            <a:ext cx="7746915" cy="73536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r-HR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Fira Sans Light" panose="020B0403050000020004" pitchFamily="34" charset="0"/>
              </a:rPr>
              <a:t>DOBAR UČITELJ</a:t>
            </a:r>
            <a:r>
              <a:rPr lang="hr-HR" sz="3300" b="1" dirty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latin typeface="Fira Sans Light" panose="020B0403050000020004" pitchFamily="34" charset="0"/>
              </a:rPr>
              <a:t> – ključ</a:t>
            </a:r>
          </a:p>
        </p:txBody>
      </p:sp>
    </p:spTree>
    <p:extLst>
      <p:ext uri="{BB962C8B-B14F-4D97-AF65-F5344CB8AC3E}">
        <p14:creationId xmlns:p14="http://schemas.microsoft.com/office/powerpoint/2010/main" val="1322081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04E027-6E0D-4D04-8D4F-1A0677E4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29. 10. 2021. 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1" name="Rezervirano mjesto teksta 2">
            <a:extLst>
              <a:ext uri="{FF2B5EF4-FFF2-40B4-BE49-F238E27FC236}">
                <a16:creationId xmlns:a16="http://schemas.microsoft.com/office/drawing/2014/main" id="{258E5776-AB2A-483F-992C-32C9A97268AB}"/>
              </a:ext>
            </a:extLst>
          </p:cNvPr>
          <p:cNvSpPr txBox="1">
            <a:spLocks/>
          </p:cNvSpPr>
          <p:nvPr/>
        </p:nvSpPr>
        <p:spPr>
          <a:xfrm>
            <a:off x="4716016" y="3084169"/>
            <a:ext cx="3960440" cy="277360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odabrana poglavlja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pruža izbor zadataka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konkretan i čestotan rječnik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komunikacija s izvornim tekstom ( s prijevodom riječi)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potiče na čitanje djela u cijelosti</a:t>
            </a:r>
          </a:p>
        </p:txBody>
      </p:sp>
      <p:pic>
        <p:nvPicPr>
          <p:cNvPr id="10" name="Rezervirano mjesto slike 5" descr="Slika na kojoj se prikazuje tekst&#10;&#10;Opis je automatski generiran">
            <a:extLst>
              <a:ext uri="{FF2B5EF4-FFF2-40B4-BE49-F238E27FC236}">
                <a16:creationId xmlns:a16="http://schemas.microsoft.com/office/drawing/2014/main" id="{03C26E13-B57B-425E-94E6-B1D98C4D1E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802" r="12891"/>
          <a:stretch/>
        </p:blipFill>
        <p:spPr>
          <a:xfrm>
            <a:off x="641509" y="2367901"/>
            <a:ext cx="3764760" cy="3016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0D5C03-94BC-4F3E-BCA4-4B2C7731EA5A}"/>
              </a:ext>
            </a:extLst>
          </p:cNvPr>
          <p:cNvSpPr txBox="1"/>
          <p:nvPr/>
        </p:nvSpPr>
        <p:spPr>
          <a:xfrm>
            <a:off x="755576" y="1515016"/>
            <a:ext cx="80836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hr-HR" dirty="0">
                <a:solidFill>
                  <a:srgbClr val="C00000"/>
                </a:solidFill>
                <a:latin typeface="Fira Sans Light" panose="020B0403050000020004" pitchFamily="34" charset="0"/>
              </a:rPr>
              <a:t>SUSRET SA STVARNIM odabranim TEKSTOM</a:t>
            </a:r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1309C4AF-E7EA-46AA-A0BF-F55050E9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9" y="372016"/>
            <a:ext cx="7746915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300" dirty="0">
                <a:solidFill>
                  <a:srgbClr val="0070C0"/>
                </a:solidFill>
                <a:latin typeface="Fira Sans Light" panose="020B0403050000020004" pitchFamily="34" charset="0"/>
              </a:rPr>
              <a:t>pomoć - LISTIĆI ILI RADNA BILJEŽNICA</a:t>
            </a:r>
          </a:p>
        </p:txBody>
      </p:sp>
    </p:spTree>
    <p:extLst>
      <p:ext uri="{BB962C8B-B14F-4D97-AF65-F5344CB8AC3E}">
        <p14:creationId xmlns:p14="http://schemas.microsoft.com/office/powerpoint/2010/main" val="774007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1" name="Rezervirano mjesto teksta 2">
            <a:extLst>
              <a:ext uri="{FF2B5EF4-FFF2-40B4-BE49-F238E27FC236}">
                <a16:creationId xmlns:a16="http://schemas.microsoft.com/office/drawing/2014/main" id="{258E5776-AB2A-483F-992C-32C9A97268AB}"/>
              </a:ext>
            </a:extLst>
          </p:cNvPr>
          <p:cNvSpPr txBox="1">
            <a:spLocks/>
          </p:cNvSpPr>
          <p:nvPr/>
        </p:nvSpPr>
        <p:spPr>
          <a:xfrm>
            <a:off x="580831" y="2015129"/>
            <a:ext cx="7746915" cy="37969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b="1" dirty="0">
                <a:solidFill>
                  <a:srgbClr val="FF0000"/>
                </a:solidFill>
                <a:latin typeface="Fira Sans Light" panose="020B0403050000020004" pitchFamily="34" charset="0"/>
              </a:rPr>
              <a:t>unaprijed dobiva plan čitanja lektira za cijelu godinu </a:t>
            </a:r>
            <a:br>
              <a:rPr lang="hr-HR" sz="2000" b="1" dirty="0">
                <a:solidFill>
                  <a:srgbClr val="FF0000"/>
                </a:solidFill>
                <a:latin typeface="Fira Sans Light" panose="020B0403050000020004" pitchFamily="34" charset="0"/>
              </a:rPr>
            </a:br>
            <a:r>
              <a:rPr lang="hr-HR" sz="2000" b="1" dirty="0">
                <a:solidFill>
                  <a:srgbClr val="FF0000"/>
                </a:solidFill>
                <a:latin typeface="Fira Sans Light" panose="020B0403050000020004" pitchFamily="34" charset="0"/>
              </a:rPr>
              <a:t>s odabranim i izvornim ulomcima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često (nesamostalan učenik) ne pronalazi djelo, nije dostupan sadržaj na internetu – služi se mnogim netočnim prepričanim sadržajima iz neprovjerenih izvora 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dvije lektire u svakom obrazovnom razdoblju – raspolaže svojim vremenom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uvažava učenika – predispozicije i očekivanja</a:t>
            </a:r>
          </a:p>
          <a:p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učenik postaje suautor radne bilježnice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polazi od onoga što učenik zaista može</a:t>
            </a:r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E2599A70-C259-4B91-80B8-3F9F44D5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9" y="372016"/>
            <a:ext cx="7746915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sz="2000" b="1" dirty="0">
                <a:solidFill>
                  <a:srgbClr val="FF0000"/>
                </a:solidFill>
                <a:latin typeface="Fira Sans Light" panose="020B0403050000020004" pitchFamily="34" charset="0"/>
              </a:rPr>
              <a:t>LEKTIRAONICA – INTERAKTIVNA RADNA BILJEŽNICA</a:t>
            </a:r>
            <a:b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sz="3300" dirty="0">
                <a:solidFill>
                  <a:srgbClr val="0070C0"/>
                </a:solidFill>
                <a:latin typeface="Fira Sans Light" panose="020B0403050000020004" pitchFamily="34" charset="0"/>
              </a:rPr>
              <a:t>- </a:t>
            </a: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psihološko rasterećenje</a:t>
            </a:r>
            <a:b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- plod četverogodišnjeg istraživanja i edukacija</a:t>
            </a:r>
          </a:p>
        </p:txBody>
      </p:sp>
    </p:spTree>
    <p:extLst>
      <p:ext uri="{BB962C8B-B14F-4D97-AF65-F5344CB8AC3E}">
        <p14:creationId xmlns:p14="http://schemas.microsoft.com/office/powerpoint/2010/main" val="206573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E2599A70-C259-4B91-80B8-3F9F44D5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9" y="372016"/>
            <a:ext cx="7746915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LEKTIRAONICA </a:t>
            </a:r>
            <a:endParaRPr lang="hr-HR" sz="3300" dirty="0">
              <a:solidFill>
                <a:srgbClr val="0070C0"/>
              </a:solidFill>
              <a:latin typeface="Fira Sans Light" panose="020B0403050000020004" pitchFamily="34" charset="0"/>
            </a:endParaRPr>
          </a:p>
        </p:txBody>
      </p:sp>
      <p:sp>
        <p:nvSpPr>
          <p:cNvPr id="9" name="Rezervirano mjesto teksta 2">
            <a:extLst>
              <a:ext uri="{FF2B5EF4-FFF2-40B4-BE49-F238E27FC236}">
                <a16:creationId xmlns:a16="http://schemas.microsoft.com/office/drawing/2014/main" id="{3405A858-4D2A-46B1-BE35-53D29FC81641}"/>
              </a:ext>
            </a:extLst>
          </p:cNvPr>
          <p:cNvSpPr txBox="1">
            <a:spLocks/>
          </p:cNvSpPr>
          <p:nvPr/>
        </p:nvSpPr>
        <p:spPr>
          <a:xfrm>
            <a:off x="641509" y="1788098"/>
            <a:ext cx="3960440" cy="3534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1900" dirty="0">
                <a:solidFill>
                  <a:srgbClr val="FF0000"/>
                </a:solidFill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NAČELA NASTAVE</a:t>
            </a:r>
          </a:p>
          <a:p>
            <a:pPr marL="0" indent="0">
              <a:buNone/>
            </a:pPr>
            <a:endParaRPr lang="hr-HR" sz="1900" dirty="0">
              <a:solidFill>
                <a:srgbClr val="0070C0"/>
              </a:solidFill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načela nastave ugrađena su u komunikacijski pristup (teksta, demokratičnosti, književnoga jezika, prosudbe, primjerenosti, zanimljivosti, ekonomičnosti i selektivnosti)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objedinjuje zadaće i svrhu nastave hrvatskoga jezika</a:t>
            </a:r>
          </a:p>
        </p:txBody>
      </p:sp>
      <p:sp>
        <p:nvSpPr>
          <p:cNvPr id="10" name="Rezervirano mjesto teksta 2">
            <a:extLst>
              <a:ext uri="{FF2B5EF4-FFF2-40B4-BE49-F238E27FC236}">
                <a16:creationId xmlns:a16="http://schemas.microsoft.com/office/drawing/2014/main" id="{B2DBADDD-B5B8-4708-B097-DB288C86D7EA}"/>
              </a:ext>
            </a:extLst>
          </p:cNvPr>
          <p:cNvSpPr txBox="1">
            <a:spLocks/>
          </p:cNvSpPr>
          <p:nvPr/>
        </p:nvSpPr>
        <p:spPr>
          <a:xfrm>
            <a:off x="4754690" y="2273832"/>
            <a:ext cx="3960440" cy="2562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ISHODI</a:t>
            </a:r>
          </a:p>
          <a:p>
            <a:pPr marL="0" indent="0">
              <a:buNone/>
            </a:pPr>
            <a:endParaRPr lang="hr-HR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A.8.1., A.8.2., A.8.3., A.8.4., A.8.6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B.8.1., B.8.2.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C.8.1., C.8.3.</a:t>
            </a:r>
          </a:p>
        </p:txBody>
      </p:sp>
    </p:spTree>
    <p:extLst>
      <p:ext uri="{BB962C8B-B14F-4D97-AF65-F5344CB8AC3E}">
        <p14:creationId xmlns:p14="http://schemas.microsoft.com/office/powerpoint/2010/main" val="257356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04E027-6E0D-4D04-8D4F-1A0677E4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29. 10. 2021.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E2599A70-C259-4B91-80B8-3F9F44D5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9" y="372016"/>
            <a:ext cx="7746915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MEĐUPREDMETNE TEME </a:t>
            </a:r>
            <a:b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sz="2200" i="1" dirty="0">
                <a:solidFill>
                  <a:srgbClr val="0070C0"/>
                </a:solidFill>
                <a:latin typeface="Fira Sans Light" panose="020B0403050000020004" pitchFamily="34" charset="0"/>
              </a:rPr>
              <a:t>–</a:t>
            </a:r>
            <a:r>
              <a:rPr lang="hr-HR" sz="22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hr-HR" sz="2200" i="1" dirty="0">
                <a:solidFill>
                  <a:srgbClr val="0070C0"/>
                </a:solidFill>
                <a:latin typeface="Fira Sans Light" panose="020B0403050000020004" pitchFamily="34" charset="0"/>
              </a:rPr>
              <a:t>uporaba IKT-a, Učiti kako učiti, Osobni i socijalni razvoj </a:t>
            </a:r>
          </a:p>
        </p:txBody>
      </p:sp>
      <p:sp>
        <p:nvSpPr>
          <p:cNvPr id="9" name="Rezervirano mjesto teksta 2">
            <a:extLst>
              <a:ext uri="{FF2B5EF4-FFF2-40B4-BE49-F238E27FC236}">
                <a16:creationId xmlns:a16="http://schemas.microsoft.com/office/drawing/2014/main" id="{3405A858-4D2A-46B1-BE35-53D29FC81641}"/>
              </a:ext>
            </a:extLst>
          </p:cNvPr>
          <p:cNvSpPr txBox="1">
            <a:spLocks/>
          </p:cNvSpPr>
          <p:nvPr/>
        </p:nvSpPr>
        <p:spPr>
          <a:xfrm>
            <a:off x="641509" y="2273832"/>
            <a:ext cx="3960440" cy="30485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SVRHA</a:t>
            </a:r>
          </a:p>
          <a:p>
            <a:pPr marL="0" indent="0">
              <a:buNone/>
            </a:pPr>
            <a:endParaRPr lang="hr-HR" sz="2000" dirty="0">
              <a:solidFill>
                <a:srgbClr val="0070C0"/>
              </a:solidFill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2000" i="0" dirty="0">
                <a:solidFill>
                  <a:srgbClr val="0070C0"/>
                </a:solidFill>
                <a:effectLst/>
                <a:latin typeface="Fira Sans Light" panose="020B0403050000020004" pitchFamily="34" charset="0"/>
              </a:rPr>
              <a:t>izgradnja zdrave, samopouzdane, kreativne, produktivne, proaktivne, zadovoljne i odgovorne osobe sposobne za suradnju i doprinos zajednici</a:t>
            </a:r>
            <a:endParaRPr lang="hr-HR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</p:txBody>
      </p:sp>
      <p:sp>
        <p:nvSpPr>
          <p:cNvPr id="10" name="Rezervirano mjesto teksta 2">
            <a:extLst>
              <a:ext uri="{FF2B5EF4-FFF2-40B4-BE49-F238E27FC236}">
                <a16:creationId xmlns:a16="http://schemas.microsoft.com/office/drawing/2014/main" id="{B2DBADDD-B5B8-4708-B097-DB288C86D7EA}"/>
              </a:ext>
            </a:extLst>
          </p:cNvPr>
          <p:cNvSpPr txBox="1">
            <a:spLocks/>
          </p:cNvSpPr>
          <p:nvPr/>
        </p:nvSpPr>
        <p:spPr>
          <a:xfrm>
            <a:off x="4754690" y="2273832"/>
            <a:ext cx="3960440" cy="2562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DOMENE</a:t>
            </a:r>
          </a:p>
          <a:p>
            <a:pPr marL="0" indent="0">
              <a:buNone/>
            </a:pPr>
            <a:endParaRPr lang="hr-HR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osr A.3.1., A.3.2, A.3.3., A.3.4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razvija pozitivnu sliku o sebi, upravlja emocijama i vremenom, potreba neovisnosti o drugima</a:t>
            </a:r>
          </a:p>
        </p:txBody>
      </p:sp>
    </p:spTree>
    <p:extLst>
      <p:ext uri="{BB962C8B-B14F-4D97-AF65-F5344CB8AC3E}">
        <p14:creationId xmlns:p14="http://schemas.microsoft.com/office/powerpoint/2010/main" val="2199832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3" name="Naslov 1">
            <a:extLst>
              <a:ext uri="{FF2B5EF4-FFF2-40B4-BE49-F238E27FC236}">
                <a16:creationId xmlns:a16="http://schemas.microsoft.com/office/drawing/2014/main" id="{E2599A70-C259-4B91-80B8-3F9F44D50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9" y="372016"/>
            <a:ext cx="7746915" cy="1256784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ZAKONSKI OKVIR I PREPORUKE</a:t>
            </a:r>
            <a:b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sz="1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ra Sans Light" panose="020B0403050000020004" pitchFamily="34" charset="0"/>
              </a:rPr>
              <a:t>NEČITANJE</a:t>
            </a:r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    -    globalni problem</a:t>
            </a:r>
            <a:endParaRPr lang="hr-HR" sz="1800" i="1" dirty="0">
              <a:solidFill>
                <a:srgbClr val="0070C0"/>
              </a:solidFill>
              <a:latin typeface="Fira Sans Light" panose="020B0403050000020004" pitchFamily="34" charset="0"/>
            </a:endParaRPr>
          </a:p>
        </p:txBody>
      </p:sp>
      <p:sp>
        <p:nvSpPr>
          <p:cNvPr id="9" name="Rezervirano mjesto teksta 2">
            <a:extLst>
              <a:ext uri="{FF2B5EF4-FFF2-40B4-BE49-F238E27FC236}">
                <a16:creationId xmlns:a16="http://schemas.microsoft.com/office/drawing/2014/main" id="{3405A858-4D2A-46B1-BE35-53D29FC81641}"/>
              </a:ext>
            </a:extLst>
          </p:cNvPr>
          <p:cNvSpPr txBox="1">
            <a:spLocks/>
          </p:cNvSpPr>
          <p:nvPr/>
        </p:nvSpPr>
        <p:spPr>
          <a:xfrm>
            <a:off x="626756" y="2197050"/>
            <a:ext cx="4866596" cy="389016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effectLst/>
                <a:latin typeface="Fira Sans Light" panose="020B04030500000200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INKLUZIVNOST</a:t>
            </a:r>
          </a:p>
          <a:p>
            <a:pPr marL="0" indent="0">
              <a:buNone/>
            </a:pPr>
            <a:endParaRPr lang="hr-HR" sz="1800" dirty="0">
              <a:solidFill>
                <a:srgbClr val="0070C0"/>
              </a:solidFill>
              <a:effectLst/>
              <a:latin typeface="Fira Sans Light" panose="020B04030500000200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b="0" i="0" dirty="0">
                <a:solidFill>
                  <a:srgbClr val="0070C0"/>
                </a:solidFill>
                <a:effectLst/>
                <a:latin typeface="Fira Sans Light" panose="020B0403050000020004" pitchFamily="34" charset="0"/>
              </a:rPr>
              <a:t>opći stav o potrebi uključivanja sve djece u redovne škole</a:t>
            </a:r>
          </a:p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za učenike s teškoćama u razvoju inkluzivni odgoj i obrazovanje u redovnim institucijama smatra se najboljom mogućom društvenom praksom</a:t>
            </a:r>
          </a:p>
          <a:p>
            <a:r>
              <a:rPr lang="hr-HR" sz="1800" b="1" dirty="0">
                <a:solidFill>
                  <a:srgbClr val="0070C0"/>
                </a:solidFill>
                <a:latin typeface="Fira Sans Light" panose="020B0403050000020004" pitchFamily="34" charset="0"/>
              </a:rPr>
              <a:t>sve više učenika ima problema u čitanju </a:t>
            </a:r>
            <a:br>
              <a:rPr lang="hr-HR" sz="1800" b="1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sz="1800" b="1" dirty="0">
                <a:solidFill>
                  <a:srgbClr val="0070C0"/>
                </a:solidFill>
                <a:latin typeface="Fira Sans Light" panose="020B0403050000020004" pitchFamily="34" charset="0"/>
              </a:rPr>
              <a:t>i učenju</a:t>
            </a:r>
          </a:p>
          <a:p>
            <a:r>
              <a:rPr lang="hr-HR" sz="1800" b="1" dirty="0">
                <a:solidFill>
                  <a:srgbClr val="0070C0"/>
                </a:solidFill>
                <a:latin typeface="Fira Sans Light" panose="020B0403050000020004" pitchFamily="34" charset="0"/>
              </a:rPr>
              <a:t>poremećaj pažnje, anksioznost</a:t>
            </a:r>
          </a:p>
        </p:txBody>
      </p:sp>
      <p:sp>
        <p:nvSpPr>
          <p:cNvPr id="10" name="Rezervirano mjesto teksta 2">
            <a:extLst>
              <a:ext uri="{FF2B5EF4-FFF2-40B4-BE49-F238E27FC236}">
                <a16:creationId xmlns:a16="http://schemas.microsoft.com/office/drawing/2014/main" id="{B2DBADDD-B5B8-4708-B097-DB288C86D7EA}"/>
              </a:ext>
            </a:extLst>
          </p:cNvPr>
          <p:cNvSpPr txBox="1">
            <a:spLocks/>
          </p:cNvSpPr>
          <p:nvPr/>
        </p:nvSpPr>
        <p:spPr>
          <a:xfrm>
            <a:off x="5796136" y="2273832"/>
            <a:ext cx="2918994" cy="33874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DJECA S TEŠKOĆAMA</a:t>
            </a:r>
          </a:p>
          <a:p>
            <a:pPr marL="0" indent="0">
              <a:buNone/>
            </a:pPr>
            <a:endParaRPr lang="hr-HR" sz="1800" dirty="0">
              <a:solidFill>
                <a:srgbClr val="0070C0"/>
              </a:solidFill>
              <a:latin typeface="Fira Sans Light" panose="020B0403050000020004" pitchFamily="34" charset="0"/>
            </a:endParaRPr>
          </a:p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intelektualne</a:t>
            </a:r>
          </a:p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motoričke</a:t>
            </a:r>
          </a:p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senzorne</a:t>
            </a:r>
          </a:p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ADHD</a:t>
            </a:r>
          </a:p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u ponašanju</a:t>
            </a:r>
          </a:p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autistični spektar</a:t>
            </a:r>
          </a:p>
          <a:p>
            <a:r>
              <a:rPr lang="hr-HR" sz="1800" dirty="0">
                <a:solidFill>
                  <a:srgbClr val="0070C0"/>
                </a:solidFill>
                <a:latin typeface="Fira Sans Light" panose="020B0403050000020004" pitchFamily="34" charset="0"/>
              </a:rPr>
              <a:t>najčešće: kombinirane </a:t>
            </a:r>
          </a:p>
        </p:txBody>
      </p:sp>
    </p:spTree>
    <p:extLst>
      <p:ext uri="{BB962C8B-B14F-4D97-AF65-F5344CB8AC3E}">
        <p14:creationId xmlns:p14="http://schemas.microsoft.com/office/powerpoint/2010/main" val="307822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SUVREMENI PRISTUP NASTAVI LEKTIRE</a:t>
            </a:r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grpSp>
        <p:nvGrpSpPr>
          <p:cNvPr id="78" name="Google Shape;222;p28">
            <a:extLst>
              <a:ext uri="{FF2B5EF4-FFF2-40B4-BE49-F238E27FC236}">
                <a16:creationId xmlns:a16="http://schemas.microsoft.com/office/drawing/2014/main" id="{033ADE13-A33F-4D10-9CD5-A61E4A57BD1B}"/>
              </a:ext>
            </a:extLst>
          </p:cNvPr>
          <p:cNvGrpSpPr/>
          <p:nvPr/>
        </p:nvGrpSpPr>
        <p:grpSpPr>
          <a:xfrm>
            <a:off x="323528" y="4442176"/>
            <a:ext cx="1419018" cy="1486208"/>
            <a:chOff x="3275400" y="1702825"/>
            <a:chExt cx="1966625" cy="1562025"/>
          </a:xfrm>
          <a:solidFill>
            <a:srgbClr val="00B050"/>
          </a:solidFill>
        </p:grpSpPr>
        <p:sp>
          <p:nvSpPr>
            <p:cNvPr id="79" name="Google Shape;223;p28">
              <a:extLst>
                <a:ext uri="{FF2B5EF4-FFF2-40B4-BE49-F238E27FC236}">
                  <a16:creationId xmlns:a16="http://schemas.microsoft.com/office/drawing/2014/main" id="{7753F8A5-93D8-4720-8D5C-CA4A8674AC2E}"/>
                </a:ext>
              </a:extLst>
            </p:cNvPr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0" name="Google Shape;224;p28">
              <a:extLst>
                <a:ext uri="{FF2B5EF4-FFF2-40B4-BE49-F238E27FC236}">
                  <a16:creationId xmlns:a16="http://schemas.microsoft.com/office/drawing/2014/main" id="{C1DB426D-03DB-4463-AE34-0C6F5075FF54}"/>
                </a:ext>
              </a:extLst>
            </p:cNvPr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1" name="Google Shape;225;p28">
              <a:extLst>
                <a:ext uri="{FF2B5EF4-FFF2-40B4-BE49-F238E27FC236}">
                  <a16:creationId xmlns:a16="http://schemas.microsoft.com/office/drawing/2014/main" id="{BA56854B-C79F-4843-9D5B-1F1369895B77}"/>
                </a:ext>
              </a:extLst>
            </p:cNvPr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2" name="Google Shape;226;p28">
              <a:extLst>
                <a:ext uri="{FF2B5EF4-FFF2-40B4-BE49-F238E27FC236}">
                  <a16:creationId xmlns:a16="http://schemas.microsoft.com/office/drawing/2014/main" id="{332CE69A-2287-4844-8C73-577BC65678AF}"/>
                </a:ext>
              </a:extLst>
            </p:cNvPr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3" name="Google Shape;227;p28">
              <a:extLst>
                <a:ext uri="{FF2B5EF4-FFF2-40B4-BE49-F238E27FC236}">
                  <a16:creationId xmlns:a16="http://schemas.microsoft.com/office/drawing/2014/main" id="{C9A6A54E-4D22-4FD2-B8E4-B7964716E640}"/>
                </a:ext>
              </a:extLst>
            </p:cNvPr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4" name="Google Shape;228;p28">
              <a:extLst>
                <a:ext uri="{FF2B5EF4-FFF2-40B4-BE49-F238E27FC236}">
                  <a16:creationId xmlns:a16="http://schemas.microsoft.com/office/drawing/2014/main" id="{D4FF40F9-6DAD-4611-934D-6D642FCF3413}"/>
                </a:ext>
              </a:extLst>
            </p:cNvPr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5" name="Google Shape;229;p28">
              <a:extLst>
                <a:ext uri="{FF2B5EF4-FFF2-40B4-BE49-F238E27FC236}">
                  <a16:creationId xmlns:a16="http://schemas.microsoft.com/office/drawing/2014/main" id="{72277826-4201-434F-90A1-12C3E4723777}"/>
                </a:ext>
              </a:extLst>
            </p:cNvPr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6" name="Google Shape;230;p28">
              <a:extLst>
                <a:ext uri="{FF2B5EF4-FFF2-40B4-BE49-F238E27FC236}">
                  <a16:creationId xmlns:a16="http://schemas.microsoft.com/office/drawing/2014/main" id="{394297E6-0020-45C7-BB26-0C0CA2D39611}"/>
                </a:ext>
              </a:extLst>
            </p:cNvPr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7" name="Google Shape;231;p28">
              <a:extLst>
                <a:ext uri="{FF2B5EF4-FFF2-40B4-BE49-F238E27FC236}">
                  <a16:creationId xmlns:a16="http://schemas.microsoft.com/office/drawing/2014/main" id="{AAF58DEA-7737-4C25-8C81-07BEF0EE23F0}"/>
                </a:ext>
              </a:extLst>
            </p:cNvPr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8" name="Google Shape;232;p28">
              <a:extLst>
                <a:ext uri="{FF2B5EF4-FFF2-40B4-BE49-F238E27FC236}">
                  <a16:creationId xmlns:a16="http://schemas.microsoft.com/office/drawing/2014/main" id="{11C025AA-A26B-4355-9EA1-C6375657180B}"/>
                </a:ext>
              </a:extLst>
            </p:cNvPr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89" name="Google Shape;233;p28">
              <a:extLst>
                <a:ext uri="{FF2B5EF4-FFF2-40B4-BE49-F238E27FC236}">
                  <a16:creationId xmlns:a16="http://schemas.microsoft.com/office/drawing/2014/main" id="{C3D5AB07-C6C8-489C-B43C-6B634DEA5519}"/>
                </a:ext>
              </a:extLst>
            </p:cNvPr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0" name="Google Shape;234;p28">
              <a:extLst>
                <a:ext uri="{FF2B5EF4-FFF2-40B4-BE49-F238E27FC236}">
                  <a16:creationId xmlns:a16="http://schemas.microsoft.com/office/drawing/2014/main" id="{A0447E81-EF1A-439E-AB22-715CB8DE6BE5}"/>
                </a:ext>
              </a:extLst>
            </p:cNvPr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1" name="Google Shape;235;p28">
              <a:extLst>
                <a:ext uri="{FF2B5EF4-FFF2-40B4-BE49-F238E27FC236}">
                  <a16:creationId xmlns:a16="http://schemas.microsoft.com/office/drawing/2014/main" id="{A107A0D8-90FB-4257-A86B-3871E3C47617}"/>
                </a:ext>
              </a:extLst>
            </p:cNvPr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2" name="Google Shape;236;p28">
              <a:extLst>
                <a:ext uri="{FF2B5EF4-FFF2-40B4-BE49-F238E27FC236}">
                  <a16:creationId xmlns:a16="http://schemas.microsoft.com/office/drawing/2014/main" id="{03BCDA70-F879-476B-A70A-284E4F30BBFA}"/>
                </a:ext>
              </a:extLst>
            </p:cNvPr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3" name="Google Shape;237;p28">
              <a:extLst>
                <a:ext uri="{FF2B5EF4-FFF2-40B4-BE49-F238E27FC236}">
                  <a16:creationId xmlns:a16="http://schemas.microsoft.com/office/drawing/2014/main" id="{071EEB0B-38D2-4433-9C08-8CE6186DCEE9}"/>
                </a:ext>
              </a:extLst>
            </p:cNvPr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4" name="Google Shape;238;p28">
              <a:extLst>
                <a:ext uri="{FF2B5EF4-FFF2-40B4-BE49-F238E27FC236}">
                  <a16:creationId xmlns:a16="http://schemas.microsoft.com/office/drawing/2014/main" id="{F9497799-A641-46D6-9E00-253717B74C63}"/>
                </a:ext>
              </a:extLst>
            </p:cNvPr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5" name="Google Shape;239;p28">
              <a:extLst>
                <a:ext uri="{FF2B5EF4-FFF2-40B4-BE49-F238E27FC236}">
                  <a16:creationId xmlns:a16="http://schemas.microsoft.com/office/drawing/2014/main" id="{E42938FB-03A2-40F3-BB02-B5FCF1D99AD6}"/>
                </a:ext>
              </a:extLst>
            </p:cNvPr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6" name="Google Shape;240;p28">
              <a:extLst>
                <a:ext uri="{FF2B5EF4-FFF2-40B4-BE49-F238E27FC236}">
                  <a16:creationId xmlns:a16="http://schemas.microsoft.com/office/drawing/2014/main" id="{39DAA350-8CA7-428D-9C53-B4E82AAAB8EC}"/>
                </a:ext>
              </a:extLst>
            </p:cNvPr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7" name="Google Shape;241;p28">
              <a:extLst>
                <a:ext uri="{FF2B5EF4-FFF2-40B4-BE49-F238E27FC236}">
                  <a16:creationId xmlns:a16="http://schemas.microsoft.com/office/drawing/2014/main" id="{83CDAB96-5556-45FE-B806-86A2502D46DB}"/>
                </a:ext>
              </a:extLst>
            </p:cNvPr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8" name="Google Shape;242;p28">
              <a:extLst>
                <a:ext uri="{FF2B5EF4-FFF2-40B4-BE49-F238E27FC236}">
                  <a16:creationId xmlns:a16="http://schemas.microsoft.com/office/drawing/2014/main" id="{EA46D302-391C-496A-93A3-8A0D2ABE7336}"/>
                </a:ext>
              </a:extLst>
            </p:cNvPr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243;p28">
              <a:extLst>
                <a:ext uri="{FF2B5EF4-FFF2-40B4-BE49-F238E27FC236}">
                  <a16:creationId xmlns:a16="http://schemas.microsoft.com/office/drawing/2014/main" id="{7AF1F500-A91F-4EBF-AB94-72C9BFDCF185}"/>
                </a:ext>
              </a:extLst>
            </p:cNvPr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244;p28">
              <a:extLst>
                <a:ext uri="{FF2B5EF4-FFF2-40B4-BE49-F238E27FC236}">
                  <a16:creationId xmlns:a16="http://schemas.microsoft.com/office/drawing/2014/main" id="{D2EB1C14-9799-42CA-B2F7-F5B8D9A3B1C7}"/>
                </a:ext>
              </a:extLst>
            </p:cNvPr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1" name="Google Shape;245;p28">
              <a:extLst>
                <a:ext uri="{FF2B5EF4-FFF2-40B4-BE49-F238E27FC236}">
                  <a16:creationId xmlns:a16="http://schemas.microsoft.com/office/drawing/2014/main" id="{B2A102F3-71BA-4015-995C-F10C83750633}"/>
                </a:ext>
              </a:extLst>
            </p:cNvPr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2" name="Google Shape;246;p28">
              <a:extLst>
                <a:ext uri="{FF2B5EF4-FFF2-40B4-BE49-F238E27FC236}">
                  <a16:creationId xmlns:a16="http://schemas.microsoft.com/office/drawing/2014/main" id="{74EE5E6A-6ACD-452E-9584-CCC3269B3D74}"/>
                </a:ext>
              </a:extLst>
            </p:cNvPr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3" name="Google Shape;247;p28">
              <a:extLst>
                <a:ext uri="{FF2B5EF4-FFF2-40B4-BE49-F238E27FC236}">
                  <a16:creationId xmlns:a16="http://schemas.microsoft.com/office/drawing/2014/main" id="{3CCA852F-6C36-4AE5-8F1D-E7FD119C4D1D}"/>
                </a:ext>
              </a:extLst>
            </p:cNvPr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4" name="Google Shape;248;p28">
              <a:extLst>
                <a:ext uri="{FF2B5EF4-FFF2-40B4-BE49-F238E27FC236}">
                  <a16:creationId xmlns:a16="http://schemas.microsoft.com/office/drawing/2014/main" id="{7D27FC41-9CA3-40DC-918D-85F12A84816F}"/>
                </a:ext>
              </a:extLst>
            </p:cNvPr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5" name="Google Shape;249;p28">
              <a:extLst>
                <a:ext uri="{FF2B5EF4-FFF2-40B4-BE49-F238E27FC236}">
                  <a16:creationId xmlns:a16="http://schemas.microsoft.com/office/drawing/2014/main" id="{A9B46756-BADF-4E55-88A7-8D19E6BFF7E1}"/>
                </a:ext>
              </a:extLst>
            </p:cNvPr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6" name="Google Shape;250;p28">
              <a:extLst>
                <a:ext uri="{FF2B5EF4-FFF2-40B4-BE49-F238E27FC236}">
                  <a16:creationId xmlns:a16="http://schemas.microsoft.com/office/drawing/2014/main" id="{2848A18D-2469-4A8B-B35E-33E6193FC80A}"/>
                </a:ext>
              </a:extLst>
            </p:cNvPr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7" name="Google Shape;251;p28">
              <a:extLst>
                <a:ext uri="{FF2B5EF4-FFF2-40B4-BE49-F238E27FC236}">
                  <a16:creationId xmlns:a16="http://schemas.microsoft.com/office/drawing/2014/main" id="{C06111F6-BD8F-40A4-A6E9-523875BEBD49}"/>
                </a:ext>
              </a:extLst>
            </p:cNvPr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aphicFrame>
        <p:nvGraphicFramePr>
          <p:cNvPr id="111" name="Dijagram 3">
            <a:extLst>
              <a:ext uri="{FF2B5EF4-FFF2-40B4-BE49-F238E27FC236}">
                <a16:creationId xmlns:a16="http://schemas.microsoft.com/office/drawing/2014/main" id="{650395FB-6940-4CFB-B761-BF63C9F51B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198842"/>
              </p:ext>
            </p:extLst>
          </p:nvPr>
        </p:nvGraphicFramePr>
        <p:xfrm>
          <a:off x="744654" y="1229024"/>
          <a:ext cx="7677630" cy="391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396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04E027-6E0D-4D04-8D4F-1A0677E4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29.10. 2021.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Suvremeni pristup</a:t>
            </a:r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0" name="Rezervirano mjesto teksta 2">
            <a:extLst>
              <a:ext uri="{FF2B5EF4-FFF2-40B4-BE49-F238E27FC236}">
                <a16:creationId xmlns:a16="http://schemas.microsoft.com/office/drawing/2014/main" id="{B2DBADDD-B5B8-4708-B097-DB288C86D7EA}"/>
              </a:ext>
            </a:extLst>
          </p:cNvPr>
          <p:cNvSpPr txBox="1">
            <a:spLocks/>
          </p:cNvSpPr>
          <p:nvPr/>
        </p:nvSpPr>
        <p:spPr>
          <a:xfrm>
            <a:off x="1475656" y="2780928"/>
            <a:ext cx="7315158" cy="269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 UČENIK - SUAUTOR</a:t>
            </a:r>
          </a:p>
          <a:p>
            <a:pPr marL="0" indent="0">
              <a:buNone/>
            </a:pPr>
            <a:endParaRPr lang="hr-HR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KREIRA SVOJE VRIJEME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istražuje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ilustrira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predlaže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bira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30088D6A-5E40-4777-8709-428F0185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6500" y="372016"/>
            <a:ext cx="5531924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Fira Sans Light" panose="020B0403050000020004" pitchFamily="34" charset="0"/>
              </a:rPr>
              <a:t>Suvremeni pristup </a:t>
            </a:r>
          </a:p>
        </p:txBody>
      </p:sp>
      <p:pic>
        <p:nvPicPr>
          <p:cNvPr id="14" name="Slika 7">
            <a:extLst>
              <a:ext uri="{FF2B5EF4-FFF2-40B4-BE49-F238E27FC236}">
                <a16:creationId xmlns:a16="http://schemas.microsoft.com/office/drawing/2014/main" id="{46BBC1AD-ED64-48FC-985C-47DE83718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35" y="372016"/>
            <a:ext cx="3029384" cy="14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000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A</a:t>
            </a:r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0" name="Rezervirano mjesto teksta 2">
            <a:extLst>
              <a:ext uri="{FF2B5EF4-FFF2-40B4-BE49-F238E27FC236}">
                <a16:creationId xmlns:a16="http://schemas.microsoft.com/office/drawing/2014/main" id="{B2DBADDD-B5B8-4708-B097-DB288C86D7EA}"/>
              </a:ext>
            </a:extLst>
          </p:cNvPr>
          <p:cNvSpPr txBox="1">
            <a:spLocks/>
          </p:cNvSpPr>
          <p:nvPr/>
        </p:nvSpPr>
        <p:spPr>
          <a:xfrm>
            <a:off x="1619672" y="2132856"/>
            <a:ext cx="5544616" cy="36734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</a:rPr>
              <a:t>SPONTANOST</a:t>
            </a:r>
          </a:p>
          <a:p>
            <a:pPr marL="0" indent="0">
              <a:buNone/>
            </a:pPr>
            <a:endParaRPr lang="hr-HR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vođenim zadatcima spontano dolazi do razumijevanja i otkrivanja dubljih slojeva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odabranim i zanimljivim podatcima o piscu i vremenu stvara širu sliku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razvija ljubav prema hrvatskoj pisanoj baštini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Godina čitanja ( izjave, </a:t>
            </a:r>
            <a:r>
              <a:rPr lang="hr-HR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videomamci</a:t>
            </a: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)</a:t>
            </a:r>
          </a:p>
        </p:txBody>
      </p:sp>
      <p:sp>
        <p:nvSpPr>
          <p:cNvPr id="12" name="Naslov 1">
            <a:extLst>
              <a:ext uri="{FF2B5EF4-FFF2-40B4-BE49-F238E27FC236}">
                <a16:creationId xmlns:a16="http://schemas.microsoft.com/office/drawing/2014/main" id="{30088D6A-5E40-4777-8709-428F0185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56" y="372016"/>
            <a:ext cx="7761668" cy="1564198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2800" dirty="0">
                <a:solidFill>
                  <a:srgbClr val="0070C0"/>
                </a:solidFill>
                <a:latin typeface="Fira Sans Light" panose="020B0403050000020004" pitchFamily="34" charset="0"/>
              </a:rPr>
              <a:t>Rezultat suvremenog pristupa</a:t>
            </a:r>
            <a:br>
              <a:rPr lang="hr-HR" sz="2800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sz="2800" b="1" dirty="0">
                <a:solidFill>
                  <a:srgbClr val="0070C0"/>
                </a:solidFill>
                <a:latin typeface="Fira Sans Light" panose="020B0403050000020004" pitchFamily="34" charset="0"/>
              </a:rPr>
              <a:t>– 75 % </a:t>
            </a:r>
            <a:r>
              <a:rPr lang="hr-HR" sz="2800" dirty="0">
                <a:solidFill>
                  <a:srgbClr val="0070C0"/>
                </a:solidFill>
                <a:latin typeface="Fira Sans Light" panose="020B0403050000020004" pitchFamily="34" charset="0"/>
              </a:rPr>
              <a:t>učenika počinje čitati djelo u cijelosti</a:t>
            </a:r>
          </a:p>
        </p:txBody>
      </p:sp>
    </p:spTree>
    <p:extLst>
      <p:ext uri="{BB962C8B-B14F-4D97-AF65-F5344CB8AC3E}">
        <p14:creationId xmlns:p14="http://schemas.microsoft.com/office/powerpoint/2010/main" val="860915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2C470D-C65E-45EE-9265-F93A6F0A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228" y="2420887"/>
            <a:ext cx="8111244" cy="30506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hr-HR" sz="5400" dirty="0">
                <a:solidFill>
                  <a:schemeClr val="accent6">
                    <a:lumMod val="50000"/>
                  </a:schemeClr>
                </a:solidFill>
                <a:latin typeface="Fira Sans Light" panose="020B0403050000020004" pitchFamily="34" charset="0"/>
              </a:rPr>
              <a:t>HVALA!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76F63B-F2BB-4F8B-95B6-B8FAEA36B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KRAJ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87D3B8E-1B60-49CC-9C4B-B2F6AC804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Slika 14" descr="crta.jpg">
            <a:extLst>
              <a:ext uri="{FF2B5EF4-FFF2-40B4-BE49-F238E27FC236}">
                <a16:creationId xmlns:a16="http://schemas.microsoft.com/office/drawing/2014/main" id="{6E0AA13C-1031-4D3D-A191-191A99D27D5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9" name="Rezervirano mjesto podnožja 7">
            <a:extLst>
              <a:ext uri="{FF2B5EF4-FFF2-40B4-BE49-F238E27FC236}">
                <a16:creationId xmlns:a16="http://schemas.microsoft.com/office/drawing/2014/main" id="{461A1940-B1EF-4A76-958A-C4341F15B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Čitam da se pročitam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3D06B12-AF60-4E83-9E8F-F9B8C41B6A7A}"/>
              </a:ext>
            </a:extLst>
          </p:cNvPr>
          <p:cNvSpPr txBox="1"/>
          <p:nvPr/>
        </p:nvSpPr>
        <p:spPr>
          <a:xfrm>
            <a:off x="709228" y="1003670"/>
            <a:ext cx="6648400" cy="7772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hr-HR" sz="1500" i="1" dirty="0">
              <a:solidFill>
                <a:srgbClr val="0070C0"/>
              </a:solidFill>
              <a:latin typeface="Fira Sans Light" pitchFamily="34" charset="0"/>
            </a:endParaRPr>
          </a:p>
        </p:txBody>
      </p:sp>
      <p:pic>
        <p:nvPicPr>
          <p:cNvPr id="5" name="Slika 4" descr="Slika na kojoj se prikazuje na zatvorenom, osoba, grupa, ljudi&#10;&#10;Opis je automatski generiran">
            <a:extLst>
              <a:ext uri="{FF2B5EF4-FFF2-40B4-BE49-F238E27FC236}">
                <a16:creationId xmlns:a16="http://schemas.microsoft.com/office/drawing/2014/main" id="{19004306-B054-4E0E-98B1-A2EF6C7345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31640" y="188640"/>
            <a:ext cx="6840760" cy="316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2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graphicFrame>
        <p:nvGraphicFramePr>
          <p:cNvPr id="12" name="Dijagram 4">
            <a:extLst>
              <a:ext uri="{FF2B5EF4-FFF2-40B4-BE49-F238E27FC236}">
                <a16:creationId xmlns:a16="http://schemas.microsoft.com/office/drawing/2014/main" id="{8C1CB0C7-44F6-456E-9669-F18AC482D4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139529"/>
              </p:ext>
            </p:extLst>
          </p:nvPr>
        </p:nvGraphicFramePr>
        <p:xfrm>
          <a:off x="295885" y="908720"/>
          <a:ext cx="7884993" cy="5251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3" name="Google Shape;222;p28">
            <a:extLst>
              <a:ext uri="{FF2B5EF4-FFF2-40B4-BE49-F238E27FC236}">
                <a16:creationId xmlns:a16="http://schemas.microsoft.com/office/drawing/2014/main" id="{FA24B952-3FA9-4235-BE32-D7A63426350E}"/>
              </a:ext>
            </a:extLst>
          </p:cNvPr>
          <p:cNvGrpSpPr/>
          <p:nvPr/>
        </p:nvGrpSpPr>
        <p:grpSpPr>
          <a:xfrm>
            <a:off x="253613" y="4365104"/>
            <a:ext cx="1419018" cy="1486208"/>
            <a:chOff x="3275400" y="1702825"/>
            <a:chExt cx="1966625" cy="1562025"/>
          </a:xfrm>
          <a:solidFill>
            <a:srgbClr val="FFC000"/>
          </a:solidFill>
        </p:grpSpPr>
        <p:sp>
          <p:nvSpPr>
            <p:cNvPr id="14" name="Google Shape;223;p28">
              <a:extLst>
                <a:ext uri="{FF2B5EF4-FFF2-40B4-BE49-F238E27FC236}">
                  <a16:creationId xmlns:a16="http://schemas.microsoft.com/office/drawing/2014/main" id="{57E7389D-16AC-4AD2-9144-97CB2D5F561C}"/>
                </a:ext>
              </a:extLst>
            </p:cNvPr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5" name="Google Shape;224;p28">
              <a:extLst>
                <a:ext uri="{FF2B5EF4-FFF2-40B4-BE49-F238E27FC236}">
                  <a16:creationId xmlns:a16="http://schemas.microsoft.com/office/drawing/2014/main" id="{E78A3378-EAF8-4976-A3F7-55E58BE10BA4}"/>
                </a:ext>
              </a:extLst>
            </p:cNvPr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" name="Google Shape;225;p28">
              <a:extLst>
                <a:ext uri="{FF2B5EF4-FFF2-40B4-BE49-F238E27FC236}">
                  <a16:creationId xmlns:a16="http://schemas.microsoft.com/office/drawing/2014/main" id="{1ADB3EB1-31FB-4B3C-A0E5-F00C1CB6C43D}"/>
                </a:ext>
              </a:extLst>
            </p:cNvPr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7" name="Google Shape;226;p28">
              <a:extLst>
                <a:ext uri="{FF2B5EF4-FFF2-40B4-BE49-F238E27FC236}">
                  <a16:creationId xmlns:a16="http://schemas.microsoft.com/office/drawing/2014/main" id="{E9BADB19-E648-4B10-93B3-86E58702E253}"/>
                </a:ext>
              </a:extLst>
            </p:cNvPr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" name="Google Shape;227;p28">
              <a:extLst>
                <a:ext uri="{FF2B5EF4-FFF2-40B4-BE49-F238E27FC236}">
                  <a16:creationId xmlns:a16="http://schemas.microsoft.com/office/drawing/2014/main" id="{24F5BD35-A090-47E7-9716-85C53C37E513}"/>
                </a:ext>
              </a:extLst>
            </p:cNvPr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" name="Google Shape;228;p28">
              <a:extLst>
                <a:ext uri="{FF2B5EF4-FFF2-40B4-BE49-F238E27FC236}">
                  <a16:creationId xmlns:a16="http://schemas.microsoft.com/office/drawing/2014/main" id="{9DB1369C-6940-4530-A48D-6689A93A3EDF}"/>
                </a:ext>
              </a:extLst>
            </p:cNvPr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229;p28">
              <a:extLst>
                <a:ext uri="{FF2B5EF4-FFF2-40B4-BE49-F238E27FC236}">
                  <a16:creationId xmlns:a16="http://schemas.microsoft.com/office/drawing/2014/main" id="{D4521492-0243-4918-ADAE-543B1582724F}"/>
                </a:ext>
              </a:extLst>
            </p:cNvPr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230;p28">
              <a:extLst>
                <a:ext uri="{FF2B5EF4-FFF2-40B4-BE49-F238E27FC236}">
                  <a16:creationId xmlns:a16="http://schemas.microsoft.com/office/drawing/2014/main" id="{2C742743-1DCB-490F-BA96-5141B22E8F5F}"/>
                </a:ext>
              </a:extLst>
            </p:cNvPr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231;p28">
              <a:extLst>
                <a:ext uri="{FF2B5EF4-FFF2-40B4-BE49-F238E27FC236}">
                  <a16:creationId xmlns:a16="http://schemas.microsoft.com/office/drawing/2014/main" id="{62B1257B-518E-4A10-A880-EA0EBDD636EC}"/>
                </a:ext>
              </a:extLst>
            </p:cNvPr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" name="Google Shape;232;p28">
              <a:extLst>
                <a:ext uri="{FF2B5EF4-FFF2-40B4-BE49-F238E27FC236}">
                  <a16:creationId xmlns:a16="http://schemas.microsoft.com/office/drawing/2014/main" id="{B5AF392E-16A4-4F95-9934-0A9B66A08BD2}"/>
                </a:ext>
              </a:extLst>
            </p:cNvPr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" name="Google Shape;233;p28">
              <a:extLst>
                <a:ext uri="{FF2B5EF4-FFF2-40B4-BE49-F238E27FC236}">
                  <a16:creationId xmlns:a16="http://schemas.microsoft.com/office/drawing/2014/main" id="{04AF8E8D-A080-40A2-9CB7-77211AD72500}"/>
                </a:ext>
              </a:extLst>
            </p:cNvPr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234;p28">
              <a:extLst>
                <a:ext uri="{FF2B5EF4-FFF2-40B4-BE49-F238E27FC236}">
                  <a16:creationId xmlns:a16="http://schemas.microsoft.com/office/drawing/2014/main" id="{24B36766-893D-4089-AEF2-4DA627EF861A}"/>
                </a:ext>
              </a:extLst>
            </p:cNvPr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235;p28">
              <a:extLst>
                <a:ext uri="{FF2B5EF4-FFF2-40B4-BE49-F238E27FC236}">
                  <a16:creationId xmlns:a16="http://schemas.microsoft.com/office/drawing/2014/main" id="{4F5BAB7B-7BD9-455D-91BD-4705E180EBE0}"/>
                </a:ext>
              </a:extLst>
            </p:cNvPr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236;p28">
              <a:extLst>
                <a:ext uri="{FF2B5EF4-FFF2-40B4-BE49-F238E27FC236}">
                  <a16:creationId xmlns:a16="http://schemas.microsoft.com/office/drawing/2014/main" id="{CBFD53FD-55D8-413C-821C-8A28687F031D}"/>
                </a:ext>
              </a:extLst>
            </p:cNvPr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237;p28">
              <a:extLst>
                <a:ext uri="{FF2B5EF4-FFF2-40B4-BE49-F238E27FC236}">
                  <a16:creationId xmlns:a16="http://schemas.microsoft.com/office/drawing/2014/main" id="{FCD43776-2746-4CD2-ACB7-59BF119E5038}"/>
                </a:ext>
              </a:extLst>
            </p:cNvPr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238;p28">
              <a:extLst>
                <a:ext uri="{FF2B5EF4-FFF2-40B4-BE49-F238E27FC236}">
                  <a16:creationId xmlns:a16="http://schemas.microsoft.com/office/drawing/2014/main" id="{B5E12DF5-C3D0-4733-A2C8-7130BF58A9AB}"/>
                </a:ext>
              </a:extLst>
            </p:cNvPr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239;p28">
              <a:extLst>
                <a:ext uri="{FF2B5EF4-FFF2-40B4-BE49-F238E27FC236}">
                  <a16:creationId xmlns:a16="http://schemas.microsoft.com/office/drawing/2014/main" id="{A9D70D54-569F-42E8-AA64-2FB6BD2FCC3A}"/>
                </a:ext>
              </a:extLst>
            </p:cNvPr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240;p28">
              <a:extLst>
                <a:ext uri="{FF2B5EF4-FFF2-40B4-BE49-F238E27FC236}">
                  <a16:creationId xmlns:a16="http://schemas.microsoft.com/office/drawing/2014/main" id="{9E8EFC1C-D752-45C8-9988-CA0E05FB5562}"/>
                </a:ext>
              </a:extLst>
            </p:cNvPr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241;p28">
              <a:extLst>
                <a:ext uri="{FF2B5EF4-FFF2-40B4-BE49-F238E27FC236}">
                  <a16:creationId xmlns:a16="http://schemas.microsoft.com/office/drawing/2014/main" id="{376B2A0B-B9B1-4048-82CA-887381FD6FD5}"/>
                </a:ext>
              </a:extLst>
            </p:cNvPr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242;p28">
              <a:extLst>
                <a:ext uri="{FF2B5EF4-FFF2-40B4-BE49-F238E27FC236}">
                  <a16:creationId xmlns:a16="http://schemas.microsoft.com/office/drawing/2014/main" id="{A73A1A5D-31DE-46F0-9F2F-DE6CD5FF2B55}"/>
                </a:ext>
              </a:extLst>
            </p:cNvPr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243;p28">
              <a:extLst>
                <a:ext uri="{FF2B5EF4-FFF2-40B4-BE49-F238E27FC236}">
                  <a16:creationId xmlns:a16="http://schemas.microsoft.com/office/drawing/2014/main" id="{1CEA6D61-A04D-4366-82E9-5D83656EC203}"/>
                </a:ext>
              </a:extLst>
            </p:cNvPr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244;p28">
              <a:extLst>
                <a:ext uri="{FF2B5EF4-FFF2-40B4-BE49-F238E27FC236}">
                  <a16:creationId xmlns:a16="http://schemas.microsoft.com/office/drawing/2014/main" id="{F492B9AB-8257-412E-A05D-3151CA729532}"/>
                </a:ext>
              </a:extLst>
            </p:cNvPr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" name="Google Shape;245;p28">
              <a:extLst>
                <a:ext uri="{FF2B5EF4-FFF2-40B4-BE49-F238E27FC236}">
                  <a16:creationId xmlns:a16="http://schemas.microsoft.com/office/drawing/2014/main" id="{6E492F04-8ECA-407C-BED3-EAE468205660}"/>
                </a:ext>
              </a:extLst>
            </p:cNvPr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" name="Google Shape;246;p28">
              <a:extLst>
                <a:ext uri="{FF2B5EF4-FFF2-40B4-BE49-F238E27FC236}">
                  <a16:creationId xmlns:a16="http://schemas.microsoft.com/office/drawing/2014/main" id="{3E36638C-321A-4D11-A5AB-91EB52452508}"/>
                </a:ext>
              </a:extLst>
            </p:cNvPr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247;p28">
              <a:extLst>
                <a:ext uri="{FF2B5EF4-FFF2-40B4-BE49-F238E27FC236}">
                  <a16:creationId xmlns:a16="http://schemas.microsoft.com/office/drawing/2014/main" id="{ECD3E887-D2EE-4228-B138-19F3D2903E4E}"/>
                </a:ext>
              </a:extLst>
            </p:cNvPr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248;p28">
              <a:extLst>
                <a:ext uri="{FF2B5EF4-FFF2-40B4-BE49-F238E27FC236}">
                  <a16:creationId xmlns:a16="http://schemas.microsoft.com/office/drawing/2014/main" id="{53818414-FA5F-410C-B38F-294F29F27630}"/>
                </a:ext>
              </a:extLst>
            </p:cNvPr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249;p28">
              <a:extLst>
                <a:ext uri="{FF2B5EF4-FFF2-40B4-BE49-F238E27FC236}">
                  <a16:creationId xmlns:a16="http://schemas.microsoft.com/office/drawing/2014/main" id="{B02CA31E-C6E9-49D2-B954-E5EA08B4229E}"/>
                </a:ext>
              </a:extLst>
            </p:cNvPr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250;p28">
              <a:extLst>
                <a:ext uri="{FF2B5EF4-FFF2-40B4-BE49-F238E27FC236}">
                  <a16:creationId xmlns:a16="http://schemas.microsoft.com/office/drawing/2014/main" id="{80EC5431-9778-4CD9-B9B7-AB030F4DE039}"/>
                </a:ext>
              </a:extLst>
            </p:cNvPr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251;p28">
              <a:extLst>
                <a:ext uri="{FF2B5EF4-FFF2-40B4-BE49-F238E27FC236}">
                  <a16:creationId xmlns:a16="http://schemas.microsoft.com/office/drawing/2014/main" id="{472BDED2-E3BF-4BEE-AE84-A5E222398756}"/>
                </a:ext>
              </a:extLst>
            </p:cNvPr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12612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D573D1C-9847-4613-8264-86CD04022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hr-HR" sz="4700" b="1" i="1"/>
              <a:t> iskustva sa sata</a:t>
            </a:r>
          </a:p>
        </p:txBody>
      </p:sp>
      <p:sp>
        <p:nvSpPr>
          <p:cNvPr id="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D9DD24-2D8C-4D40-B57A-045786C1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400" b="1" dirty="0"/>
              <a:t>Naslov romana je vrlo motivirajući, hvala Vam!</a:t>
            </a:r>
          </a:p>
          <a:p>
            <a:pPr>
              <a:lnSpc>
                <a:spcPct val="90000"/>
              </a:lnSpc>
            </a:pPr>
            <a:r>
              <a:rPr lang="hr-HR" sz="1400" b="1" dirty="0"/>
              <a:t>Zanima me glavni lik i njegovi postupci!</a:t>
            </a:r>
          </a:p>
          <a:p>
            <a:pPr>
              <a:lnSpc>
                <a:spcPct val="90000"/>
              </a:lnSpc>
            </a:pPr>
            <a:r>
              <a:rPr lang="hr-HR" sz="1400" b="1" dirty="0"/>
              <a:t>Imat ću nesanicu sve dok ne pročitam!</a:t>
            </a:r>
          </a:p>
          <a:p>
            <a:pPr>
              <a:lnSpc>
                <a:spcPct val="90000"/>
              </a:lnSpc>
            </a:pPr>
            <a:r>
              <a:rPr lang="hr-HR" sz="1400" b="1" dirty="0"/>
              <a:t>Ima li i nastavak romana?</a:t>
            </a:r>
          </a:p>
          <a:p>
            <a:pPr>
              <a:lnSpc>
                <a:spcPct val="90000"/>
              </a:lnSpc>
            </a:pPr>
            <a:r>
              <a:rPr lang="hr-HR" sz="1400" b="1" dirty="0"/>
              <a:t>Jedva čekam da makar pročitam početak i kraj!</a:t>
            </a:r>
          </a:p>
          <a:p>
            <a:pPr>
              <a:lnSpc>
                <a:spcPct val="90000"/>
              </a:lnSpc>
            </a:pPr>
            <a:r>
              <a:rPr lang="hr-HR" sz="1400" b="1" dirty="0"/>
              <a:t>Jedva čekam kraj sata da počnem čitati!</a:t>
            </a:r>
          </a:p>
          <a:p>
            <a:pPr>
              <a:lnSpc>
                <a:spcPct val="90000"/>
              </a:lnSpc>
            </a:pPr>
            <a:r>
              <a:rPr lang="hr-HR" sz="1400" b="1" dirty="0"/>
              <a:t>Osjećam da ću ga u životu pročitati makar još 5 puta!</a:t>
            </a:r>
          </a:p>
          <a:p>
            <a:pPr>
              <a:lnSpc>
                <a:spcPct val="90000"/>
              </a:lnSpc>
            </a:pPr>
            <a:r>
              <a:rPr lang="hr-HR" sz="1400" b="1" dirty="0"/>
              <a:t>Znam da ću ovim djelom obogatiti rječnik i sebe bolje spoznati</a:t>
            </a:r>
            <a:r>
              <a:rPr lang="hr-HR" sz="1300" dirty="0"/>
              <a:t>!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57ED561-66B7-4BB4-B219-97083C980C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/>
              <a:t>29.10. 2021.</a:t>
            </a:r>
            <a:endParaRPr lang="en-US"/>
          </a:p>
        </p:txBody>
      </p:sp>
      <p:pic>
        <p:nvPicPr>
          <p:cNvPr id="10" name="Slika 9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519F3B38-8925-4ECF-A907-E808E99C77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872" r="20052" b="-1"/>
          <a:stretch/>
        </p:blipFill>
        <p:spPr>
          <a:xfrm>
            <a:off x="4427984" y="580286"/>
            <a:ext cx="4714873" cy="594113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43D6987-E411-4E8B-ADC4-ABD38919E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6300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optimizam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508DCB6-0578-4C99-A49E-7166B3F8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69D0F8-8143-403F-9BCE-77441311A7E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82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6055AB9-C9F0-4783-92C3-E2AD0FD1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r>
              <a:rPr lang="hr-HR" sz="4700"/>
              <a:t>Stvarni učenici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  <a:gd name="connsiteX0" fmla="*/ 0 w 2606040"/>
              <a:gd name="connsiteY0" fmla="*/ 0 h 18288"/>
              <a:gd name="connsiteX1" fmla="*/ 599389 w 2606040"/>
              <a:gd name="connsiteY1" fmla="*/ 0 h 18288"/>
              <a:gd name="connsiteX2" fmla="*/ 1303020 w 2606040"/>
              <a:gd name="connsiteY2" fmla="*/ 0 h 18288"/>
              <a:gd name="connsiteX3" fmla="*/ 1876349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80590 w 2606040"/>
              <a:gd name="connsiteY6" fmla="*/ 18288 h 18288"/>
              <a:gd name="connsiteX7" fmla="*/ 1276960 w 2606040"/>
              <a:gd name="connsiteY7" fmla="*/ 18288 h 18288"/>
              <a:gd name="connsiteX8" fmla="*/ 65151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11079" y="-22080"/>
                  <a:pt x="479378" y="-26537"/>
                  <a:pt x="625450" y="0"/>
                </a:cubicBezTo>
                <a:cubicBezTo>
                  <a:pt x="925937" y="-4758"/>
                  <a:pt x="973176" y="15739"/>
                  <a:pt x="1224839" y="0"/>
                </a:cubicBezTo>
                <a:cubicBezTo>
                  <a:pt x="1479663" y="-11328"/>
                  <a:pt x="1566636" y="18697"/>
                  <a:pt x="1824228" y="0"/>
                </a:cubicBezTo>
                <a:cubicBezTo>
                  <a:pt x="2086799" y="-72665"/>
                  <a:pt x="2306223" y="-891"/>
                  <a:pt x="2606040" y="0"/>
                </a:cubicBezTo>
                <a:cubicBezTo>
                  <a:pt x="2606645" y="4461"/>
                  <a:pt x="2607031" y="13181"/>
                  <a:pt x="2606040" y="18288"/>
                </a:cubicBezTo>
                <a:cubicBezTo>
                  <a:pt x="2260204" y="29342"/>
                  <a:pt x="2175708" y="5614"/>
                  <a:pt x="1902409" y="18288"/>
                </a:cubicBezTo>
                <a:cubicBezTo>
                  <a:pt x="1638502" y="41064"/>
                  <a:pt x="1460923" y="-16269"/>
                  <a:pt x="1276960" y="18288"/>
                </a:cubicBezTo>
                <a:cubicBezTo>
                  <a:pt x="1057717" y="14361"/>
                  <a:pt x="867956" y="2320"/>
                  <a:pt x="677570" y="18288"/>
                </a:cubicBezTo>
                <a:cubicBezTo>
                  <a:pt x="457951" y="33373"/>
                  <a:pt x="189752" y="55388"/>
                  <a:pt x="0" y="18288"/>
                </a:cubicBezTo>
                <a:cubicBezTo>
                  <a:pt x="1586" y="13022"/>
                  <a:pt x="-95" y="4569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72759" y="3236"/>
                  <a:pt x="361166" y="-13413"/>
                  <a:pt x="599389" y="0"/>
                </a:cubicBezTo>
                <a:cubicBezTo>
                  <a:pt x="841226" y="37042"/>
                  <a:pt x="968991" y="14587"/>
                  <a:pt x="1303020" y="0"/>
                </a:cubicBezTo>
                <a:cubicBezTo>
                  <a:pt x="1643101" y="-7120"/>
                  <a:pt x="1717813" y="7213"/>
                  <a:pt x="1876349" y="0"/>
                </a:cubicBezTo>
                <a:cubicBezTo>
                  <a:pt x="2036762" y="-14138"/>
                  <a:pt x="2426397" y="-4451"/>
                  <a:pt x="2606040" y="0"/>
                </a:cubicBezTo>
                <a:cubicBezTo>
                  <a:pt x="2606314" y="8448"/>
                  <a:pt x="2606550" y="14527"/>
                  <a:pt x="2606040" y="18288"/>
                </a:cubicBezTo>
                <a:cubicBezTo>
                  <a:pt x="2344840" y="2643"/>
                  <a:pt x="2192043" y="7399"/>
                  <a:pt x="1980590" y="18288"/>
                </a:cubicBezTo>
                <a:cubicBezTo>
                  <a:pt x="1783984" y="-9745"/>
                  <a:pt x="1487673" y="45908"/>
                  <a:pt x="1276960" y="18288"/>
                </a:cubicBezTo>
                <a:cubicBezTo>
                  <a:pt x="1088134" y="-41257"/>
                  <a:pt x="877974" y="49968"/>
                  <a:pt x="651510" y="18288"/>
                </a:cubicBezTo>
                <a:cubicBezTo>
                  <a:pt x="430798" y="-27764"/>
                  <a:pt x="132889" y="-33467"/>
                  <a:pt x="0" y="18288"/>
                </a:cubicBezTo>
                <a:cubicBezTo>
                  <a:pt x="212" y="10845"/>
                  <a:pt x="-833" y="6193"/>
                  <a:pt x="0" y="0"/>
                </a:cubicBezTo>
                <a:close/>
              </a:path>
              <a:path w="2606040" h="18288" fill="none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27712" y="6878"/>
                  <a:pt x="971143" y="7084"/>
                  <a:pt x="1224839" y="0"/>
                </a:cubicBezTo>
                <a:cubicBezTo>
                  <a:pt x="1477775" y="-16815"/>
                  <a:pt x="1569904" y="19146"/>
                  <a:pt x="1824228" y="0"/>
                </a:cubicBezTo>
                <a:cubicBezTo>
                  <a:pt x="2055206" y="24867"/>
                  <a:pt x="2317192" y="-62872"/>
                  <a:pt x="2606040" y="0"/>
                </a:cubicBezTo>
                <a:cubicBezTo>
                  <a:pt x="2606166" y="3680"/>
                  <a:pt x="2606905" y="11461"/>
                  <a:pt x="2606040" y="18288"/>
                </a:cubicBezTo>
                <a:cubicBezTo>
                  <a:pt x="2234648" y="26976"/>
                  <a:pt x="2180202" y="-10361"/>
                  <a:pt x="1902409" y="18288"/>
                </a:cubicBezTo>
                <a:cubicBezTo>
                  <a:pt x="1635562" y="47194"/>
                  <a:pt x="1477339" y="4794"/>
                  <a:pt x="1276960" y="18288"/>
                </a:cubicBezTo>
                <a:cubicBezTo>
                  <a:pt x="1058094" y="66922"/>
                  <a:pt x="904206" y="-20636"/>
                  <a:pt x="677570" y="18288"/>
                </a:cubicBezTo>
                <a:cubicBezTo>
                  <a:pt x="485746" y="14713"/>
                  <a:pt x="195925" y="33005"/>
                  <a:pt x="0" y="18288"/>
                </a:cubicBezTo>
                <a:cubicBezTo>
                  <a:pt x="1168" y="12774"/>
                  <a:pt x="-229" y="374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606040"/>
                      <a:gd name="connsiteY0" fmla="*/ 0 h 18288"/>
                      <a:gd name="connsiteX1" fmla="*/ 625450 w 2606040"/>
                      <a:gd name="connsiteY1" fmla="*/ 0 h 18288"/>
                      <a:gd name="connsiteX2" fmla="*/ 1224839 w 2606040"/>
                      <a:gd name="connsiteY2" fmla="*/ 0 h 18288"/>
                      <a:gd name="connsiteX3" fmla="*/ 1824228 w 2606040"/>
                      <a:gd name="connsiteY3" fmla="*/ 0 h 18288"/>
                      <a:gd name="connsiteX4" fmla="*/ 2606040 w 2606040"/>
                      <a:gd name="connsiteY4" fmla="*/ 0 h 18288"/>
                      <a:gd name="connsiteX5" fmla="*/ 2606040 w 2606040"/>
                      <a:gd name="connsiteY5" fmla="*/ 18288 h 18288"/>
                      <a:gd name="connsiteX6" fmla="*/ 1902409 w 2606040"/>
                      <a:gd name="connsiteY6" fmla="*/ 18288 h 18288"/>
                      <a:gd name="connsiteX7" fmla="*/ 1276960 w 2606040"/>
                      <a:gd name="connsiteY7" fmla="*/ 18288 h 18288"/>
                      <a:gd name="connsiteX8" fmla="*/ 677570 w 2606040"/>
                      <a:gd name="connsiteY8" fmla="*/ 18288 h 18288"/>
                      <a:gd name="connsiteX9" fmla="*/ 0 w 2606040"/>
                      <a:gd name="connsiteY9" fmla="*/ 18288 h 18288"/>
                      <a:gd name="connsiteX10" fmla="*/ 0 w 260604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606040" h="18288" fill="none" extrusionOk="0">
                        <a:moveTo>
                          <a:pt x="0" y="0"/>
                        </a:moveTo>
                        <a:cubicBezTo>
                          <a:pt x="266776" y="-600"/>
                          <a:pt x="322756" y="3201"/>
                          <a:pt x="625450" y="0"/>
                        </a:cubicBezTo>
                        <a:cubicBezTo>
                          <a:pt x="928144" y="-3201"/>
                          <a:pt x="968141" y="9269"/>
                          <a:pt x="1224839" y="0"/>
                        </a:cubicBezTo>
                        <a:cubicBezTo>
                          <a:pt x="1481537" y="-9269"/>
                          <a:pt x="1569059" y="21947"/>
                          <a:pt x="1824228" y="0"/>
                        </a:cubicBezTo>
                        <a:cubicBezTo>
                          <a:pt x="2079397" y="-21947"/>
                          <a:pt x="2326053" y="-10194"/>
                          <a:pt x="2606040" y="0"/>
                        </a:cubicBezTo>
                        <a:cubicBezTo>
                          <a:pt x="2605462" y="4771"/>
                          <a:pt x="2606793" y="12323"/>
                          <a:pt x="2606040" y="18288"/>
                        </a:cubicBezTo>
                        <a:cubicBezTo>
                          <a:pt x="2256758" y="31410"/>
                          <a:pt x="2173673" y="-12878"/>
                          <a:pt x="1902409" y="18288"/>
                        </a:cubicBezTo>
                        <a:cubicBezTo>
                          <a:pt x="1631145" y="49454"/>
                          <a:pt x="1461378" y="5466"/>
                          <a:pt x="1276960" y="18288"/>
                        </a:cubicBezTo>
                        <a:cubicBezTo>
                          <a:pt x="1092542" y="31110"/>
                          <a:pt x="890442" y="13213"/>
                          <a:pt x="677570" y="18288"/>
                        </a:cubicBezTo>
                        <a:cubicBezTo>
                          <a:pt x="464698" y="23364"/>
                          <a:pt x="187648" y="35837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606040" h="18288" stroke="0" extrusionOk="0">
                        <a:moveTo>
                          <a:pt x="0" y="0"/>
                        </a:moveTo>
                        <a:cubicBezTo>
                          <a:pt x="197231" y="3803"/>
                          <a:pt x="358914" y="-9291"/>
                          <a:pt x="599389" y="0"/>
                        </a:cubicBezTo>
                        <a:cubicBezTo>
                          <a:pt x="839864" y="9291"/>
                          <a:pt x="979371" y="8509"/>
                          <a:pt x="1303020" y="0"/>
                        </a:cubicBezTo>
                        <a:cubicBezTo>
                          <a:pt x="1626669" y="-8509"/>
                          <a:pt x="1726300" y="7440"/>
                          <a:pt x="1876349" y="0"/>
                        </a:cubicBezTo>
                        <a:cubicBezTo>
                          <a:pt x="2026398" y="-7440"/>
                          <a:pt x="2430712" y="17957"/>
                          <a:pt x="2606040" y="0"/>
                        </a:cubicBezTo>
                        <a:cubicBezTo>
                          <a:pt x="2605426" y="8857"/>
                          <a:pt x="2606544" y="13619"/>
                          <a:pt x="2606040" y="18288"/>
                        </a:cubicBezTo>
                        <a:cubicBezTo>
                          <a:pt x="2393024" y="2241"/>
                          <a:pt x="2191161" y="39259"/>
                          <a:pt x="1980590" y="18288"/>
                        </a:cubicBezTo>
                        <a:cubicBezTo>
                          <a:pt x="1770019" y="-2683"/>
                          <a:pt x="1476440" y="36114"/>
                          <a:pt x="1276960" y="18288"/>
                        </a:cubicBezTo>
                        <a:cubicBezTo>
                          <a:pt x="1077480" y="463"/>
                          <a:pt x="880988" y="42125"/>
                          <a:pt x="651510" y="18288"/>
                        </a:cubicBezTo>
                        <a:cubicBezTo>
                          <a:pt x="422032" y="-5549"/>
                          <a:pt x="130744" y="-1947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494650-8E3D-4396-97B2-AEA7F2C86F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sz="1900"/>
              <a:t>Koliko je debela?</a:t>
            </a:r>
          </a:p>
          <a:p>
            <a:pPr>
              <a:lnSpc>
                <a:spcPct val="90000"/>
              </a:lnSpc>
            </a:pPr>
            <a:r>
              <a:rPr lang="hr-HR" sz="1900"/>
              <a:t>Zar je TO za ovaj mjesec !!!?</a:t>
            </a:r>
          </a:p>
          <a:p>
            <a:pPr>
              <a:lnSpc>
                <a:spcPct val="90000"/>
              </a:lnSpc>
            </a:pPr>
            <a:r>
              <a:rPr lang="hr-HR" sz="1900"/>
              <a:t>Koliko stranica je za  dva?</a:t>
            </a:r>
          </a:p>
          <a:p>
            <a:pPr>
              <a:lnSpc>
                <a:spcPct val="90000"/>
              </a:lnSpc>
            </a:pPr>
            <a:r>
              <a:rPr lang="hr-HR" sz="1900"/>
              <a:t>Koliko dobijem za 3 poglavlja?</a:t>
            </a:r>
          </a:p>
          <a:p>
            <a:pPr>
              <a:lnSpc>
                <a:spcPct val="90000"/>
              </a:lnSpc>
            </a:pPr>
            <a:r>
              <a:rPr lang="hr-HR" sz="1900"/>
              <a:t>Moram li čitati o piscu „ono”?</a:t>
            </a:r>
          </a:p>
          <a:p>
            <a:pPr>
              <a:lnSpc>
                <a:spcPct val="90000"/>
              </a:lnSpc>
            </a:pPr>
            <a:r>
              <a:rPr lang="hr-HR" sz="1900"/>
              <a:t>Je li snimljen film po toj lektiri?</a:t>
            </a:r>
          </a:p>
          <a:p>
            <a:pPr>
              <a:lnSpc>
                <a:spcPct val="90000"/>
              </a:lnSpc>
            </a:pPr>
            <a:r>
              <a:rPr lang="hr-HR" sz="1900"/>
              <a:t>Imam li pravo na ispriku?</a:t>
            </a:r>
          </a:p>
          <a:p>
            <a:pPr>
              <a:lnSpc>
                <a:spcPct val="90000"/>
              </a:lnSpc>
            </a:pPr>
            <a:endParaRPr lang="hr-HR" sz="190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1842148-D6DD-47A3-801C-52E24FEED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dirty="0"/>
              <a:t>29. 10. 2021. </a:t>
            </a:r>
            <a:endParaRPr lang="en-US"/>
          </a:p>
        </p:txBody>
      </p:sp>
      <p:pic>
        <p:nvPicPr>
          <p:cNvPr id="12" name="Slika 11" descr="Slika na kojoj se prikazuje osoba, na zatvorenom, plavo&#10;&#10;Opis je automatski generiran">
            <a:extLst>
              <a:ext uri="{FF2B5EF4-FFF2-40B4-BE49-F238E27FC236}">
                <a16:creationId xmlns:a16="http://schemas.microsoft.com/office/drawing/2014/main" id="{2F46EC85-5B00-4820-952C-12E6FDA23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915" r="36665"/>
          <a:stretch/>
        </p:blipFill>
        <p:spPr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040637E-A0D7-4DBC-B9AF-C2BB12F3C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6300" y="6356350"/>
            <a:ext cx="30861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hr-HR">
                <a:solidFill>
                  <a:srgbClr val="FFFFFF"/>
                </a:solidFill>
              </a:rPr>
              <a:t>knjižnica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7B937FE-7127-4A31-B143-E54B2DCF6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29550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869D0F8-8143-403F-9BCE-77441311A7E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86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04E027-6E0D-4D04-8D4F-1A0677E4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29. 10. 2021.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SUVREMENI PRISTUP NASTAVI LEKTIRE</a:t>
            </a:r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D1694B1D-A6CE-4801-98A0-29D4592D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PREDVIĐANJA O ČITANJU </a:t>
            </a:r>
            <a:b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</a:br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– netočna</a:t>
            </a:r>
          </a:p>
        </p:txBody>
      </p:sp>
      <p:sp>
        <p:nvSpPr>
          <p:cNvPr id="13" name="Rezervirano mjesto teksta 2">
            <a:extLst>
              <a:ext uri="{FF2B5EF4-FFF2-40B4-BE49-F238E27FC236}">
                <a16:creationId xmlns:a16="http://schemas.microsoft.com/office/drawing/2014/main" id="{28F608FA-1DC7-4648-A2DF-BDA9B7F5D647}"/>
              </a:ext>
            </a:extLst>
          </p:cNvPr>
          <p:cNvSpPr txBox="1">
            <a:spLocks/>
          </p:cNvSpPr>
          <p:nvPr/>
        </p:nvSpPr>
        <p:spPr>
          <a:xfrm>
            <a:off x="1026324" y="2348880"/>
            <a:ext cx="6155300" cy="33732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hr-HR" sz="2000" noProof="1">
                <a:solidFill>
                  <a:srgbClr val="0070C0"/>
                </a:solidFill>
                <a:latin typeface="Fira Sans Light" panose="020B0403050000020004" pitchFamily="34" charset="0"/>
              </a:rPr>
              <a:t>e-knjige zamijenit će tiskanu knjigu </a:t>
            </a:r>
          </a:p>
          <a:p>
            <a:pPr>
              <a:lnSpc>
                <a:spcPct val="110000"/>
              </a:lnSpc>
            </a:pPr>
            <a:r>
              <a:rPr lang="hr-HR" sz="2000" noProof="1">
                <a:solidFill>
                  <a:srgbClr val="0070C0"/>
                </a:solidFill>
                <a:latin typeface="Fira Sans Light" panose="020B0403050000020004" pitchFamily="34" charset="0"/>
              </a:rPr>
              <a:t>umjetna inteligencija zamijenit će autore</a:t>
            </a:r>
          </a:p>
          <a:p>
            <a:pPr>
              <a:lnSpc>
                <a:spcPct val="110000"/>
              </a:lnSpc>
            </a:pPr>
            <a:r>
              <a:rPr lang="hr-HR" sz="2000" noProof="1">
                <a:solidFill>
                  <a:srgbClr val="0070C0"/>
                </a:solidFill>
                <a:latin typeface="Fira Sans Light" panose="020B0403050000020004" pitchFamily="34" charset="0"/>
              </a:rPr>
              <a:t>zatvorit će se knjižare</a:t>
            </a:r>
          </a:p>
          <a:p>
            <a:pPr>
              <a:lnSpc>
                <a:spcPct val="110000"/>
              </a:lnSpc>
            </a:pPr>
            <a:r>
              <a:rPr lang="hr-HR" sz="2000" noProof="1">
                <a:solidFill>
                  <a:srgbClr val="0070C0"/>
                </a:solidFill>
                <a:latin typeface="Fira Sans Light" panose="020B0403050000020004" pitchFamily="34" charset="0"/>
              </a:rPr>
              <a:t>e-knjige </a:t>
            </a:r>
          </a:p>
          <a:p>
            <a:pPr>
              <a:lnSpc>
                <a:spcPct val="110000"/>
              </a:lnSpc>
            </a:pPr>
            <a:r>
              <a:rPr lang="hr-HR" sz="2000" noProof="1">
                <a:solidFill>
                  <a:srgbClr val="0070C0"/>
                </a:solidFill>
                <a:latin typeface="Fira Sans Light" panose="020B0403050000020004" pitchFamily="34" charset="0"/>
              </a:rPr>
              <a:t>tiskana knjiga – raritet</a:t>
            </a:r>
          </a:p>
          <a:p>
            <a:pPr>
              <a:lnSpc>
                <a:spcPct val="110000"/>
              </a:lnSpc>
            </a:pPr>
            <a:r>
              <a:rPr lang="hr-HR" sz="2000" noProof="1">
                <a:solidFill>
                  <a:srgbClr val="0070C0"/>
                </a:solidFill>
                <a:latin typeface="Fira Sans Light" panose="020B0403050000020004" pitchFamily="34" charset="0"/>
              </a:rPr>
              <a:t>loše posljedice ekrana </a:t>
            </a:r>
          </a:p>
          <a:p>
            <a:pPr>
              <a:lnSpc>
                <a:spcPct val="110000"/>
              </a:lnSpc>
            </a:pPr>
            <a:r>
              <a:rPr lang="hr-HR" sz="2000" b="1" noProof="1">
                <a:solidFill>
                  <a:srgbClr val="FF0000"/>
                </a:solidFill>
                <a:latin typeface="Fira Sans Light" panose="020B0403050000020004" pitchFamily="34" charset="0"/>
              </a:rPr>
              <a:t>terapija – preporuka čitanja </a:t>
            </a:r>
          </a:p>
        </p:txBody>
      </p:sp>
      <p:grpSp>
        <p:nvGrpSpPr>
          <p:cNvPr id="16" name="Google Shape;222;p28">
            <a:extLst>
              <a:ext uri="{FF2B5EF4-FFF2-40B4-BE49-F238E27FC236}">
                <a16:creationId xmlns:a16="http://schemas.microsoft.com/office/drawing/2014/main" id="{D6FB2456-66E5-47DA-93C2-4F89D570B591}"/>
              </a:ext>
            </a:extLst>
          </p:cNvPr>
          <p:cNvGrpSpPr/>
          <p:nvPr/>
        </p:nvGrpSpPr>
        <p:grpSpPr>
          <a:xfrm>
            <a:off x="7164288" y="4350841"/>
            <a:ext cx="1419018" cy="1486208"/>
            <a:chOff x="3275400" y="1702825"/>
            <a:chExt cx="1966625" cy="1562025"/>
          </a:xfrm>
          <a:solidFill>
            <a:srgbClr val="0070C0"/>
          </a:solidFill>
        </p:grpSpPr>
        <p:sp>
          <p:nvSpPr>
            <p:cNvPr id="17" name="Google Shape;223;p28">
              <a:extLst>
                <a:ext uri="{FF2B5EF4-FFF2-40B4-BE49-F238E27FC236}">
                  <a16:creationId xmlns:a16="http://schemas.microsoft.com/office/drawing/2014/main" id="{01FBC705-89CA-4BF2-AA94-6405823DEA30}"/>
                </a:ext>
              </a:extLst>
            </p:cNvPr>
            <p:cNvSpPr/>
            <p:nvPr/>
          </p:nvSpPr>
          <p:spPr>
            <a:xfrm>
              <a:off x="3420000" y="1702825"/>
              <a:ext cx="1599675" cy="1562025"/>
            </a:xfrm>
            <a:custGeom>
              <a:avLst/>
              <a:gdLst/>
              <a:ahLst/>
              <a:cxnLst/>
              <a:rect l="l" t="t" r="r" b="b"/>
              <a:pathLst>
                <a:path w="63987" h="62481" extrusionOk="0">
                  <a:moveTo>
                    <a:pt x="24024" y="12626"/>
                  </a:moveTo>
                  <a:cubicBezTo>
                    <a:pt x="23911" y="12764"/>
                    <a:pt x="23798" y="12922"/>
                    <a:pt x="23684" y="13069"/>
                  </a:cubicBezTo>
                  <a:cubicBezTo>
                    <a:pt x="23684" y="13057"/>
                    <a:pt x="23696" y="13022"/>
                    <a:pt x="23708" y="12986"/>
                  </a:cubicBezTo>
                  <a:cubicBezTo>
                    <a:pt x="23810" y="12862"/>
                    <a:pt x="23922" y="12749"/>
                    <a:pt x="24024" y="12626"/>
                  </a:cubicBezTo>
                  <a:close/>
                  <a:moveTo>
                    <a:pt x="22077" y="21892"/>
                  </a:moveTo>
                  <a:lnTo>
                    <a:pt x="22077" y="21892"/>
                  </a:lnTo>
                  <a:cubicBezTo>
                    <a:pt x="21791" y="22416"/>
                    <a:pt x="21529" y="22952"/>
                    <a:pt x="21315" y="23487"/>
                  </a:cubicBezTo>
                  <a:cubicBezTo>
                    <a:pt x="21375" y="23094"/>
                    <a:pt x="21446" y="22713"/>
                    <a:pt x="21529" y="22309"/>
                  </a:cubicBezTo>
                  <a:cubicBezTo>
                    <a:pt x="21560" y="22357"/>
                    <a:pt x="21612" y="22388"/>
                    <a:pt x="21669" y="22388"/>
                  </a:cubicBezTo>
                  <a:cubicBezTo>
                    <a:pt x="21723" y="22388"/>
                    <a:pt x="21781" y="22360"/>
                    <a:pt x="21827" y="22297"/>
                  </a:cubicBezTo>
                  <a:cubicBezTo>
                    <a:pt x="21910" y="22166"/>
                    <a:pt x="21982" y="22023"/>
                    <a:pt x="22077" y="21892"/>
                  </a:cubicBezTo>
                  <a:close/>
                  <a:moveTo>
                    <a:pt x="20279" y="12522"/>
                  </a:moveTo>
                  <a:cubicBezTo>
                    <a:pt x="20708" y="13974"/>
                    <a:pt x="21148" y="15522"/>
                    <a:pt x="21779" y="16927"/>
                  </a:cubicBezTo>
                  <a:cubicBezTo>
                    <a:pt x="21267" y="19153"/>
                    <a:pt x="20851" y="21404"/>
                    <a:pt x="20529" y="23666"/>
                  </a:cubicBezTo>
                  <a:cubicBezTo>
                    <a:pt x="19946" y="21773"/>
                    <a:pt x="19231" y="19939"/>
                    <a:pt x="18731" y="18022"/>
                  </a:cubicBezTo>
                  <a:cubicBezTo>
                    <a:pt x="18731" y="18010"/>
                    <a:pt x="18731" y="18010"/>
                    <a:pt x="18708" y="18010"/>
                  </a:cubicBezTo>
                  <a:cubicBezTo>
                    <a:pt x="19089" y="16153"/>
                    <a:pt x="19624" y="14308"/>
                    <a:pt x="20279" y="12522"/>
                  </a:cubicBezTo>
                  <a:close/>
                  <a:moveTo>
                    <a:pt x="18588" y="18689"/>
                  </a:moveTo>
                  <a:cubicBezTo>
                    <a:pt x="19029" y="20558"/>
                    <a:pt x="19517" y="22440"/>
                    <a:pt x="20363" y="24154"/>
                  </a:cubicBezTo>
                  <a:cubicBezTo>
                    <a:pt x="20374" y="24202"/>
                    <a:pt x="20410" y="24214"/>
                    <a:pt x="20434" y="24225"/>
                  </a:cubicBezTo>
                  <a:cubicBezTo>
                    <a:pt x="20410" y="24452"/>
                    <a:pt x="20374" y="24690"/>
                    <a:pt x="20351" y="24916"/>
                  </a:cubicBezTo>
                  <a:cubicBezTo>
                    <a:pt x="19767" y="23475"/>
                    <a:pt x="19053" y="22070"/>
                    <a:pt x="18410" y="20677"/>
                  </a:cubicBezTo>
                  <a:cubicBezTo>
                    <a:pt x="18386" y="20618"/>
                    <a:pt x="18338" y="20582"/>
                    <a:pt x="18291" y="20582"/>
                  </a:cubicBezTo>
                  <a:cubicBezTo>
                    <a:pt x="18386" y="19939"/>
                    <a:pt x="18469" y="19320"/>
                    <a:pt x="18588" y="18689"/>
                  </a:cubicBezTo>
                  <a:close/>
                  <a:moveTo>
                    <a:pt x="19898" y="26357"/>
                  </a:moveTo>
                  <a:lnTo>
                    <a:pt x="19898" y="26357"/>
                  </a:lnTo>
                  <a:cubicBezTo>
                    <a:pt x="19958" y="26511"/>
                    <a:pt x="20041" y="26654"/>
                    <a:pt x="20124" y="26785"/>
                  </a:cubicBezTo>
                  <a:cubicBezTo>
                    <a:pt x="20112" y="26928"/>
                    <a:pt x="20101" y="27047"/>
                    <a:pt x="20077" y="27142"/>
                  </a:cubicBezTo>
                  <a:cubicBezTo>
                    <a:pt x="20017" y="26881"/>
                    <a:pt x="19958" y="26631"/>
                    <a:pt x="19898" y="26357"/>
                  </a:cubicBezTo>
                  <a:close/>
                  <a:moveTo>
                    <a:pt x="18231" y="21094"/>
                  </a:moveTo>
                  <a:cubicBezTo>
                    <a:pt x="18886" y="22606"/>
                    <a:pt x="19505" y="24166"/>
                    <a:pt x="20279" y="25630"/>
                  </a:cubicBezTo>
                  <a:cubicBezTo>
                    <a:pt x="20255" y="25773"/>
                    <a:pt x="20232" y="25928"/>
                    <a:pt x="20220" y="26071"/>
                  </a:cubicBezTo>
                  <a:cubicBezTo>
                    <a:pt x="20053" y="25714"/>
                    <a:pt x="19874" y="25357"/>
                    <a:pt x="19720" y="24999"/>
                  </a:cubicBezTo>
                  <a:cubicBezTo>
                    <a:pt x="19398" y="24261"/>
                    <a:pt x="19065" y="23499"/>
                    <a:pt x="18743" y="22761"/>
                  </a:cubicBezTo>
                  <a:cubicBezTo>
                    <a:pt x="18719" y="22708"/>
                    <a:pt x="18671" y="22686"/>
                    <a:pt x="18622" y="22686"/>
                  </a:cubicBezTo>
                  <a:cubicBezTo>
                    <a:pt x="18525" y="22686"/>
                    <a:pt x="18422" y="22770"/>
                    <a:pt x="18469" y="22880"/>
                  </a:cubicBezTo>
                  <a:cubicBezTo>
                    <a:pt x="18791" y="23630"/>
                    <a:pt x="19100" y="24380"/>
                    <a:pt x="19410" y="25142"/>
                  </a:cubicBezTo>
                  <a:cubicBezTo>
                    <a:pt x="19577" y="25916"/>
                    <a:pt x="19755" y="26690"/>
                    <a:pt x="19922" y="27464"/>
                  </a:cubicBezTo>
                  <a:cubicBezTo>
                    <a:pt x="19931" y="27518"/>
                    <a:pt x="19973" y="27544"/>
                    <a:pt x="20019" y="27544"/>
                  </a:cubicBezTo>
                  <a:cubicBezTo>
                    <a:pt x="20034" y="27544"/>
                    <a:pt x="20050" y="27541"/>
                    <a:pt x="20065" y="27535"/>
                  </a:cubicBezTo>
                  <a:lnTo>
                    <a:pt x="20065" y="27535"/>
                  </a:lnTo>
                  <a:cubicBezTo>
                    <a:pt x="19958" y="28547"/>
                    <a:pt x="19874" y="29559"/>
                    <a:pt x="19803" y="30571"/>
                  </a:cubicBezTo>
                  <a:cubicBezTo>
                    <a:pt x="19410" y="29559"/>
                    <a:pt x="18946" y="28595"/>
                    <a:pt x="18505" y="27595"/>
                  </a:cubicBezTo>
                  <a:cubicBezTo>
                    <a:pt x="18481" y="27535"/>
                    <a:pt x="18427" y="27510"/>
                    <a:pt x="18370" y="27510"/>
                  </a:cubicBezTo>
                  <a:cubicBezTo>
                    <a:pt x="18255" y="27510"/>
                    <a:pt x="18124" y="27607"/>
                    <a:pt x="18172" y="27726"/>
                  </a:cubicBezTo>
                  <a:cubicBezTo>
                    <a:pt x="18648" y="28857"/>
                    <a:pt x="19089" y="30000"/>
                    <a:pt x="19648" y="31095"/>
                  </a:cubicBezTo>
                  <a:cubicBezTo>
                    <a:pt x="19684" y="31131"/>
                    <a:pt x="19708" y="31167"/>
                    <a:pt x="19755" y="31167"/>
                  </a:cubicBezTo>
                  <a:cubicBezTo>
                    <a:pt x="19720" y="31512"/>
                    <a:pt x="19708" y="31845"/>
                    <a:pt x="19696" y="32203"/>
                  </a:cubicBezTo>
                  <a:cubicBezTo>
                    <a:pt x="19291" y="31155"/>
                    <a:pt x="18803" y="30107"/>
                    <a:pt x="18350" y="29071"/>
                  </a:cubicBezTo>
                  <a:cubicBezTo>
                    <a:pt x="18333" y="29027"/>
                    <a:pt x="18295" y="29003"/>
                    <a:pt x="18253" y="29003"/>
                  </a:cubicBezTo>
                  <a:cubicBezTo>
                    <a:pt x="18238" y="29003"/>
                    <a:pt x="18223" y="29006"/>
                    <a:pt x="18207" y="29012"/>
                  </a:cubicBezTo>
                  <a:cubicBezTo>
                    <a:pt x="17910" y="26357"/>
                    <a:pt x="17934" y="23714"/>
                    <a:pt x="18231" y="21094"/>
                  </a:cubicBezTo>
                  <a:close/>
                  <a:moveTo>
                    <a:pt x="18565" y="31572"/>
                  </a:moveTo>
                  <a:lnTo>
                    <a:pt x="18565" y="31572"/>
                  </a:lnTo>
                  <a:cubicBezTo>
                    <a:pt x="18684" y="31881"/>
                    <a:pt x="18803" y="32179"/>
                    <a:pt x="18922" y="32488"/>
                  </a:cubicBezTo>
                  <a:cubicBezTo>
                    <a:pt x="18862" y="32369"/>
                    <a:pt x="18815" y="32250"/>
                    <a:pt x="18755" y="32131"/>
                  </a:cubicBezTo>
                  <a:cubicBezTo>
                    <a:pt x="18743" y="32072"/>
                    <a:pt x="18696" y="32048"/>
                    <a:pt x="18648" y="32024"/>
                  </a:cubicBezTo>
                  <a:cubicBezTo>
                    <a:pt x="18624" y="31881"/>
                    <a:pt x="18588" y="31714"/>
                    <a:pt x="18565" y="31572"/>
                  </a:cubicBezTo>
                  <a:close/>
                  <a:moveTo>
                    <a:pt x="18279" y="29571"/>
                  </a:moveTo>
                  <a:lnTo>
                    <a:pt x="18279" y="29571"/>
                  </a:lnTo>
                  <a:cubicBezTo>
                    <a:pt x="18731" y="30679"/>
                    <a:pt x="19148" y="31786"/>
                    <a:pt x="19684" y="32857"/>
                  </a:cubicBezTo>
                  <a:cubicBezTo>
                    <a:pt x="19648" y="32917"/>
                    <a:pt x="19648" y="32977"/>
                    <a:pt x="19648" y="33060"/>
                  </a:cubicBezTo>
                  <a:cubicBezTo>
                    <a:pt x="19303" y="32286"/>
                    <a:pt x="18910" y="31512"/>
                    <a:pt x="18565" y="30750"/>
                  </a:cubicBezTo>
                  <a:cubicBezTo>
                    <a:pt x="18529" y="30691"/>
                    <a:pt x="18469" y="30679"/>
                    <a:pt x="18434" y="30679"/>
                  </a:cubicBezTo>
                  <a:cubicBezTo>
                    <a:pt x="18374" y="30298"/>
                    <a:pt x="18327" y="29929"/>
                    <a:pt x="18279" y="29571"/>
                  </a:cubicBezTo>
                  <a:close/>
                  <a:moveTo>
                    <a:pt x="27863" y="973"/>
                  </a:moveTo>
                  <a:lnTo>
                    <a:pt x="27863" y="973"/>
                  </a:lnTo>
                  <a:cubicBezTo>
                    <a:pt x="28995" y="4425"/>
                    <a:pt x="29292" y="7676"/>
                    <a:pt x="27792" y="11117"/>
                  </a:cubicBezTo>
                  <a:cubicBezTo>
                    <a:pt x="27756" y="11117"/>
                    <a:pt x="27744" y="11129"/>
                    <a:pt x="27732" y="11152"/>
                  </a:cubicBezTo>
                  <a:cubicBezTo>
                    <a:pt x="27387" y="11581"/>
                    <a:pt x="27078" y="11986"/>
                    <a:pt x="26744" y="12426"/>
                  </a:cubicBezTo>
                  <a:cubicBezTo>
                    <a:pt x="26638" y="12574"/>
                    <a:pt x="26786" y="12770"/>
                    <a:pt x="26946" y="12770"/>
                  </a:cubicBezTo>
                  <a:cubicBezTo>
                    <a:pt x="26966" y="12770"/>
                    <a:pt x="26986" y="12766"/>
                    <a:pt x="27006" y="12760"/>
                  </a:cubicBezTo>
                  <a:lnTo>
                    <a:pt x="27006" y="12760"/>
                  </a:lnTo>
                  <a:cubicBezTo>
                    <a:pt x="27256" y="13319"/>
                    <a:pt x="27090" y="13843"/>
                    <a:pt x="26506" y="14308"/>
                  </a:cubicBezTo>
                  <a:cubicBezTo>
                    <a:pt x="26408" y="14486"/>
                    <a:pt x="26577" y="14698"/>
                    <a:pt x="26748" y="14698"/>
                  </a:cubicBezTo>
                  <a:cubicBezTo>
                    <a:pt x="26806" y="14698"/>
                    <a:pt x="26863" y="14674"/>
                    <a:pt x="26911" y="14617"/>
                  </a:cubicBezTo>
                  <a:lnTo>
                    <a:pt x="26911" y="14617"/>
                  </a:lnTo>
                  <a:cubicBezTo>
                    <a:pt x="25292" y="16605"/>
                    <a:pt x="24482" y="19975"/>
                    <a:pt x="23792" y="22523"/>
                  </a:cubicBezTo>
                  <a:cubicBezTo>
                    <a:pt x="22994" y="25333"/>
                    <a:pt x="22279" y="28297"/>
                    <a:pt x="22148" y="31226"/>
                  </a:cubicBezTo>
                  <a:cubicBezTo>
                    <a:pt x="21887" y="31488"/>
                    <a:pt x="21732" y="31953"/>
                    <a:pt x="21660" y="32488"/>
                  </a:cubicBezTo>
                  <a:cubicBezTo>
                    <a:pt x="21077" y="33715"/>
                    <a:pt x="20422" y="34989"/>
                    <a:pt x="20041" y="36286"/>
                  </a:cubicBezTo>
                  <a:cubicBezTo>
                    <a:pt x="20053" y="35894"/>
                    <a:pt x="20077" y="35513"/>
                    <a:pt x="20101" y="35120"/>
                  </a:cubicBezTo>
                  <a:cubicBezTo>
                    <a:pt x="20874" y="33691"/>
                    <a:pt x="21482" y="32131"/>
                    <a:pt x="22148" y="30655"/>
                  </a:cubicBezTo>
                  <a:cubicBezTo>
                    <a:pt x="22213" y="30526"/>
                    <a:pt x="22103" y="30408"/>
                    <a:pt x="21995" y="30408"/>
                  </a:cubicBezTo>
                  <a:cubicBezTo>
                    <a:pt x="21944" y="30408"/>
                    <a:pt x="21893" y="30435"/>
                    <a:pt x="21863" y="30500"/>
                  </a:cubicBezTo>
                  <a:cubicBezTo>
                    <a:pt x="21315" y="31607"/>
                    <a:pt x="20708" y="32715"/>
                    <a:pt x="20172" y="33846"/>
                  </a:cubicBezTo>
                  <a:cubicBezTo>
                    <a:pt x="20398" y="30405"/>
                    <a:pt x="20755" y="27000"/>
                    <a:pt x="21291" y="23606"/>
                  </a:cubicBezTo>
                  <a:cubicBezTo>
                    <a:pt x="21298" y="23686"/>
                    <a:pt x="21385" y="23739"/>
                    <a:pt x="21470" y="23739"/>
                  </a:cubicBezTo>
                  <a:cubicBezTo>
                    <a:pt x="21525" y="23739"/>
                    <a:pt x="21580" y="23717"/>
                    <a:pt x="21613" y="23666"/>
                  </a:cubicBezTo>
                  <a:cubicBezTo>
                    <a:pt x="21698" y="23520"/>
                    <a:pt x="21784" y="23381"/>
                    <a:pt x="21865" y="23243"/>
                  </a:cubicBezTo>
                  <a:lnTo>
                    <a:pt x="21865" y="23243"/>
                  </a:lnTo>
                  <a:cubicBezTo>
                    <a:pt x="21670" y="23580"/>
                    <a:pt x="21478" y="23912"/>
                    <a:pt x="21303" y="24261"/>
                  </a:cubicBezTo>
                  <a:cubicBezTo>
                    <a:pt x="21267" y="24333"/>
                    <a:pt x="21333" y="24425"/>
                    <a:pt x="21403" y="24425"/>
                  </a:cubicBezTo>
                  <a:cubicBezTo>
                    <a:pt x="21426" y="24425"/>
                    <a:pt x="21449" y="24416"/>
                    <a:pt x="21470" y="24392"/>
                  </a:cubicBezTo>
                  <a:cubicBezTo>
                    <a:pt x="21982" y="23785"/>
                    <a:pt x="22327" y="23035"/>
                    <a:pt x="22660" y="22309"/>
                  </a:cubicBezTo>
                  <a:cubicBezTo>
                    <a:pt x="22691" y="22205"/>
                    <a:pt x="22624" y="22111"/>
                    <a:pt x="22543" y="22111"/>
                  </a:cubicBezTo>
                  <a:cubicBezTo>
                    <a:pt x="22531" y="22111"/>
                    <a:pt x="22518" y="22113"/>
                    <a:pt x="22506" y="22118"/>
                  </a:cubicBezTo>
                  <a:cubicBezTo>
                    <a:pt x="22982" y="21249"/>
                    <a:pt x="23446" y="20392"/>
                    <a:pt x="23970" y="19558"/>
                  </a:cubicBezTo>
                  <a:cubicBezTo>
                    <a:pt x="24061" y="19402"/>
                    <a:pt x="23923" y="19262"/>
                    <a:pt x="23787" y="19262"/>
                  </a:cubicBezTo>
                  <a:cubicBezTo>
                    <a:pt x="23726" y="19262"/>
                    <a:pt x="23665" y="19290"/>
                    <a:pt x="23625" y="19356"/>
                  </a:cubicBezTo>
                  <a:cubicBezTo>
                    <a:pt x="23411" y="19677"/>
                    <a:pt x="23220" y="19999"/>
                    <a:pt x="23018" y="20332"/>
                  </a:cubicBezTo>
                  <a:cubicBezTo>
                    <a:pt x="23637" y="19272"/>
                    <a:pt x="24232" y="18201"/>
                    <a:pt x="24863" y="17129"/>
                  </a:cubicBezTo>
                  <a:cubicBezTo>
                    <a:pt x="24945" y="16982"/>
                    <a:pt x="24812" y="16840"/>
                    <a:pt x="24683" y="16840"/>
                  </a:cubicBezTo>
                  <a:cubicBezTo>
                    <a:pt x="24624" y="16840"/>
                    <a:pt x="24567" y="16869"/>
                    <a:pt x="24530" y="16939"/>
                  </a:cubicBezTo>
                  <a:cubicBezTo>
                    <a:pt x="23530" y="18630"/>
                    <a:pt x="22506" y="20296"/>
                    <a:pt x="21565" y="22023"/>
                  </a:cubicBezTo>
                  <a:cubicBezTo>
                    <a:pt x="21648" y="21618"/>
                    <a:pt x="21720" y="21201"/>
                    <a:pt x="21791" y="20808"/>
                  </a:cubicBezTo>
                  <a:cubicBezTo>
                    <a:pt x="23041" y="18868"/>
                    <a:pt x="24280" y="16939"/>
                    <a:pt x="25530" y="14998"/>
                  </a:cubicBezTo>
                  <a:cubicBezTo>
                    <a:pt x="25630" y="14831"/>
                    <a:pt x="25478" y="14681"/>
                    <a:pt x="25329" y="14681"/>
                  </a:cubicBezTo>
                  <a:cubicBezTo>
                    <a:pt x="25266" y="14681"/>
                    <a:pt x="25203" y="14708"/>
                    <a:pt x="25161" y="14772"/>
                  </a:cubicBezTo>
                  <a:cubicBezTo>
                    <a:pt x="24113" y="16355"/>
                    <a:pt x="23089" y="17951"/>
                    <a:pt x="22041" y="19523"/>
                  </a:cubicBezTo>
                  <a:cubicBezTo>
                    <a:pt x="22101" y="19261"/>
                    <a:pt x="22148" y="18975"/>
                    <a:pt x="22208" y="18701"/>
                  </a:cubicBezTo>
                  <a:cubicBezTo>
                    <a:pt x="22375" y="17975"/>
                    <a:pt x="22541" y="17260"/>
                    <a:pt x="22732" y="16534"/>
                  </a:cubicBezTo>
                  <a:cubicBezTo>
                    <a:pt x="22756" y="16522"/>
                    <a:pt x="22791" y="16498"/>
                    <a:pt x="22815" y="16475"/>
                  </a:cubicBezTo>
                  <a:cubicBezTo>
                    <a:pt x="23934" y="15105"/>
                    <a:pt x="24839" y="13522"/>
                    <a:pt x="25935" y="12129"/>
                  </a:cubicBezTo>
                  <a:cubicBezTo>
                    <a:pt x="26034" y="11993"/>
                    <a:pt x="25921" y="11817"/>
                    <a:pt x="25794" y="11817"/>
                  </a:cubicBezTo>
                  <a:cubicBezTo>
                    <a:pt x="25753" y="11817"/>
                    <a:pt x="25710" y="11835"/>
                    <a:pt x="25673" y="11879"/>
                  </a:cubicBezTo>
                  <a:cubicBezTo>
                    <a:pt x="24815" y="12915"/>
                    <a:pt x="23863" y="13998"/>
                    <a:pt x="23101" y="15165"/>
                  </a:cubicBezTo>
                  <a:cubicBezTo>
                    <a:pt x="23172" y="14879"/>
                    <a:pt x="23256" y="14581"/>
                    <a:pt x="23339" y="14296"/>
                  </a:cubicBezTo>
                  <a:cubicBezTo>
                    <a:pt x="24530" y="12891"/>
                    <a:pt x="25530" y="11200"/>
                    <a:pt x="26613" y="9712"/>
                  </a:cubicBezTo>
                  <a:cubicBezTo>
                    <a:pt x="26656" y="9652"/>
                    <a:pt x="26601" y="9599"/>
                    <a:pt x="26541" y="9599"/>
                  </a:cubicBezTo>
                  <a:cubicBezTo>
                    <a:pt x="26517" y="9599"/>
                    <a:pt x="26491" y="9608"/>
                    <a:pt x="26470" y="9628"/>
                  </a:cubicBezTo>
                  <a:cubicBezTo>
                    <a:pt x="25881" y="10377"/>
                    <a:pt x="25259" y="11114"/>
                    <a:pt x="24656" y="11882"/>
                  </a:cubicBezTo>
                  <a:lnTo>
                    <a:pt x="24656" y="11882"/>
                  </a:lnTo>
                  <a:cubicBezTo>
                    <a:pt x="25575" y="10704"/>
                    <a:pt x="26452" y="9495"/>
                    <a:pt x="27340" y="8331"/>
                  </a:cubicBezTo>
                  <a:cubicBezTo>
                    <a:pt x="27430" y="8204"/>
                    <a:pt x="27329" y="8051"/>
                    <a:pt x="27223" y="8051"/>
                  </a:cubicBezTo>
                  <a:cubicBezTo>
                    <a:pt x="27189" y="8051"/>
                    <a:pt x="27154" y="8067"/>
                    <a:pt x="27125" y="8104"/>
                  </a:cubicBezTo>
                  <a:cubicBezTo>
                    <a:pt x="26125" y="9355"/>
                    <a:pt x="25065" y="10581"/>
                    <a:pt x="24065" y="11843"/>
                  </a:cubicBezTo>
                  <a:cubicBezTo>
                    <a:pt x="25208" y="8152"/>
                    <a:pt x="26554" y="4580"/>
                    <a:pt x="27863" y="973"/>
                  </a:cubicBezTo>
                  <a:close/>
                  <a:moveTo>
                    <a:pt x="21589" y="33262"/>
                  </a:moveTo>
                  <a:lnTo>
                    <a:pt x="21589" y="33262"/>
                  </a:lnTo>
                  <a:cubicBezTo>
                    <a:pt x="21541" y="34048"/>
                    <a:pt x="21553" y="34846"/>
                    <a:pt x="21434" y="35298"/>
                  </a:cubicBezTo>
                  <a:cubicBezTo>
                    <a:pt x="21148" y="36429"/>
                    <a:pt x="20196" y="37465"/>
                    <a:pt x="20232" y="38596"/>
                  </a:cubicBezTo>
                  <a:cubicBezTo>
                    <a:pt x="20136" y="38608"/>
                    <a:pt x="20041" y="38620"/>
                    <a:pt x="19946" y="38620"/>
                  </a:cubicBezTo>
                  <a:cubicBezTo>
                    <a:pt x="19958" y="38037"/>
                    <a:pt x="19993" y="37441"/>
                    <a:pt x="20017" y="36870"/>
                  </a:cubicBezTo>
                  <a:cubicBezTo>
                    <a:pt x="20028" y="36873"/>
                    <a:pt x="20039" y="36874"/>
                    <a:pt x="20051" y="36874"/>
                  </a:cubicBezTo>
                  <a:cubicBezTo>
                    <a:pt x="20090" y="36874"/>
                    <a:pt x="20132" y="36857"/>
                    <a:pt x="20160" y="36810"/>
                  </a:cubicBezTo>
                  <a:cubicBezTo>
                    <a:pt x="20172" y="36763"/>
                    <a:pt x="20196" y="36715"/>
                    <a:pt x="20220" y="36691"/>
                  </a:cubicBezTo>
                  <a:lnTo>
                    <a:pt x="20220" y="36691"/>
                  </a:lnTo>
                  <a:cubicBezTo>
                    <a:pt x="20184" y="36822"/>
                    <a:pt x="20160" y="36965"/>
                    <a:pt x="20136" y="37108"/>
                  </a:cubicBezTo>
                  <a:cubicBezTo>
                    <a:pt x="20129" y="37205"/>
                    <a:pt x="20224" y="37274"/>
                    <a:pt x="20317" y="37274"/>
                  </a:cubicBezTo>
                  <a:cubicBezTo>
                    <a:pt x="20372" y="37274"/>
                    <a:pt x="20427" y="37249"/>
                    <a:pt x="20458" y="37191"/>
                  </a:cubicBezTo>
                  <a:cubicBezTo>
                    <a:pt x="20613" y="36882"/>
                    <a:pt x="20672" y="36525"/>
                    <a:pt x="20779" y="36191"/>
                  </a:cubicBezTo>
                  <a:cubicBezTo>
                    <a:pt x="20910" y="35798"/>
                    <a:pt x="21077" y="35405"/>
                    <a:pt x="21244" y="35024"/>
                  </a:cubicBezTo>
                  <a:cubicBezTo>
                    <a:pt x="21293" y="34910"/>
                    <a:pt x="21201" y="34813"/>
                    <a:pt x="21113" y="34813"/>
                  </a:cubicBezTo>
                  <a:cubicBezTo>
                    <a:pt x="21072" y="34813"/>
                    <a:pt x="21032" y="34833"/>
                    <a:pt x="21005" y="34882"/>
                  </a:cubicBezTo>
                  <a:cubicBezTo>
                    <a:pt x="20994" y="34917"/>
                    <a:pt x="20958" y="34965"/>
                    <a:pt x="20946" y="34989"/>
                  </a:cubicBezTo>
                  <a:cubicBezTo>
                    <a:pt x="21172" y="34429"/>
                    <a:pt x="21363" y="33846"/>
                    <a:pt x="21589" y="33262"/>
                  </a:cubicBezTo>
                  <a:close/>
                  <a:moveTo>
                    <a:pt x="19005" y="33608"/>
                  </a:moveTo>
                  <a:cubicBezTo>
                    <a:pt x="19148" y="33881"/>
                    <a:pt x="19291" y="34155"/>
                    <a:pt x="19470" y="34393"/>
                  </a:cubicBezTo>
                  <a:cubicBezTo>
                    <a:pt x="19505" y="34441"/>
                    <a:pt x="19541" y="34453"/>
                    <a:pt x="19589" y="34453"/>
                  </a:cubicBezTo>
                  <a:cubicBezTo>
                    <a:pt x="19589" y="34691"/>
                    <a:pt x="19577" y="34929"/>
                    <a:pt x="19577" y="35167"/>
                  </a:cubicBezTo>
                  <a:cubicBezTo>
                    <a:pt x="19553" y="35215"/>
                    <a:pt x="19553" y="35263"/>
                    <a:pt x="19577" y="35286"/>
                  </a:cubicBezTo>
                  <a:cubicBezTo>
                    <a:pt x="19541" y="36417"/>
                    <a:pt x="19541" y="37549"/>
                    <a:pt x="19553" y="38668"/>
                  </a:cubicBezTo>
                  <a:cubicBezTo>
                    <a:pt x="19517" y="38668"/>
                    <a:pt x="19458" y="38680"/>
                    <a:pt x="19410" y="38680"/>
                  </a:cubicBezTo>
                  <a:cubicBezTo>
                    <a:pt x="19410" y="38680"/>
                    <a:pt x="19410" y="38668"/>
                    <a:pt x="19398" y="38632"/>
                  </a:cubicBezTo>
                  <a:cubicBezTo>
                    <a:pt x="18946" y="37441"/>
                    <a:pt x="18410" y="36310"/>
                    <a:pt x="17969" y="35143"/>
                  </a:cubicBezTo>
                  <a:lnTo>
                    <a:pt x="17969" y="35143"/>
                  </a:lnTo>
                  <a:cubicBezTo>
                    <a:pt x="18017" y="35198"/>
                    <a:pt x="18077" y="35221"/>
                    <a:pt x="18136" y="35221"/>
                  </a:cubicBezTo>
                  <a:cubicBezTo>
                    <a:pt x="18283" y="35221"/>
                    <a:pt x="18420" y="35075"/>
                    <a:pt x="18327" y="34905"/>
                  </a:cubicBezTo>
                  <a:cubicBezTo>
                    <a:pt x="17849" y="34068"/>
                    <a:pt x="17758" y="33910"/>
                    <a:pt x="18045" y="33910"/>
                  </a:cubicBezTo>
                  <a:cubicBezTo>
                    <a:pt x="18195" y="33910"/>
                    <a:pt x="18448" y="33953"/>
                    <a:pt x="18803" y="33965"/>
                  </a:cubicBezTo>
                  <a:cubicBezTo>
                    <a:pt x="18946" y="33965"/>
                    <a:pt x="19065" y="33810"/>
                    <a:pt x="19029" y="33667"/>
                  </a:cubicBezTo>
                  <a:cubicBezTo>
                    <a:pt x="19029" y="33643"/>
                    <a:pt x="19005" y="33619"/>
                    <a:pt x="19005" y="33608"/>
                  </a:cubicBezTo>
                  <a:close/>
                  <a:moveTo>
                    <a:pt x="53236" y="38513"/>
                  </a:moveTo>
                  <a:lnTo>
                    <a:pt x="53236" y="38513"/>
                  </a:lnTo>
                  <a:cubicBezTo>
                    <a:pt x="53224" y="38596"/>
                    <a:pt x="53212" y="38680"/>
                    <a:pt x="53200" y="38751"/>
                  </a:cubicBezTo>
                  <a:cubicBezTo>
                    <a:pt x="53164" y="38811"/>
                    <a:pt x="53152" y="38894"/>
                    <a:pt x="53140" y="38977"/>
                  </a:cubicBezTo>
                  <a:lnTo>
                    <a:pt x="53140" y="39013"/>
                  </a:lnTo>
                  <a:cubicBezTo>
                    <a:pt x="53117" y="39073"/>
                    <a:pt x="53105" y="39132"/>
                    <a:pt x="53081" y="39192"/>
                  </a:cubicBezTo>
                  <a:cubicBezTo>
                    <a:pt x="53057" y="39215"/>
                    <a:pt x="53081" y="39227"/>
                    <a:pt x="53057" y="39239"/>
                  </a:cubicBezTo>
                  <a:lnTo>
                    <a:pt x="53057" y="39263"/>
                  </a:lnTo>
                  <a:cubicBezTo>
                    <a:pt x="52998" y="39275"/>
                    <a:pt x="52926" y="39287"/>
                    <a:pt x="52867" y="39311"/>
                  </a:cubicBezTo>
                  <a:cubicBezTo>
                    <a:pt x="52828" y="39234"/>
                    <a:pt x="52760" y="39181"/>
                    <a:pt x="52673" y="39181"/>
                  </a:cubicBezTo>
                  <a:cubicBezTo>
                    <a:pt x="52651" y="39181"/>
                    <a:pt x="52628" y="39184"/>
                    <a:pt x="52605" y="39192"/>
                  </a:cubicBezTo>
                  <a:cubicBezTo>
                    <a:pt x="52557" y="39204"/>
                    <a:pt x="52521" y="39204"/>
                    <a:pt x="52486" y="39215"/>
                  </a:cubicBezTo>
                  <a:cubicBezTo>
                    <a:pt x="52509" y="39168"/>
                    <a:pt x="52497" y="39108"/>
                    <a:pt x="52450" y="39084"/>
                  </a:cubicBezTo>
                  <a:lnTo>
                    <a:pt x="52188" y="38953"/>
                  </a:lnTo>
                  <a:cubicBezTo>
                    <a:pt x="52171" y="38945"/>
                    <a:pt x="52155" y="38941"/>
                    <a:pt x="52140" y="38941"/>
                  </a:cubicBezTo>
                  <a:cubicBezTo>
                    <a:pt x="52046" y="38941"/>
                    <a:pt x="51989" y="39081"/>
                    <a:pt x="52081" y="39132"/>
                  </a:cubicBezTo>
                  <a:cubicBezTo>
                    <a:pt x="52164" y="39168"/>
                    <a:pt x="52247" y="39215"/>
                    <a:pt x="52331" y="39263"/>
                  </a:cubicBezTo>
                  <a:cubicBezTo>
                    <a:pt x="52212" y="39287"/>
                    <a:pt x="52105" y="39323"/>
                    <a:pt x="51986" y="39334"/>
                  </a:cubicBezTo>
                  <a:cubicBezTo>
                    <a:pt x="51914" y="39204"/>
                    <a:pt x="51795" y="39084"/>
                    <a:pt x="51676" y="38977"/>
                  </a:cubicBezTo>
                  <a:cubicBezTo>
                    <a:pt x="52200" y="38834"/>
                    <a:pt x="52724" y="38680"/>
                    <a:pt x="53236" y="38513"/>
                  </a:cubicBezTo>
                  <a:close/>
                  <a:moveTo>
                    <a:pt x="51176" y="39132"/>
                  </a:moveTo>
                  <a:lnTo>
                    <a:pt x="51188" y="39144"/>
                  </a:lnTo>
                  <a:cubicBezTo>
                    <a:pt x="51307" y="39227"/>
                    <a:pt x="51366" y="39346"/>
                    <a:pt x="51426" y="39454"/>
                  </a:cubicBezTo>
                  <a:cubicBezTo>
                    <a:pt x="51200" y="39513"/>
                    <a:pt x="50985" y="39573"/>
                    <a:pt x="50771" y="39632"/>
                  </a:cubicBezTo>
                  <a:cubicBezTo>
                    <a:pt x="50831" y="39513"/>
                    <a:pt x="50843" y="39370"/>
                    <a:pt x="50843" y="39215"/>
                  </a:cubicBezTo>
                  <a:cubicBezTo>
                    <a:pt x="50950" y="39192"/>
                    <a:pt x="51069" y="39156"/>
                    <a:pt x="51176" y="39132"/>
                  </a:cubicBezTo>
                  <a:close/>
                  <a:moveTo>
                    <a:pt x="49426" y="39585"/>
                  </a:moveTo>
                  <a:cubicBezTo>
                    <a:pt x="49485" y="39739"/>
                    <a:pt x="49580" y="39858"/>
                    <a:pt x="49688" y="39966"/>
                  </a:cubicBezTo>
                  <a:cubicBezTo>
                    <a:pt x="49592" y="39989"/>
                    <a:pt x="49485" y="40025"/>
                    <a:pt x="49402" y="40049"/>
                  </a:cubicBezTo>
                  <a:cubicBezTo>
                    <a:pt x="49426" y="39966"/>
                    <a:pt x="49438" y="39870"/>
                    <a:pt x="49414" y="39763"/>
                  </a:cubicBezTo>
                  <a:cubicBezTo>
                    <a:pt x="49402" y="39704"/>
                    <a:pt x="49342" y="39644"/>
                    <a:pt x="49283" y="39620"/>
                  </a:cubicBezTo>
                  <a:cubicBezTo>
                    <a:pt x="49307" y="39620"/>
                    <a:pt x="49366" y="39608"/>
                    <a:pt x="49426" y="39585"/>
                  </a:cubicBezTo>
                  <a:close/>
                  <a:moveTo>
                    <a:pt x="47271" y="40096"/>
                  </a:moveTo>
                  <a:cubicBezTo>
                    <a:pt x="47306" y="40156"/>
                    <a:pt x="47330" y="40239"/>
                    <a:pt x="47342" y="40335"/>
                  </a:cubicBezTo>
                  <a:cubicBezTo>
                    <a:pt x="47326" y="40326"/>
                    <a:pt x="47304" y="40312"/>
                    <a:pt x="47284" y="40312"/>
                  </a:cubicBezTo>
                  <a:cubicBezTo>
                    <a:pt x="47275" y="40312"/>
                    <a:pt x="47266" y="40315"/>
                    <a:pt x="47259" y="40323"/>
                  </a:cubicBezTo>
                  <a:cubicBezTo>
                    <a:pt x="47244" y="40324"/>
                    <a:pt x="47229" y="40324"/>
                    <a:pt x="47215" y="40324"/>
                  </a:cubicBezTo>
                  <a:cubicBezTo>
                    <a:pt x="47064" y="40324"/>
                    <a:pt x="46980" y="40266"/>
                    <a:pt x="46925" y="40168"/>
                  </a:cubicBezTo>
                  <a:cubicBezTo>
                    <a:pt x="47033" y="40144"/>
                    <a:pt x="47152" y="40108"/>
                    <a:pt x="47271" y="40096"/>
                  </a:cubicBezTo>
                  <a:close/>
                  <a:moveTo>
                    <a:pt x="48390" y="39846"/>
                  </a:moveTo>
                  <a:cubicBezTo>
                    <a:pt x="48426" y="40037"/>
                    <a:pt x="48521" y="40204"/>
                    <a:pt x="48699" y="40287"/>
                  </a:cubicBezTo>
                  <a:cubicBezTo>
                    <a:pt x="48616" y="40323"/>
                    <a:pt x="48509" y="40347"/>
                    <a:pt x="48414" y="40382"/>
                  </a:cubicBezTo>
                  <a:cubicBezTo>
                    <a:pt x="48402" y="40323"/>
                    <a:pt x="48366" y="40239"/>
                    <a:pt x="48330" y="40180"/>
                  </a:cubicBezTo>
                  <a:cubicBezTo>
                    <a:pt x="48287" y="40130"/>
                    <a:pt x="48228" y="40110"/>
                    <a:pt x="48166" y="40110"/>
                  </a:cubicBezTo>
                  <a:cubicBezTo>
                    <a:pt x="48108" y="40110"/>
                    <a:pt x="48048" y="40127"/>
                    <a:pt x="47997" y="40156"/>
                  </a:cubicBezTo>
                  <a:cubicBezTo>
                    <a:pt x="47985" y="40120"/>
                    <a:pt x="47985" y="40096"/>
                    <a:pt x="47973" y="40061"/>
                  </a:cubicBezTo>
                  <a:cubicBezTo>
                    <a:pt x="47949" y="40037"/>
                    <a:pt x="47937" y="39989"/>
                    <a:pt x="47925" y="39966"/>
                  </a:cubicBezTo>
                  <a:cubicBezTo>
                    <a:pt x="48080" y="39918"/>
                    <a:pt x="48235" y="39870"/>
                    <a:pt x="48390" y="39846"/>
                  </a:cubicBezTo>
                  <a:close/>
                  <a:moveTo>
                    <a:pt x="47449" y="40692"/>
                  </a:moveTo>
                  <a:cubicBezTo>
                    <a:pt x="47449" y="40692"/>
                    <a:pt x="47449" y="40704"/>
                    <a:pt x="47461" y="40704"/>
                  </a:cubicBezTo>
                  <a:cubicBezTo>
                    <a:pt x="47449" y="40704"/>
                    <a:pt x="47449" y="40704"/>
                    <a:pt x="47437" y="40716"/>
                  </a:cubicBezTo>
                  <a:cubicBezTo>
                    <a:pt x="47437" y="40704"/>
                    <a:pt x="47449" y="40704"/>
                    <a:pt x="47449" y="40692"/>
                  </a:cubicBezTo>
                  <a:close/>
                  <a:moveTo>
                    <a:pt x="46294" y="40299"/>
                  </a:moveTo>
                  <a:cubicBezTo>
                    <a:pt x="46354" y="40537"/>
                    <a:pt x="46473" y="40763"/>
                    <a:pt x="46687" y="40882"/>
                  </a:cubicBezTo>
                  <a:cubicBezTo>
                    <a:pt x="46735" y="40906"/>
                    <a:pt x="46782" y="40906"/>
                    <a:pt x="46830" y="40930"/>
                  </a:cubicBezTo>
                  <a:cubicBezTo>
                    <a:pt x="46675" y="40989"/>
                    <a:pt x="46532" y="41025"/>
                    <a:pt x="46366" y="41097"/>
                  </a:cubicBezTo>
                  <a:cubicBezTo>
                    <a:pt x="46330" y="40989"/>
                    <a:pt x="46271" y="40894"/>
                    <a:pt x="46151" y="40858"/>
                  </a:cubicBezTo>
                  <a:cubicBezTo>
                    <a:pt x="46140" y="40835"/>
                    <a:pt x="46140" y="40835"/>
                    <a:pt x="46140" y="40823"/>
                  </a:cubicBezTo>
                  <a:cubicBezTo>
                    <a:pt x="46092" y="40751"/>
                    <a:pt x="46068" y="40692"/>
                    <a:pt x="46032" y="40620"/>
                  </a:cubicBezTo>
                  <a:cubicBezTo>
                    <a:pt x="45997" y="40537"/>
                    <a:pt x="45961" y="40454"/>
                    <a:pt x="45937" y="40358"/>
                  </a:cubicBezTo>
                  <a:cubicBezTo>
                    <a:pt x="46044" y="40347"/>
                    <a:pt x="46175" y="40323"/>
                    <a:pt x="46294" y="40299"/>
                  </a:cubicBezTo>
                  <a:close/>
                  <a:moveTo>
                    <a:pt x="45294" y="40501"/>
                  </a:moveTo>
                  <a:cubicBezTo>
                    <a:pt x="45354" y="40775"/>
                    <a:pt x="45425" y="41168"/>
                    <a:pt x="45604" y="41359"/>
                  </a:cubicBezTo>
                  <a:cubicBezTo>
                    <a:pt x="45544" y="41394"/>
                    <a:pt x="45473" y="41406"/>
                    <a:pt x="45413" y="41430"/>
                  </a:cubicBezTo>
                  <a:cubicBezTo>
                    <a:pt x="45401" y="41406"/>
                    <a:pt x="45378" y="41359"/>
                    <a:pt x="45366" y="41335"/>
                  </a:cubicBezTo>
                  <a:cubicBezTo>
                    <a:pt x="45342" y="41287"/>
                    <a:pt x="45306" y="41251"/>
                    <a:pt x="45258" y="41228"/>
                  </a:cubicBezTo>
                  <a:cubicBezTo>
                    <a:pt x="45175" y="41013"/>
                    <a:pt x="45104" y="40799"/>
                    <a:pt x="45044" y="40573"/>
                  </a:cubicBezTo>
                  <a:cubicBezTo>
                    <a:pt x="45044" y="40573"/>
                    <a:pt x="45044" y="40561"/>
                    <a:pt x="45020" y="40561"/>
                  </a:cubicBezTo>
                  <a:cubicBezTo>
                    <a:pt x="45116" y="40525"/>
                    <a:pt x="45199" y="40513"/>
                    <a:pt x="45294" y="40501"/>
                  </a:cubicBezTo>
                  <a:close/>
                  <a:moveTo>
                    <a:pt x="34340" y="37739"/>
                  </a:moveTo>
                  <a:cubicBezTo>
                    <a:pt x="37386" y="38305"/>
                    <a:pt x="40571" y="38507"/>
                    <a:pt x="43764" y="38507"/>
                  </a:cubicBezTo>
                  <a:cubicBezTo>
                    <a:pt x="45613" y="38507"/>
                    <a:pt x="47465" y="38439"/>
                    <a:pt x="49295" y="38334"/>
                  </a:cubicBezTo>
                  <a:lnTo>
                    <a:pt x="49295" y="38334"/>
                  </a:lnTo>
                  <a:cubicBezTo>
                    <a:pt x="43568" y="39489"/>
                    <a:pt x="37865" y="40739"/>
                    <a:pt x="32078" y="41609"/>
                  </a:cubicBezTo>
                  <a:cubicBezTo>
                    <a:pt x="32043" y="41597"/>
                    <a:pt x="32007" y="41585"/>
                    <a:pt x="31959" y="41585"/>
                  </a:cubicBezTo>
                  <a:cubicBezTo>
                    <a:pt x="26328" y="41573"/>
                    <a:pt x="20672" y="41239"/>
                    <a:pt x="15017" y="41108"/>
                  </a:cubicBezTo>
                  <a:cubicBezTo>
                    <a:pt x="13877" y="41049"/>
                    <a:pt x="12723" y="40993"/>
                    <a:pt x="11576" y="40993"/>
                  </a:cubicBezTo>
                  <a:cubicBezTo>
                    <a:pt x="10902" y="40993"/>
                    <a:pt x="10229" y="41012"/>
                    <a:pt x="9564" y="41061"/>
                  </a:cubicBezTo>
                  <a:lnTo>
                    <a:pt x="9147" y="41061"/>
                  </a:lnTo>
                  <a:cubicBezTo>
                    <a:pt x="17553" y="40168"/>
                    <a:pt x="25935" y="38692"/>
                    <a:pt x="34340" y="37739"/>
                  </a:cubicBezTo>
                  <a:close/>
                  <a:moveTo>
                    <a:pt x="6135" y="41537"/>
                  </a:moveTo>
                  <a:cubicBezTo>
                    <a:pt x="6182" y="41537"/>
                    <a:pt x="6242" y="41549"/>
                    <a:pt x="6289" y="41549"/>
                  </a:cubicBezTo>
                  <a:cubicBezTo>
                    <a:pt x="6123" y="41597"/>
                    <a:pt x="5944" y="41644"/>
                    <a:pt x="5777" y="41704"/>
                  </a:cubicBezTo>
                  <a:cubicBezTo>
                    <a:pt x="5777" y="41704"/>
                    <a:pt x="5777" y="41692"/>
                    <a:pt x="5765" y="41656"/>
                  </a:cubicBezTo>
                  <a:cubicBezTo>
                    <a:pt x="5754" y="41632"/>
                    <a:pt x="5754" y="41597"/>
                    <a:pt x="5730" y="41573"/>
                  </a:cubicBezTo>
                  <a:cubicBezTo>
                    <a:pt x="5849" y="41573"/>
                    <a:pt x="5992" y="41573"/>
                    <a:pt x="6111" y="41549"/>
                  </a:cubicBezTo>
                  <a:cubicBezTo>
                    <a:pt x="6123" y="41549"/>
                    <a:pt x="6123" y="41537"/>
                    <a:pt x="6135" y="41537"/>
                  </a:cubicBezTo>
                  <a:close/>
                  <a:moveTo>
                    <a:pt x="44449" y="40644"/>
                  </a:moveTo>
                  <a:cubicBezTo>
                    <a:pt x="44473" y="41001"/>
                    <a:pt x="44544" y="41347"/>
                    <a:pt x="44675" y="41692"/>
                  </a:cubicBezTo>
                  <a:cubicBezTo>
                    <a:pt x="44616" y="41704"/>
                    <a:pt x="44580" y="41716"/>
                    <a:pt x="44520" y="41751"/>
                  </a:cubicBezTo>
                  <a:cubicBezTo>
                    <a:pt x="44449" y="41466"/>
                    <a:pt x="44163" y="41251"/>
                    <a:pt x="44068" y="40978"/>
                  </a:cubicBezTo>
                  <a:cubicBezTo>
                    <a:pt x="44032" y="40835"/>
                    <a:pt x="43937" y="40775"/>
                    <a:pt x="43830" y="40763"/>
                  </a:cubicBezTo>
                  <a:cubicBezTo>
                    <a:pt x="44044" y="40716"/>
                    <a:pt x="44246" y="40692"/>
                    <a:pt x="44449" y="40644"/>
                  </a:cubicBezTo>
                  <a:close/>
                  <a:moveTo>
                    <a:pt x="43663" y="40763"/>
                  </a:moveTo>
                  <a:cubicBezTo>
                    <a:pt x="43568" y="40835"/>
                    <a:pt x="43461" y="40954"/>
                    <a:pt x="43508" y="41120"/>
                  </a:cubicBezTo>
                  <a:cubicBezTo>
                    <a:pt x="43568" y="41370"/>
                    <a:pt x="43711" y="41751"/>
                    <a:pt x="43949" y="41942"/>
                  </a:cubicBezTo>
                  <a:cubicBezTo>
                    <a:pt x="43830" y="41978"/>
                    <a:pt x="43699" y="42013"/>
                    <a:pt x="43580" y="42061"/>
                  </a:cubicBezTo>
                  <a:cubicBezTo>
                    <a:pt x="43532" y="41894"/>
                    <a:pt x="43401" y="41799"/>
                    <a:pt x="43294" y="41656"/>
                  </a:cubicBezTo>
                  <a:cubicBezTo>
                    <a:pt x="43163" y="41478"/>
                    <a:pt x="43068" y="41251"/>
                    <a:pt x="43044" y="41025"/>
                  </a:cubicBezTo>
                  <a:cubicBezTo>
                    <a:pt x="43044" y="40978"/>
                    <a:pt x="43008" y="40930"/>
                    <a:pt x="42984" y="40882"/>
                  </a:cubicBezTo>
                  <a:cubicBezTo>
                    <a:pt x="43211" y="40835"/>
                    <a:pt x="43449" y="40811"/>
                    <a:pt x="43663" y="40763"/>
                  </a:cubicBezTo>
                  <a:close/>
                  <a:moveTo>
                    <a:pt x="42461" y="40989"/>
                  </a:moveTo>
                  <a:cubicBezTo>
                    <a:pt x="42461" y="41001"/>
                    <a:pt x="42449" y="41013"/>
                    <a:pt x="42461" y="41049"/>
                  </a:cubicBezTo>
                  <a:cubicBezTo>
                    <a:pt x="42472" y="41406"/>
                    <a:pt x="42627" y="41990"/>
                    <a:pt x="42937" y="42287"/>
                  </a:cubicBezTo>
                  <a:cubicBezTo>
                    <a:pt x="42782" y="42347"/>
                    <a:pt x="42615" y="42382"/>
                    <a:pt x="42449" y="42430"/>
                  </a:cubicBezTo>
                  <a:cubicBezTo>
                    <a:pt x="42389" y="42347"/>
                    <a:pt x="42318" y="42263"/>
                    <a:pt x="42258" y="42144"/>
                  </a:cubicBezTo>
                  <a:cubicBezTo>
                    <a:pt x="42091" y="41906"/>
                    <a:pt x="42020" y="41644"/>
                    <a:pt x="41960" y="41359"/>
                  </a:cubicBezTo>
                  <a:cubicBezTo>
                    <a:pt x="41934" y="41208"/>
                    <a:pt x="41806" y="41139"/>
                    <a:pt x="41674" y="41139"/>
                  </a:cubicBezTo>
                  <a:cubicBezTo>
                    <a:pt x="41503" y="41139"/>
                    <a:pt x="41326" y="41253"/>
                    <a:pt x="41353" y="41454"/>
                  </a:cubicBezTo>
                  <a:cubicBezTo>
                    <a:pt x="41389" y="41751"/>
                    <a:pt x="41508" y="42299"/>
                    <a:pt x="41746" y="42644"/>
                  </a:cubicBezTo>
                  <a:cubicBezTo>
                    <a:pt x="41568" y="42704"/>
                    <a:pt x="41389" y="42740"/>
                    <a:pt x="41210" y="42799"/>
                  </a:cubicBezTo>
                  <a:lnTo>
                    <a:pt x="41198" y="42799"/>
                  </a:lnTo>
                  <a:cubicBezTo>
                    <a:pt x="41175" y="42644"/>
                    <a:pt x="41079" y="42478"/>
                    <a:pt x="41008" y="42299"/>
                  </a:cubicBezTo>
                  <a:cubicBezTo>
                    <a:pt x="40877" y="41954"/>
                    <a:pt x="40722" y="41609"/>
                    <a:pt x="40591" y="41275"/>
                  </a:cubicBezTo>
                  <a:cubicBezTo>
                    <a:pt x="41210" y="41180"/>
                    <a:pt x="41841" y="41097"/>
                    <a:pt x="42461" y="40989"/>
                  </a:cubicBezTo>
                  <a:close/>
                  <a:moveTo>
                    <a:pt x="38293" y="42966"/>
                  </a:moveTo>
                  <a:lnTo>
                    <a:pt x="38293" y="42966"/>
                  </a:lnTo>
                  <a:cubicBezTo>
                    <a:pt x="38299" y="42972"/>
                    <a:pt x="38299" y="42975"/>
                    <a:pt x="38298" y="42975"/>
                  </a:cubicBezTo>
                  <a:cubicBezTo>
                    <a:pt x="38296" y="42975"/>
                    <a:pt x="38293" y="42972"/>
                    <a:pt x="38293" y="42966"/>
                  </a:cubicBezTo>
                  <a:close/>
                  <a:moveTo>
                    <a:pt x="39996" y="41347"/>
                  </a:moveTo>
                  <a:lnTo>
                    <a:pt x="39996" y="41394"/>
                  </a:lnTo>
                  <a:cubicBezTo>
                    <a:pt x="40127" y="41763"/>
                    <a:pt x="40258" y="42144"/>
                    <a:pt x="40401" y="42513"/>
                  </a:cubicBezTo>
                  <a:cubicBezTo>
                    <a:pt x="40436" y="42668"/>
                    <a:pt x="40484" y="42811"/>
                    <a:pt x="40556" y="42954"/>
                  </a:cubicBezTo>
                  <a:cubicBezTo>
                    <a:pt x="40341" y="43013"/>
                    <a:pt x="40127" y="43073"/>
                    <a:pt x="39901" y="43109"/>
                  </a:cubicBezTo>
                  <a:cubicBezTo>
                    <a:pt x="40020" y="42954"/>
                    <a:pt x="39913" y="42680"/>
                    <a:pt x="39794" y="42502"/>
                  </a:cubicBezTo>
                  <a:cubicBezTo>
                    <a:pt x="39567" y="42168"/>
                    <a:pt x="39413" y="41799"/>
                    <a:pt x="39305" y="41406"/>
                  </a:cubicBezTo>
                  <a:cubicBezTo>
                    <a:pt x="39532" y="41406"/>
                    <a:pt x="39758" y="41370"/>
                    <a:pt x="39996" y="41347"/>
                  </a:cubicBezTo>
                  <a:close/>
                  <a:moveTo>
                    <a:pt x="54164" y="42835"/>
                  </a:moveTo>
                  <a:lnTo>
                    <a:pt x="54164" y="42835"/>
                  </a:lnTo>
                  <a:cubicBezTo>
                    <a:pt x="54129" y="42918"/>
                    <a:pt x="54129" y="43013"/>
                    <a:pt x="54224" y="43061"/>
                  </a:cubicBezTo>
                  <a:lnTo>
                    <a:pt x="54355" y="43144"/>
                  </a:lnTo>
                  <a:lnTo>
                    <a:pt x="53950" y="42918"/>
                  </a:lnTo>
                  <a:cubicBezTo>
                    <a:pt x="54033" y="42894"/>
                    <a:pt x="54093" y="42859"/>
                    <a:pt x="54164" y="42835"/>
                  </a:cubicBezTo>
                  <a:close/>
                  <a:moveTo>
                    <a:pt x="38686" y="41513"/>
                  </a:moveTo>
                  <a:cubicBezTo>
                    <a:pt x="38722" y="41882"/>
                    <a:pt x="38829" y="42251"/>
                    <a:pt x="38984" y="42597"/>
                  </a:cubicBezTo>
                  <a:cubicBezTo>
                    <a:pt x="39091" y="42811"/>
                    <a:pt x="39234" y="43144"/>
                    <a:pt x="39472" y="43228"/>
                  </a:cubicBezTo>
                  <a:cubicBezTo>
                    <a:pt x="39186" y="43311"/>
                    <a:pt x="38901" y="43383"/>
                    <a:pt x="38627" y="43442"/>
                  </a:cubicBezTo>
                  <a:cubicBezTo>
                    <a:pt x="38651" y="43383"/>
                    <a:pt x="38686" y="43323"/>
                    <a:pt x="38686" y="43228"/>
                  </a:cubicBezTo>
                  <a:cubicBezTo>
                    <a:pt x="38686" y="43109"/>
                    <a:pt x="38603" y="43013"/>
                    <a:pt x="38520" y="42966"/>
                  </a:cubicBezTo>
                  <a:lnTo>
                    <a:pt x="38508" y="42954"/>
                  </a:lnTo>
                  <a:cubicBezTo>
                    <a:pt x="38460" y="42930"/>
                    <a:pt x="38436" y="42894"/>
                    <a:pt x="38436" y="42811"/>
                  </a:cubicBezTo>
                  <a:cubicBezTo>
                    <a:pt x="38341" y="42668"/>
                    <a:pt x="38281" y="42502"/>
                    <a:pt x="38210" y="42335"/>
                  </a:cubicBezTo>
                  <a:cubicBezTo>
                    <a:pt x="38091" y="42085"/>
                    <a:pt x="37972" y="41835"/>
                    <a:pt x="37841" y="41585"/>
                  </a:cubicBezTo>
                  <a:cubicBezTo>
                    <a:pt x="38115" y="41585"/>
                    <a:pt x="38400" y="41549"/>
                    <a:pt x="38686" y="41513"/>
                  </a:cubicBezTo>
                  <a:close/>
                  <a:moveTo>
                    <a:pt x="37150" y="41692"/>
                  </a:moveTo>
                  <a:cubicBezTo>
                    <a:pt x="37269" y="42013"/>
                    <a:pt x="37388" y="42323"/>
                    <a:pt x="37508" y="42656"/>
                  </a:cubicBezTo>
                  <a:cubicBezTo>
                    <a:pt x="37603" y="42906"/>
                    <a:pt x="37662" y="43252"/>
                    <a:pt x="37841" y="43454"/>
                  </a:cubicBezTo>
                  <a:cubicBezTo>
                    <a:pt x="37900" y="43514"/>
                    <a:pt x="37972" y="43561"/>
                    <a:pt x="38055" y="43597"/>
                  </a:cubicBezTo>
                  <a:cubicBezTo>
                    <a:pt x="37865" y="43633"/>
                    <a:pt x="37686" y="43680"/>
                    <a:pt x="37496" y="43728"/>
                  </a:cubicBezTo>
                  <a:cubicBezTo>
                    <a:pt x="37579" y="43514"/>
                    <a:pt x="37519" y="43275"/>
                    <a:pt x="37257" y="43240"/>
                  </a:cubicBezTo>
                  <a:cubicBezTo>
                    <a:pt x="37150" y="43025"/>
                    <a:pt x="37103" y="42716"/>
                    <a:pt x="37043" y="42537"/>
                  </a:cubicBezTo>
                  <a:cubicBezTo>
                    <a:pt x="36960" y="42263"/>
                    <a:pt x="36865" y="42001"/>
                    <a:pt x="36781" y="41716"/>
                  </a:cubicBezTo>
                  <a:cubicBezTo>
                    <a:pt x="36900" y="41716"/>
                    <a:pt x="37031" y="41704"/>
                    <a:pt x="37150" y="41692"/>
                  </a:cubicBezTo>
                  <a:close/>
                  <a:moveTo>
                    <a:pt x="54251" y="40194"/>
                  </a:moveTo>
                  <a:cubicBezTo>
                    <a:pt x="54540" y="40194"/>
                    <a:pt x="54758" y="40253"/>
                    <a:pt x="54867" y="40394"/>
                  </a:cubicBezTo>
                  <a:cubicBezTo>
                    <a:pt x="54819" y="40525"/>
                    <a:pt x="54795" y="40680"/>
                    <a:pt x="54783" y="40835"/>
                  </a:cubicBezTo>
                  <a:cubicBezTo>
                    <a:pt x="54760" y="41097"/>
                    <a:pt x="54700" y="41394"/>
                    <a:pt x="54783" y="41632"/>
                  </a:cubicBezTo>
                  <a:cubicBezTo>
                    <a:pt x="54795" y="41668"/>
                    <a:pt x="54831" y="41716"/>
                    <a:pt x="54879" y="41728"/>
                  </a:cubicBezTo>
                  <a:cubicBezTo>
                    <a:pt x="54879" y="41763"/>
                    <a:pt x="54867" y="41775"/>
                    <a:pt x="54867" y="41811"/>
                  </a:cubicBezTo>
                  <a:lnTo>
                    <a:pt x="54867" y="41835"/>
                  </a:lnTo>
                  <a:cubicBezTo>
                    <a:pt x="54831" y="41847"/>
                    <a:pt x="54819" y="41882"/>
                    <a:pt x="54819" y="41906"/>
                  </a:cubicBezTo>
                  <a:cubicBezTo>
                    <a:pt x="53629" y="42263"/>
                    <a:pt x="52462" y="42621"/>
                    <a:pt x="51307" y="43002"/>
                  </a:cubicBezTo>
                  <a:cubicBezTo>
                    <a:pt x="51319" y="42966"/>
                    <a:pt x="51331" y="42942"/>
                    <a:pt x="51319" y="42894"/>
                  </a:cubicBezTo>
                  <a:cubicBezTo>
                    <a:pt x="51295" y="42740"/>
                    <a:pt x="51259" y="42621"/>
                    <a:pt x="51212" y="42478"/>
                  </a:cubicBezTo>
                  <a:cubicBezTo>
                    <a:pt x="51183" y="42388"/>
                    <a:pt x="51110" y="42349"/>
                    <a:pt x="51037" y="42349"/>
                  </a:cubicBezTo>
                  <a:cubicBezTo>
                    <a:pt x="50925" y="42349"/>
                    <a:pt x="50811" y="42441"/>
                    <a:pt x="50854" y="42585"/>
                  </a:cubicBezTo>
                  <a:cubicBezTo>
                    <a:pt x="50902" y="42740"/>
                    <a:pt x="50962" y="42859"/>
                    <a:pt x="51033" y="43013"/>
                  </a:cubicBezTo>
                  <a:cubicBezTo>
                    <a:pt x="51045" y="43037"/>
                    <a:pt x="51069" y="43037"/>
                    <a:pt x="51093" y="43061"/>
                  </a:cubicBezTo>
                  <a:cubicBezTo>
                    <a:pt x="50164" y="43359"/>
                    <a:pt x="49223" y="43668"/>
                    <a:pt x="48283" y="43978"/>
                  </a:cubicBezTo>
                  <a:cubicBezTo>
                    <a:pt x="48199" y="43716"/>
                    <a:pt x="48045" y="43454"/>
                    <a:pt x="47937" y="43192"/>
                  </a:cubicBezTo>
                  <a:cubicBezTo>
                    <a:pt x="47830" y="42894"/>
                    <a:pt x="47747" y="42597"/>
                    <a:pt x="47675" y="42299"/>
                  </a:cubicBezTo>
                  <a:lnTo>
                    <a:pt x="49188" y="41811"/>
                  </a:lnTo>
                  <a:cubicBezTo>
                    <a:pt x="49584" y="41672"/>
                    <a:pt x="52808" y="40194"/>
                    <a:pt x="54251" y="40194"/>
                  </a:cubicBezTo>
                  <a:close/>
                  <a:moveTo>
                    <a:pt x="36031" y="41811"/>
                  </a:moveTo>
                  <a:cubicBezTo>
                    <a:pt x="36138" y="42216"/>
                    <a:pt x="36257" y="42621"/>
                    <a:pt x="36365" y="43037"/>
                  </a:cubicBezTo>
                  <a:cubicBezTo>
                    <a:pt x="36436" y="43323"/>
                    <a:pt x="36484" y="43740"/>
                    <a:pt x="36734" y="43930"/>
                  </a:cubicBezTo>
                  <a:cubicBezTo>
                    <a:pt x="36543" y="43978"/>
                    <a:pt x="36353" y="44037"/>
                    <a:pt x="36138" y="44085"/>
                  </a:cubicBezTo>
                  <a:cubicBezTo>
                    <a:pt x="36150" y="44061"/>
                    <a:pt x="36186" y="44049"/>
                    <a:pt x="36198" y="44026"/>
                  </a:cubicBezTo>
                  <a:cubicBezTo>
                    <a:pt x="36412" y="43728"/>
                    <a:pt x="36210" y="43406"/>
                    <a:pt x="36114" y="43097"/>
                  </a:cubicBezTo>
                  <a:lnTo>
                    <a:pt x="35757" y="42025"/>
                  </a:lnTo>
                  <a:cubicBezTo>
                    <a:pt x="35722" y="41942"/>
                    <a:pt x="35662" y="41882"/>
                    <a:pt x="35603" y="41835"/>
                  </a:cubicBezTo>
                  <a:cubicBezTo>
                    <a:pt x="35757" y="41835"/>
                    <a:pt x="35888" y="41823"/>
                    <a:pt x="36031" y="41811"/>
                  </a:cubicBezTo>
                  <a:close/>
                  <a:moveTo>
                    <a:pt x="35222" y="41882"/>
                  </a:moveTo>
                  <a:lnTo>
                    <a:pt x="35222" y="41882"/>
                  </a:lnTo>
                  <a:cubicBezTo>
                    <a:pt x="35126" y="41954"/>
                    <a:pt x="35079" y="42061"/>
                    <a:pt x="35114" y="42204"/>
                  </a:cubicBezTo>
                  <a:cubicBezTo>
                    <a:pt x="35198" y="42561"/>
                    <a:pt x="35305" y="42942"/>
                    <a:pt x="35400" y="43299"/>
                  </a:cubicBezTo>
                  <a:cubicBezTo>
                    <a:pt x="35472" y="43609"/>
                    <a:pt x="35483" y="43978"/>
                    <a:pt x="35817" y="44109"/>
                  </a:cubicBezTo>
                  <a:cubicBezTo>
                    <a:pt x="35841" y="44133"/>
                    <a:pt x="35876" y="44133"/>
                    <a:pt x="35900" y="44145"/>
                  </a:cubicBezTo>
                  <a:cubicBezTo>
                    <a:pt x="35769" y="44168"/>
                    <a:pt x="35626" y="44216"/>
                    <a:pt x="35495" y="44252"/>
                  </a:cubicBezTo>
                  <a:cubicBezTo>
                    <a:pt x="35579" y="43918"/>
                    <a:pt x="35352" y="43597"/>
                    <a:pt x="35222" y="43275"/>
                  </a:cubicBezTo>
                  <a:cubicBezTo>
                    <a:pt x="35031" y="42871"/>
                    <a:pt x="34876" y="42478"/>
                    <a:pt x="34698" y="42073"/>
                  </a:cubicBezTo>
                  <a:cubicBezTo>
                    <a:pt x="34662" y="42013"/>
                    <a:pt x="34626" y="41966"/>
                    <a:pt x="34579" y="41942"/>
                  </a:cubicBezTo>
                  <a:cubicBezTo>
                    <a:pt x="34781" y="41918"/>
                    <a:pt x="35007" y="41894"/>
                    <a:pt x="35222" y="41882"/>
                  </a:cubicBezTo>
                  <a:close/>
                  <a:moveTo>
                    <a:pt x="47342" y="42406"/>
                  </a:moveTo>
                  <a:cubicBezTo>
                    <a:pt x="47402" y="42728"/>
                    <a:pt x="47485" y="43061"/>
                    <a:pt x="47580" y="43371"/>
                  </a:cubicBezTo>
                  <a:cubicBezTo>
                    <a:pt x="47664" y="43609"/>
                    <a:pt x="47735" y="43895"/>
                    <a:pt x="47866" y="44109"/>
                  </a:cubicBezTo>
                  <a:cubicBezTo>
                    <a:pt x="47735" y="44168"/>
                    <a:pt x="47580" y="44228"/>
                    <a:pt x="47437" y="44276"/>
                  </a:cubicBezTo>
                  <a:cubicBezTo>
                    <a:pt x="47342" y="43692"/>
                    <a:pt x="47092" y="43097"/>
                    <a:pt x="46866" y="42549"/>
                  </a:cubicBezTo>
                  <a:cubicBezTo>
                    <a:pt x="47033" y="42502"/>
                    <a:pt x="47199" y="42466"/>
                    <a:pt x="47342" y="42406"/>
                  </a:cubicBezTo>
                  <a:close/>
                  <a:moveTo>
                    <a:pt x="54772" y="42597"/>
                  </a:moveTo>
                  <a:cubicBezTo>
                    <a:pt x="54724" y="42680"/>
                    <a:pt x="54724" y="42799"/>
                    <a:pt x="54843" y="42859"/>
                  </a:cubicBezTo>
                  <a:lnTo>
                    <a:pt x="55117" y="43002"/>
                  </a:lnTo>
                  <a:cubicBezTo>
                    <a:pt x="55145" y="43013"/>
                    <a:pt x="55175" y="43019"/>
                    <a:pt x="55205" y="43019"/>
                  </a:cubicBezTo>
                  <a:cubicBezTo>
                    <a:pt x="55266" y="43019"/>
                    <a:pt x="55327" y="42998"/>
                    <a:pt x="55367" y="42966"/>
                  </a:cubicBezTo>
                  <a:lnTo>
                    <a:pt x="55379" y="42978"/>
                  </a:lnTo>
                  <a:cubicBezTo>
                    <a:pt x="56153" y="43502"/>
                    <a:pt x="57224" y="43609"/>
                    <a:pt x="58141" y="43764"/>
                  </a:cubicBezTo>
                  <a:cubicBezTo>
                    <a:pt x="58439" y="43823"/>
                    <a:pt x="58748" y="43883"/>
                    <a:pt x="59070" y="43930"/>
                  </a:cubicBezTo>
                  <a:cubicBezTo>
                    <a:pt x="59010" y="44002"/>
                    <a:pt x="58998" y="44109"/>
                    <a:pt x="59046" y="44192"/>
                  </a:cubicBezTo>
                  <a:lnTo>
                    <a:pt x="59058" y="44204"/>
                  </a:lnTo>
                  <a:cubicBezTo>
                    <a:pt x="58986" y="44168"/>
                    <a:pt x="58879" y="44145"/>
                    <a:pt x="58879" y="44145"/>
                  </a:cubicBezTo>
                  <a:cubicBezTo>
                    <a:pt x="58849" y="44134"/>
                    <a:pt x="58820" y="44130"/>
                    <a:pt x="58794" y="44130"/>
                  </a:cubicBezTo>
                  <a:cubicBezTo>
                    <a:pt x="58631" y="44130"/>
                    <a:pt x="58541" y="44301"/>
                    <a:pt x="58582" y="44454"/>
                  </a:cubicBezTo>
                  <a:lnTo>
                    <a:pt x="58510" y="44454"/>
                  </a:lnTo>
                  <a:cubicBezTo>
                    <a:pt x="58474" y="44442"/>
                    <a:pt x="58451" y="44407"/>
                    <a:pt x="58415" y="44395"/>
                  </a:cubicBezTo>
                  <a:cubicBezTo>
                    <a:pt x="58343" y="44347"/>
                    <a:pt x="58272" y="44323"/>
                    <a:pt x="58177" y="44276"/>
                  </a:cubicBezTo>
                  <a:cubicBezTo>
                    <a:pt x="58034" y="44204"/>
                    <a:pt x="57867" y="44109"/>
                    <a:pt x="57724" y="44037"/>
                  </a:cubicBezTo>
                  <a:cubicBezTo>
                    <a:pt x="57708" y="44029"/>
                    <a:pt x="57691" y="44025"/>
                    <a:pt x="57676" y="44025"/>
                  </a:cubicBezTo>
                  <a:cubicBezTo>
                    <a:pt x="57580" y="44025"/>
                    <a:pt x="57515" y="44165"/>
                    <a:pt x="57617" y="44216"/>
                  </a:cubicBezTo>
                  <a:cubicBezTo>
                    <a:pt x="57748" y="44287"/>
                    <a:pt x="57879" y="44371"/>
                    <a:pt x="57998" y="44442"/>
                  </a:cubicBezTo>
                  <a:cubicBezTo>
                    <a:pt x="57879" y="44442"/>
                    <a:pt x="57748" y="44442"/>
                    <a:pt x="57629" y="44454"/>
                  </a:cubicBezTo>
                  <a:cubicBezTo>
                    <a:pt x="57224" y="44252"/>
                    <a:pt x="56796" y="44073"/>
                    <a:pt x="56379" y="43871"/>
                  </a:cubicBezTo>
                  <a:cubicBezTo>
                    <a:pt x="55688" y="43549"/>
                    <a:pt x="55034" y="43180"/>
                    <a:pt x="54379" y="42775"/>
                  </a:cubicBezTo>
                  <a:cubicBezTo>
                    <a:pt x="54367" y="42775"/>
                    <a:pt x="54367" y="42775"/>
                    <a:pt x="54355" y="42763"/>
                  </a:cubicBezTo>
                  <a:cubicBezTo>
                    <a:pt x="54486" y="42704"/>
                    <a:pt x="54617" y="42656"/>
                    <a:pt x="54772" y="42597"/>
                  </a:cubicBezTo>
                  <a:close/>
                  <a:moveTo>
                    <a:pt x="56610" y="44517"/>
                  </a:moveTo>
                  <a:cubicBezTo>
                    <a:pt x="56611" y="44517"/>
                    <a:pt x="56611" y="44520"/>
                    <a:pt x="56605" y="44526"/>
                  </a:cubicBezTo>
                  <a:cubicBezTo>
                    <a:pt x="56605" y="44520"/>
                    <a:pt x="56608" y="44517"/>
                    <a:pt x="56610" y="44517"/>
                  </a:cubicBezTo>
                  <a:close/>
                  <a:moveTo>
                    <a:pt x="34233" y="41990"/>
                  </a:moveTo>
                  <a:lnTo>
                    <a:pt x="34233" y="41990"/>
                  </a:lnTo>
                  <a:cubicBezTo>
                    <a:pt x="34114" y="42061"/>
                    <a:pt x="34043" y="42192"/>
                    <a:pt x="34090" y="42347"/>
                  </a:cubicBezTo>
                  <a:cubicBezTo>
                    <a:pt x="34221" y="42763"/>
                    <a:pt x="34364" y="43180"/>
                    <a:pt x="34507" y="43597"/>
                  </a:cubicBezTo>
                  <a:cubicBezTo>
                    <a:pt x="34602" y="43895"/>
                    <a:pt x="34662" y="44228"/>
                    <a:pt x="34888" y="44442"/>
                  </a:cubicBezTo>
                  <a:cubicBezTo>
                    <a:pt x="34769" y="44466"/>
                    <a:pt x="34650" y="44514"/>
                    <a:pt x="34531" y="44549"/>
                  </a:cubicBezTo>
                  <a:cubicBezTo>
                    <a:pt x="34519" y="44514"/>
                    <a:pt x="34519" y="44466"/>
                    <a:pt x="34483" y="44430"/>
                  </a:cubicBezTo>
                  <a:cubicBezTo>
                    <a:pt x="34448" y="44287"/>
                    <a:pt x="34412" y="44156"/>
                    <a:pt x="34364" y="44026"/>
                  </a:cubicBezTo>
                  <a:cubicBezTo>
                    <a:pt x="34305" y="43835"/>
                    <a:pt x="34245" y="43621"/>
                    <a:pt x="34209" y="43430"/>
                  </a:cubicBezTo>
                  <a:cubicBezTo>
                    <a:pt x="34067" y="42966"/>
                    <a:pt x="33936" y="42490"/>
                    <a:pt x="33805" y="42025"/>
                  </a:cubicBezTo>
                  <a:cubicBezTo>
                    <a:pt x="33948" y="42013"/>
                    <a:pt x="34090" y="42001"/>
                    <a:pt x="34233" y="41990"/>
                  </a:cubicBezTo>
                  <a:close/>
                  <a:moveTo>
                    <a:pt x="53605" y="43073"/>
                  </a:moveTo>
                  <a:cubicBezTo>
                    <a:pt x="53629" y="43109"/>
                    <a:pt x="53640" y="43144"/>
                    <a:pt x="53688" y="43180"/>
                  </a:cubicBezTo>
                  <a:cubicBezTo>
                    <a:pt x="54141" y="43490"/>
                    <a:pt x="54605" y="43799"/>
                    <a:pt x="55081" y="44097"/>
                  </a:cubicBezTo>
                  <a:cubicBezTo>
                    <a:pt x="55343" y="44264"/>
                    <a:pt x="55569" y="44442"/>
                    <a:pt x="55843" y="44585"/>
                  </a:cubicBezTo>
                  <a:cubicBezTo>
                    <a:pt x="55724" y="44609"/>
                    <a:pt x="55617" y="44621"/>
                    <a:pt x="55498" y="44633"/>
                  </a:cubicBezTo>
                  <a:cubicBezTo>
                    <a:pt x="55545" y="44561"/>
                    <a:pt x="55545" y="44442"/>
                    <a:pt x="55462" y="44383"/>
                  </a:cubicBezTo>
                  <a:cubicBezTo>
                    <a:pt x="54783" y="43918"/>
                    <a:pt x="54010" y="43561"/>
                    <a:pt x="53271" y="43204"/>
                  </a:cubicBezTo>
                  <a:cubicBezTo>
                    <a:pt x="53390" y="43156"/>
                    <a:pt x="53486" y="43109"/>
                    <a:pt x="53605" y="43073"/>
                  </a:cubicBezTo>
                  <a:close/>
                  <a:moveTo>
                    <a:pt x="52902" y="43359"/>
                  </a:moveTo>
                  <a:cubicBezTo>
                    <a:pt x="53676" y="43811"/>
                    <a:pt x="54450" y="44311"/>
                    <a:pt x="55284" y="44668"/>
                  </a:cubicBezTo>
                  <a:lnTo>
                    <a:pt x="54926" y="44704"/>
                  </a:lnTo>
                  <a:cubicBezTo>
                    <a:pt x="54236" y="44192"/>
                    <a:pt x="53402" y="43835"/>
                    <a:pt x="52605" y="43478"/>
                  </a:cubicBezTo>
                  <a:cubicBezTo>
                    <a:pt x="52700" y="43430"/>
                    <a:pt x="52795" y="43394"/>
                    <a:pt x="52902" y="43359"/>
                  </a:cubicBezTo>
                  <a:close/>
                  <a:moveTo>
                    <a:pt x="33162" y="42073"/>
                  </a:moveTo>
                  <a:lnTo>
                    <a:pt x="33162" y="42192"/>
                  </a:lnTo>
                  <a:lnTo>
                    <a:pt x="33650" y="44109"/>
                  </a:lnTo>
                  <a:cubicBezTo>
                    <a:pt x="33709" y="44323"/>
                    <a:pt x="33745" y="44561"/>
                    <a:pt x="33817" y="44764"/>
                  </a:cubicBezTo>
                  <a:cubicBezTo>
                    <a:pt x="33745" y="44799"/>
                    <a:pt x="33638" y="44823"/>
                    <a:pt x="33531" y="44859"/>
                  </a:cubicBezTo>
                  <a:cubicBezTo>
                    <a:pt x="33495" y="44490"/>
                    <a:pt x="33352" y="44109"/>
                    <a:pt x="33245" y="43752"/>
                  </a:cubicBezTo>
                  <a:cubicBezTo>
                    <a:pt x="33090" y="43240"/>
                    <a:pt x="32936" y="42704"/>
                    <a:pt x="32769" y="42180"/>
                  </a:cubicBezTo>
                  <a:cubicBezTo>
                    <a:pt x="32757" y="42144"/>
                    <a:pt x="32745" y="42132"/>
                    <a:pt x="32733" y="42109"/>
                  </a:cubicBezTo>
                  <a:cubicBezTo>
                    <a:pt x="32876" y="42085"/>
                    <a:pt x="33031" y="42073"/>
                    <a:pt x="33162" y="42073"/>
                  </a:cubicBezTo>
                  <a:close/>
                  <a:moveTo>
                    <a:pt x="52045" y="43692"/>
                  </a:moveTo>
                  <a:cubicBezTo>
                    <a:pt x="52712" y="44085"/>
                    <a:pt x="53402" y="44514"/>
                    <a:pt x="54117" y="44823"/>
                  </a:cubicBezTo>
                  <a:cubicBezTo>
                    <a:pt x="53950" y="44859"/>
                    <a:pt x="53807" y="44883"/>
                    <a:pt x="53640" y="44918"/>
                  </a:cubicBezTo>
                  <a:cubicBezTo>
                    <a:pt x="52926" y="44561"/>
                    <a:pt x="52188" y="44252"/>
                    <a:pt x="51450" y="43930"/>
                  </a:cubicBezTo>
                  <a:cubicBezTo>
                    <a:pt x="51640" y="43859"/>
                    <a:pt x="51855" y="43787"/>
                    <a:pt x="52045" y="43692"/>
                  </a:cubicBezTo>
                  <a:close/>
                  <a:moveTo>
                    <a:pt x="46521" y="42656"/>
                  </a:moveTo>
                  <a:cubicBezTo>
                    <a:pt x="46675" y="43240"/>
                    <a:pt x="46818" y="43871"/>
                    <a:pt x="47104" y="44395"/>
                  </a:cubicBezTo>
                  <a:cubicBezTo>
                    <a:pt x="46925" y="44454"/>
                    <a:pt x="46782" y="44502"/>
                    <a:pt x="46628" y="44561"/>
                  </a:cubicBezTo>
                  <a:cubicBezTo>
                    <a:pt x="46568" y="44371"/>
                    <a:pt x="46485" y="44168"/>
                    <a:pt x="46425" y="43990"/>
                  </a:cubicBezTo>
                  <a:cubicBezTo>
                    <a:pt x="46306" y="43633"/>
                    <a:pt x="46151" y="43311"/>
                    <a:pt x="46009" y="42966"/>
                  </a:cubicBezTo>
                  <a:cubicBezTo>
                    <a:pt x="45984" y="42909"/>
                    <a:pt x="45941" y="42886"/>
                    <a:pt x="45895" y="42886"/>
                  </a:cubicBezTo>
                  <a:cubicBezTo>
                    <a:pt x="45806" y="42886"/>
                    <a:pt x="45707" y="42975"/>
                    <a:pt x="45723" y="43085"/>
                  </a:cubicBezTo>
                  <a:cubicBezTo>
                    <a:pt x="45806" y="43490"/>
                    <a:pt x="45901" y="43871"/>
                    <a:pt x="46020" y="44264"/>
                  </a:cubicBezTo>
                  <a:cubicBezTo>
                    <a:pt x="46068" y="44407"/>
                    <a:pt x="46092" y="44573"/>
                    <a:pt x="46140" y="44728"/>
                  </a:cubicBezTo>
                  <a:cubicBezTo>
                    <a:pt x="45890" y="44811"/>
                    <a:pt x="45628" y="44907"/>
                    <a:pt x="45389" y="44978"/>
                  </a:cubicBezTo>
                  <a:cubicBezTo>
                    <a:pt x="45294" y="44347"/>
                    <a:pt x="45008" y="43692"/>
                    <a:pt x="44770" y="43156"/>
                  </a:cubicBezTo>
                  <a:cubicBezTo>
                    <a:pt x="45366" y="43002"/>
                    <a:pt x="45949" y="42823"/>
                    <a:pt x="46521" y="42656"/>
                  </a:cubicBezTo>
                  <a:close/>
                  <a:moveTo>
                    <a:pt x="32586" y="45187"/>
                  </a:moveTo>
                  <a:cubicBezTo>
                    <a:pt x="32589" y="45187"/>
                    <a:pt x="32594" y="45188"/>
                    <a:pt x="32602" y="45192"/>
                  </a:cubicBezTo>
                  <a:cubicBezTo>
                    <a:pt x="32586" y="45192"/>
                    <a:pt x="32581" y="45187"/>
                    <a:pt x="32586" y="45187"/>
                  </a:cubicBezTo>
                  <a:close/>
                  <a:moveTo>
                    <a:pt x="32257" y="42323"/>
                  </a:moveTo>
                  <a:lnTo>
                    <a:pt x="32257" y="42359"/>
                  </a:lnTo>
                  <a:cubicBezTo>
                    <a:pt x="32388" y="42894"/>
                    <a:pt x="32507" y="43430"/>
                    <a:pt x="32638" y="43966"/>
                  </a:cubicBezTo>
                  <a:cubicBezTo>
                    <a:pt x="32733" y="44335"/>
                    <a:pt x="32793" y="44752"/>
                    <a:pt x="32971" y="45097"/>
                  </a:cubicBezTo>
                  <a:cubicBezTo>
                    <a:pt x="32840" y="45109"/>
                    <a:pt x="32721" y="45157"/>
                    <a:pt x="32602" y="45192"/>
                  </a:cubicBezTo>
                  <a:cubicBezTo>
                    <a:pt x="32578" y="45180"/>
                    <a:pt x="32566" y="45169"/>
                    <a:pt x="32555" y="45169"/>
                  </a:cubicBezTo>
                  <a:cubicBezTo>
                    <a:pt x="32543" y="45157"/>
                    <a:pt x="32507" y="45157"/>
                    <a:pt x="32495" y="45157"/>
                  </a:cubicBezTo>
                  <a:cubicBezTo>
                    <a:pt x="32495" y="45109"/>
                    <a:pt x="32483" y="45061"/>
                    <a:pt x="32447" y="45002"/>
                  </a:cubicBezTo>
                  <a:lnTo>
                    <a:pt x="32400" y="44823"/>
                  </a:lnTo>
                  <a:cubicBezTo>
                    <a:pt x="32364" y="44597"/>
                    <a:pt x="32316" y="44395"/>
                    <a:pt x="32281" y="44168"/>
                  </a:cubicBezTo>
                  <a:cubicBezTo>
                    <a:pt x="32209" y="43728"/>
                    <a:pt x="32138" y="43264"/>
                    <a:pt x="32090" y="42799"/>
                  </a:cubicBezTo>
                  <a:cubicBezTo>
                    <a:pt x="32090" y="42740"/>
                    <a:pt x="32043" y="42716"/>
                    <a:pt x="32007" y="42692"/>
                  </a:cubicBezTo>
                  <a:cubicBezTo>
                    <a:pt x="32150" y="42621"/>
                    <a:pt x="32245" y="42478"/>
                    <a:pt x="32245" y="42323"/>
                  </a:cubicBezTo>
                  <a:close/>
                  <a:moveTo>
                    <a:pt x="1348" y="45109"/>
                  </a:moveTo>
                  <a:cubicBezTo>
                    <a:pt x="1360" y="45109"/>
                    <a:pt x="1384" y="45109"/>
                    <a:pt x="1408" y="45121"/>
                  </a:cubicBezTo>
                  <a:cubicBezTo>
                    <a:pt x="1324" y="45157"/>
                    <a:pt x="1265" y="45192"/>
                    <a:pt x="1193" y="45228"/>
                  </a:cubicBezTo>
                  <a:cubicBezTo>
                    <a:pt x="1205" y="45180"/>
                    <a:pt x="1241" y="45157"/>
                    <a:pt x="1313" y="45121"/>
                  </a:cubicBezTo>
                  <a:cubicBezTo>
                    <a:pt x="1324" y="45121"/>
                    <a:pt x="1324" y="45109"/>
                    <a:pt x="1348" y="45109"/>
                  </a:cubicBezTo>
                  <a:close/>
                  <a:moveTo>
                    <a:pt x="8313" y="41823"/>
                  </a:moveTo>
                  <a:cubicBezTo>
                    <a:pt x="13546" y="42364"/>
                    <a:pt x="18920" y="42432"/>
                    <a:pt x="24234" y="42432"/>
                  </a:cubicBezTo>
                  <a:cubicBezTo>
                    <a:pt x="24881" y="42432"/>
                    <a:pt x="25528" y="42431"/>
                    <a:pt x="26173" y="42430"/>
                  </a:cubicBezTo>
                  <a:cubicBezTo>
                    <a:pt x="27911" y="42549"/>
                    <a:pt x="29649" y="42656"/>
                    <a:pt x="31364" y="42716"/>
                  </a:cubicBezTo>
                  <a:cubicBezTo>
                    <a:pt x="31328" y="42990"/>
                    <a:pt x="31328" y="43264"/>
                    <a:pt x="31316" y="43549"/>
                  </a:cubicBezTo>
                  <a:cubicBezTo>
                    <a:pt x="31316" y="43787"/>
                    <a:pt x="31292" y="44026"/>
                    <a:pt x="31316" y="44264"/>
                  </a:cubicBezTo>
                  <a:lnTo>
                    <a:pt x="31316" y="44347"/>
                  </a:lnTo>
                  <a:cubicBezTo>
                    <a:pt x="31388" y="44633"/>
                    <a:pt x="31435" y="44930"/>
                    <a:pt x="31435" y="45228"/>
                  </a:cubicBezTo>
                  <a:lnTo>
                    <a:pt x="31435" y="45335"/>
                  </a:lnTo>
                  <a:cubicBezTo>
                    <a:pt x="31352" y="45228"/>
                    <a:pt x="31257" y="45204"/>
                    <a:pt x="31138" y="45169"/>
                  </a:cubicBezTo>
                  <a:cubicBezTo>
                    <a:pt x="31078" y="45109"/>
                    <a:pt x="30995" y="45061"/>
                    <a:pt x="30888" y="45061"/>
                  </a:cubicBezTo>
                  <a:cubicBezTo>
                    <a:pt x="22696" y="44430"/>
                    <a:pt x="14409" y="44145"/>
                    <a:pt x="6206" y="43668"/>
                  </a:cubicBezTo>
                  <a:cubicBezTo>
                    <a:pt x="6266" y="43633"/>
                    <a:pt x="6313" y="43597"/>
                    <a:pt x="6349" y="43537"/>
                  </a:cubicBezTo>
                  <a:cubicBezTo>
                    <a:pt x="6385" y="43394"/>
                    <a:pt x="6385" y="43264"/>
                    <a:pt x="6373" y="43133"/>
                  </a:cubicBezTo>
                  <a:cubicBezTo>
                    <a:pt x="6432" y="43073"/>
                    <a:pt x="6492" y="43013"/>
                    <a:pt x="6551" y="42942"/>
                  </a:cubicBezTo>
                  <a:cubicBezTo>
                    <a:pt x="6679" y="42804"/>
                    <a:pt x="6563" y="42618"/>
                    <a:pt x="6411" y="42618"/>
                  </a:cubicBezTo>
                  <a:cubicBezTo>
                    <a:pt x="6380" y="42618"/>
                    <a:pt x="6346" y="42626"/>
                    <a:pt x="6313" y="42644"/>
                  </a:cubicBezTo>
                  <a:cubicBezTo>
                    <a:pt x="6289" y="42656"/>
                    <a:pt x="6254" y="42668"/>
                    <a:pt x="6206" y="42680"/>
                  </a:cubicBezTo>
                  <a:cubicBezTo>
                    <a:pt x="6182" y="42609"/>
                    <a:pt x="6135" y="42537"/>
                    <a:pt x="6111" y="42466"/>
                  </a:cubicBezTo>
                  <a:cubicBezTo>
                    <a:pt x="6051" y="42323"/>
                    <a:pt x="6004" y="42204"/>
                    <a:pt x="5944" y="42073"/>
                  </a:cubicBezTo>
                  <a:cubicBezTo>
                    <a:pt x="6730" y="41966"/>
                    <a:pt x="7516" y="41882"/>
                    <a:pt x="8313" y="41823"/>
                  </a:cubicBezTo>
                  <a:close/>
                  <a:moveTo>
                    <a:pt x="32019" y="44407"/>
                  </a:moveTo>
                  <a:cubicBezTo>
                    <a:pt x="32043" y="44692"/>
                    <a:pt x="32054" y="45085"/>
                    <a:pt x="32209" y="45347"/>
                  </a:cubicBezTo>
                  <a:cubicBezTo>
                    <a:pt x="32126" y="45383"/>
                    <a:pt x="32043" y="45419"/>
                    <a:pt x="31959" y="45454"/>
                  </a:cubicBezTo>
                  <a:cubicBezTo>
                    <a:pt x="31983" y="45228"/>
                    <a:pt x="31947" y="44966"/>
                    <a:pt x="31900" y="44728"/>
                  </a:cubicBezTo>
                  <a:cubicBezTo>
                    <a:pt x="31959" y="44621"/>
                    <a:pt x="32007" y="44514"/>
                    <a:pt x="32019" y="44407"/>
                  </a:cubicBezTo>
                  <a:close/>
                  <a:moveTo>
                    <a:pt x="9706" y="46538"/>
                  </a:moveTo>
                  <a:lnTo>
                    <a:pt x="9706" y="46538"/>
                  </a:lnTo>
                  <a:cubicBezTo>
                    <a:pt x="11028" y="46585"/>
                    <a:pt x="12362" y="46645"/>
                    <a:pt x="13683" y="46716"/>
                  </a:cubicBezTo>
                  <a:cubicBezTo>
                    <a:pt x="14814" y="46776"/>
                    <a:pt x="15945" y="46883"/>
                    <a:pt x="17076" y="47014"/>
                  </a:cubicBezTo>
                  <a:cubicBezTo>
                    <a:pt x="16207" y="46954"/>
                    <a:pt x="15350" y="46907"/>
                    <a:pt x="14469" y="46895"/>
                  </a:cubicBezTo>
                  <a:cubicBezTo>
                    <a:pt x="12814" y="46847"/>
                    <a:pt x="11242" y="46728"/>
                    <a:pt x="9706" y="46538"/>
                  </a:cubicBezTo>
                  <a:close/>
                  <a:moveTo>
                    <a:pt x="6885" y="44133"/>
                  </a:moveTo>
                  <a:cubicBezTo>
                    <a:pt x="13087" y="45285"/>
                    <a:pt x="19709" y="46027"/>
                    <a:pt x="26127" y="46027"/>
                  </a:cubicBezTo>
                  <a:cubicBezTo>
                    <a:pt x="27730" y="46027"/>
                    <a:pt x="29320" y="45980"/>
                    <a:pt x="30888" y="45883"/>
                  </a:cubicBezTo>
                  <a:cubicBezTo>
                    <a:pt x="31054" y="45871"/>
                    <a:pt x="31150" y="45788"/>
                    <a:pt x="31209" y="45692"/>
                  </a:cubicBezTo>
                  <a:cubicBezTo>
                    <a:pt x="31245" y="45692"/>
                    <a:pt x="31257" y="45704"/>
                    <a:pt x="31292" y="45704"/>
                  </a:cubicBezTo>
                  <a:cubicBezTo>
                    <a:pt x="31376" y="45704"/>
                    <a:pt x="31435" y="45657"/>
                    <a:pt x="31471" y="45597"/>
                  </a:cubicBezTo>
                  <a:cubicBezTo>
                    <a:pt x="31471" y="45621"/>
                    <a:pt x="31471" y="45645"/>
                    <a:pt x="31483" y="45657"/>
                  </a:cubicBezTo>
                  <a:cubicBezTo>
                    <a:pt x="31412" y="45692"/>
                    <a:pt x="31352" y="45716"/>
                    <a:pt x="31269" y="45752"/>
                  </a:cubicBezTo>
                  <a:cubicBezTo>
                    <a:pt x="31076" y="45848"/>
                    <a:pt x="31181" y="46145"/>
                    <a:pt x="31368" y="46145"/>
                  </a:cubicBezTo>
                  <a:cubicBezTo>
                    <a:pt x="31390" y="46145"/>
                    <a:pt x="31412" y="46142"/>
                    <a:pt x="31435" y="46133"/>
                  </a:cubicBezTo>
                  <a:cubicBezTo>
                    <a:pt x="32816" y="45704"/>
                    <a:pt x="34257" y="45347"/>
                    <a:pt x="35722" y="45002"/>
                  </a:cubicBezTo>
                  <a:lnTo>
                    <a:pt x="35722" y="45002"/>
                  </a:lnTo>
                  <a:cubicBezTo>
                    <a:pt x="33686" y="45752"/>
                    <a:pt x="31673" y="46585"/>
                    <a:pt x="29721" y="47562"/>
                  </a:cubicBezTo>
                  <a:cubicBezTo>
                    <a:pt x="29733" y="47502"/>
                    <a:pt x="29768" y="47443"/>
                    <a:pt x="29780" y="47383"/>
                  </a:cubicBezTo>
                  <a:cubicBezTo>
                    <a:pt x="29836" y="47210"/>
                    <a:pt x="29682" y="47073"/>
                    <a:pt x="29530" y="47073"/>
                  </a:cubicBezTo>
                  <a:cubicBezTo>
                    <a:pt x="29453" y="47073"/>
                    <a:pt x="29376" y="47108"/>
                    <a:pt x="29328" y="47193"/>
                  </a:cubicBezTo>
                  <a:cubicBezTo>
                    <a:pt x="28875" y="47978"/>
                    <a:pt x="27852" y="48074"/>
                    <a:pt x="27066" y="48490"/>
                  </a:cubicBezTo>
                  <a:cubicBezTo>
                    <a:pt x="26994" y="48455"/>
                    <a:pt x="26947" y="48443"/>
                    <a:pt x="26887" y="48431"/>
                  </a:cubicBezTo>
                  <a:cubicBezTo>
                    <a:pt x="26863" y="48276"/>
                    <a:pt x="26768" y="48193"/>
                    <a:pt x="26649" y="48157"/>
                  </a:cubicBezTo>
                  <a:cubicBezTo>
                    <a:pt x="26613" y="48145"/>
                    <a:pt x="26589" y="48133"/>
                    <a:pt x="26554" y="48133"/>
                  </a:cubicBezTo>
                  <a:cubicBezTo>
                    <a:pt x="24708" y="47847"/>
                    <a:pt x="22851" y="47585"/>
                    <a:pt x="21005" y="47371"/>
                  </a:cubicBezTo>
                  <a:cubicBezTo>
                    <a:pt x="17103" y="46323"/>
                    <a:pt x="12897" y="46226"/>
                    <a:pt x="8788" y="46226"/>
                  </a:cubicBezTo>
                  <a:cubicBezTo>
                    <a:pt x="8371" y="46226"/>
                    <a:pt x="7954" y="46227"/>
                    <a:pt x="7539" y="46228"/>
                  </a:cubicBezTo>
                  <a:cubicBezTo>
                    <a:pt x="5992" y="45954"/>
                    <a:pt x="4444" y="45597"/>
                    <a:pt x="2872" y="45169"/>
                  </a:cubicBezTo>
                  <a:cubicBezTo>
                    <a:pt x="3218" y="45061"/>
                    <a:pt x="3575" y="44966"/>
                    <a:pt x="3932" y="44871"/>
                  </a:cubicBezTo>
                  <a:cubicBezTo>
                    <a:pt x="4861" y="44645"/>
                    <a:pt x="5849" y="44609"/>
                    <a:pt x="6730" y="44252"/>
                  </a:cubicBezTo>
                  <a:cubicBezTo>
                    <a:pt x="6789" y="44216"/>
                    <a:pt x="6849" y="44168"/>
                    <a:pt x="6885" y="44133"/>
                  </a:cubicBezTo>
                  <a:close/>
                  <a:moveTo>
                    <a:pt x="24292" y="48490"/>
                  </a:moveTo>
                  <a:lnTo>
                    <a:pt x="24292" y="48490"/>
                  </a:lnTo>
                  <a:cubicBezTo>
                    <a:pt x="24518" y="48526"/>
                    <a:pt x="24744" y="48574"/>
                    <a:pt x="24982" y="48609"/>
                  </a:cubicBezTo>
                  <a:cubicBezTo>
                    <a:pt x="24804" y="48609"/>
                    <a:pt x="24625" y="48574"/>
                    <a:pt x="24458" y="48562"/>
                  </a:cubicBezTo>
                  <a:cubicBezTo>
                    <a:pt x="24399" y="48526"/>
                    <a:pt x="24351" y="48514"/>
                    <a:pt x="24292" y="48490"/>
                  </a:cubicBezTo>
                  <a:close/>
                  <a:moveTo>
                    <a:pt x="2182" y="45359"/>
                  </a:moveTo>
                  <a:cubicBezTo>
                    <a:pt x="3277" y="45704"/>
                    <a:pt x="4372" y="45990"/>
                    <a:pt x="5480" y="46216"/>
                  </a:cubicBezTo>
                  <a:cubicBezTo>
                    <a:pt x="4825" y="46216"/>
                    <a:pt x="4182" y="46216"/>
                    <a:pt x="3551" y="46192"/>
                  </a:cubicBezTo>
                  <a:cubicBezTo>
                    <a:pt x="3491" y="46192"/>
                    <a:pt x="3491" y="46300"/>
                    <a:pt x="3551" y="46300"/>
                  </a:cubicBezTo>
                  <a:cubicBezTo>
                    <a:pt x="4527" y="46347"/>
                    <a:pt x="5527" y="46371"/>
                    <a:pt x="6504" y="46407"/>
                  </a:cubicBezTo>
                  <a:cubicBezTo>
                    <a:pt x="11719" y="47359"/>
                    <a:pt x="16981" y="47407"/>
                    <a:pt x="22268" y="48145"/>
                  </a:cubicBezTo>
                  <a:cubicBezTo>
                    <a:pt x="22660" y="48312"/>
                    <a:pt x="23375" y="48633"/>
                    <a:pt x="24042" y="49038"/>
                  </a:cubicBezTo>
                  <a:cubicBezTo>
                    <a:pt x="17100" y="47776"/>
                    <a:pt x="9992" y="48157"/>
                    <a:pt x="3098" y="46395"/>
                  </a:cubicBezTo>
                  <a:cubicBezTo>
                    <a:pt x="3051" y="46252"/>
                    <a:pt x="3015" y="46121"/>
                    <a:pt x="2967" y="46014"/>
                  </a:cubicBezTo>
                  <a:cubicBezTo>
                    <a:pt x="2908" y="45895"/>
                    <a:pt x="2789" y="45800"/>
                    <a:pt x="2658" y="45752"/>
                  </a:cubicBezTo>
                  <a:cubicBezTo>
                    <a:pt x="2617" y="45671"/>
                    <a:pt x="2542" y="45616"/>
                    <a:pt x="2448" y="45616"/>
                  </a:cubicBezTo>
                  <a:cubicBezTo>
                    <a:pt x="2431" y="45616"/>
                    <a:pt x="2414" y="45617"/>
                    <a:pt x="2396" y="45621"/>
                  </a:cubicBezTo>
                  <a:cubicBezTo>
                    <a:pt x="2216" y="45666"/>
                    <a:pt x="2015" y="45725"/>
                    <a:pt x="1825" y="45725"/>
                  </a:cubicBezTo>
                  <a:cubicBezTo>
                    <a:pt x="1764" y="45725"/>
                    <a:pt x="1704" y="45719"/>
                    <a:pt x="1646" y="45704"/>
                  </a:cubicBezTo>
                  <a:cubicBezTo>
                    <a:pt x="1598" y="45692"/>
                    <a:pt x="1539" y="45657"/>
                    <a:pt x="1467" y="45597"/>
                  </a:cubicBezTo>
                  <a:cubicBezTo>
                    <a:pt x="1705" y="45514"/>
                    <a:pt x="1944" y="45442"/>
                    <a:pt x="2182" y="45359"/>
                  </a:cubicBezTo>
                  <a:close/>
                  <a:moveTo>
                    <a:pt x="24601" y="49419"/>
                  </a:moveTo>
                  <a:cubicBezTo>
                    <a:pt x="24625" y="49443"/>
                    <a:pt x="24649" y="49455"/>
                    <a:pt x="24661" y="49467"/>
                  </a:cubicBezTo>
                  <a:cubicBezTo>
                    <a:pt x="24637" y="49467"/>
                    <a:pt x="24625" y="49467"/>
                    <a:pt x="24589" y="49455"/>
                  </a:cubicBezTo>
                  <a:cubicBezTo>
                    <a:pt x="24589" y="49443"/>
                    <a:pt x="24601" y="49443"/>
                    <a:pt x="24601" y="49419"/>
                  </a:cubicBezTo>
                  <a:close/>
                  <a:moveTo>
                    <a:pt x="27697" y="49729"/>
                  </a:moveTo>
                  <a:cubicBezTo>
                    <a:pt x="27697" y="49741"/>
                    <a:pt x="27709" y="49752"/>
                    <a:pt x="27709" y="49764"/>
                  </a:cubicBezTo>
                  <a:cubicBezTo>
                    <a:pt x="27697" y="49752"/>
                    <a:pt x="27685" y="49741"/>
                    <a:pt x="27673" y="49741"/>
                  </a:cubicBezTo>
                  <a:cubicBezTo>
                    <a:pt x="27673" y="49729"/>
                    <a:pt x="27685" y="49729"/>
                    <a:pt x="27697" y="49729"/>
                  </a:cubicBezTo>
                  <a:close/>
                  <a:moveTo>
                    <a:pt x="25542" y="49229"/>
                  </a:moveTo>
                  <a:cubicBezTo>
                    <a:pt x="25613" y="49229"/>
                    <a:pt x="25697" y="49252"/>
                    <a:pt x="25756" y="49252"/>
                  </a:cubicBezTo>
                  <a:cubicBezTo>
                    <a:pt x="26089" y="49467"/>
                    <a:pt x="26423" y="49681"/>
                    <a:pt x="26768" y="49907"/>
                  </a:cubicBezTo>
                  <a:cubicBezTo>
                    <a:pt x="26994" y="50062"/>
                    <a:pt x="27256" y="50229"/>
                    <a:pt x="27506" y="50360"/>
                  </a:cubicBezTo>
                  <a:cubicBezTo>
                    <a:pt x="27435" y="50336"/>
                    <a:pt x="27375" y="50324"/>
                    <a:pt x="27316" y="50288"/>
                  </a:cubicBezTo>
                  <a:cubicBezTo>
                    <a:pt x="26887" y="50110"/>
                    <a:pt x="26447" y="49919"/>
                    <a:pt x="26030" y="49693"/>
                  </a:cubicBezTo>
                  <a:cubicBezTo>
                    <a:pt x="25994" y="49681"/>
                    <a:pt x="25958" y="49657"/>
                    <a:pt x="25911" y="49657"/>
                  </a:cubicBezTo>
                  <a:cubicBezTo>
                    <a:pt x="25816" y="49502"/>
                    <a:pt x="25697" y="49360"/>
                    <a:pt x="25542" y="49229"/>
                  </a:cubicBezTo>
                  <a:close/>
                  <a:moveTo>
                    <a:pt x="4003" y="47931"/>
                  </a:moveTo>
                  <a:cubicBezTo>
                    <a:pt x="11028" y="48681"/>
                    <a:pt x="18041" y="49705"/>
                    <a:pt x="25077" y="50145"/>
                  </a:cubicBezTo>
                  <a:lnTo>
                    <a:pt x="25101" y="50145"/>
                  </a:lnTo>
                  <a:cubicBezTo>
                    <a:pt x="25077" y="50252"/>
                    <a:pt x="25006" y="50383"/>
                    <a:pt x="24935" y="50514"/>
                  </a:cubicBezTo>
                  <a:cubicBezTo>
                    <a:pt x="24899" y="50503"/>
                    <a:pt x="24863" y="50479"/>
                    <a:pt x="24815" y="50479"/>
                  </a:cubicBezTo>
                  <a:cubicBezTo>
                    <a:pt x="17838" y="50157"/>
                    <a:pt x="10897" y="49026"/>
                    <a:pt x="4003" y="47931"/>
                  </a:cubicBezTo>
                  <a:close/>
                  <a:moveTo>
                    <a:pt x="26137" y="50360"/>
                  </a:moveTo>
                  <a:cubicBezTo>
                    <a:pt x="26423" y="50538"/>
                    <a:pt x="26697" y="50705"/>
                    <a:pt x="26982" y="50848"/>
                  </a:cubicBezTo>
                  <a:cubicBezTo>
                    <a:pt x="27185" y="50955"/>
                    <a:pt x="27387" y="51074"/>
                    <a:pt x="27613" y="51134"/>
                  </a:cubicBezTo>
                  <a:lnTo>
                    <a:pt x="27602" y="51145"/>
                  </a:lnTo>
                  <a:cubicBezTo>
                    <a:pt x="27423" y="51062"/>
                    <a:pt x="27221" y="51003"/>
                    <a:pt x="27042" y="50907"/>
                  </a:cubicBezTo>
                  <a:cubicBezTo>
                    <a:pt x="26744" y="50776"/>
                    <a:pt x="26435" y="50645"/>
                    <a:pt x="26137" y="50514"/>
                  </a:cubicBezTo>
                  <a:lnTo>
                    <a:pt x="26137" y="50360"/>
                  </a:lnTo>
                  <a:close/>
                  <a:moveTo>
                    <a:pt x="3206" y="46812"/>
                  </a:moveTo>
                  <a:lnTo>
                    <a:pt x="3206" y="46812"/>
                  </a:lnTo>
                  <a:cubicBezTo>
                    <a:pt x="4420" y="47193"/>
                    <a:pt x="5694" y="47538"/>
                    <a:pt x="7004" y="47847"/>
                  </a:cubicBezTo>
                  <a:cubicBezTo>
                    <a:pt x="5896" y="47764"/>
                    <a:pt x="4801" y="47669"/>
                    <a:pt x="3706" y="47562"/>
                  </a:cubicBezTo>
                  <a:cubicBezTo>
                    <a:pt x="3702" y="47561"/>
                    <a:pt x="3698" y="47561"/>
                    <a:pt x="3694" y="47561"/>
                  </a:cubicBezTo>
                  <a:cubicBezTo>
                    <a:pt x="3480" y="47561"/>
                    <a:pt x="3483" y="47884"/>
                    <a:pt x="3706" y="47907"/>
                  </a:cubicBezTo>
                  <a:cubicBezTo>
                    <a:pt x="3753" y="47907"/>
                    <a:pt x="3813" y="47919"/>
                    <a:pt x="3860" y="47919"/>
                  </a:cubicBezTo>
                  <a:cubicBezTo>
                    <a:pt x="3753" y="47943"/>
                    <a:pt x="3729" y="48074"/>
                    <a:pt x="3825" y="48097"/>
                  </a:cubicBezTo>
                  <a:cubicBezTo>
                    <a:pt x="10647" y="49633"/>
                    <a:pt x="17529" y="50360"/>
                    <a:pt x="24470" y="51098"/>
                  </a:cubicBezTo>
                  <a:cubicBezTo>
                    <a:pt x="24434" y="51169"/>
                    <a:pt x="24470" y="51253"/>
                    <a:pt x="24530" y="51300"/>
                  </a:cubicBezTo>
                  <a:cubicBezTo>
                    <a:pt x="24601" y="51372"/>
                    <a:pt x="24673" y="51395"/>
                    <a:pt x="24756" y="51407"/>
                  </a:cubicBezTo>
                  <a:cubicBezTo>
                    <a:pt x="24601" y="51467"/>
                    <a:pt x="24458" y="51526"/>
                    <a:pt x="24268" y="51574"/>
                  </a:cubicBezTo>
                  <a:cubicBezTo>
                    <a:pt x="24220" y="51586"/>
                    <a:pt x="24184" y="51598"/>
                    <a:pt x="24161" y="51634"/>
                  </a:cubicBezTo>
                  <a:cubicBezTo>
                    <a:pt x="24101" y="51610"/>
                    <a:pt x="24042" y="51610"/>
                    <a:pt x="23982" y="51598"/>
                  </a:cubicBezTo>
                  <a:cubicBezTo>
                    <a:pt x="23934" y="51538"/>
                    <a:pt x="23863" y="51515"/>
                    <a:pt x="23768" y="51515"/>
                  </a:cubicBezTo>
                  <a:cubicBezTo>
                    <a:pt x="23661" y="51515"/>
                    <a:pt x="23589" y="51526"/>
                    <a:pt x="23506" y="51550"/>
                  </a:cubicBezTo>
                  <a:cubicBezTo>
                    <a:pt x="23113" y="51532"/>
                    <a:pt x="22714" y="51529"/>
                    <a:pt x="22333" y="51529"/>
                  </a:cubicBezTo>
                  <a:cubicBezTo>
                    <a:pt x="22142" y="51529"/>
                    <a:pt x="21956" y="51530"/>
                    <a:pt x="21778" y="51530"/>
                  </a:cubicBezTo>
                  <a:cubicBezTo>
                    <a:pt x="21599" y="51530"/>
                    <a:pt x="21428" y="51529"/>
                    <a:pt x="21267" y="51526"/>
                  </a:cubicBezTo>
                  <a:cubicBezTo>
                    <a:pt x="21089" y="51526"/>
                    <a:pt x="20970" y="51634"/>
                    <a:pt x="20910" y="51765"/>
                  </a:cubicBezTo>
                  <a:cubicBezTo>
                    <a:pt x="20660" y="51729"/>
                    <a:pt x="20398" y="51717"/>
                    <a:pt x="20136" y="51717"/>
                  </a:cubicBezTo>
                  <a:lnTo>
                    <a:pt x="20124" y="51717"/>
                  </a:lnTo>
                  <a:cubicBezTo>
                    <a:pt x="20089" y="51705"/>
                    <a:pt x="20053" y="51705"/>
                    <a:pt x="20017" y="51693"/>
                  </a:cubicBezTo>
                  <a:cubicBezTo>
                    <a:pt x="19874" y="51657"/>
                    <a:pt x="19720" y="51574"/>
                    <a:pt x="19577" y="51574"/>
                  </a:cubicBezTo>
                  <a:cubicBezTo>
                    <a:pt x="19543" y="51569"/>
                    <a:pt x="19510" y="51566"/>
                    <a:pt x="19477" y="51566"/>
                  </a:cubicBezTo>
                  <a:cubicBezTo>
                    <a:pt x="19368" y="51566"/>
                    <a:pt x="19261" y="51592"/>
                    <a:pt x="19160" y="51610"/>
                  </a:cubicBezTo>
                  <a:cubicBezTo>
                    <a:pt x="19124" y="51550"/>
                    <a:pt x="19077" y="51526"/>
                    <a:pt x="19005" y="51503"/>
                  </a:cubicBezTo>
                  <a:cubicBezTo>
                    <a:pt x="14528" y="50764"/>
                    <a:pt x="10076" y="50217"/>
                    <a:pt x="5646" y="49383"/>
                  </a:cubicBezTo>
                  <a:cubicBezTo>
                    <a:pt x="5623" y="49360"/>
                    <a:pt x="5611" y="49348"/>
                    <a:pt x="5587" y="49336"/>
                  </a:cubicBezTo>
                  <a:cubicBezTo>
                    <a:pt x="4753" y="48967"/>
                    <a:pt x="3706" y="48871"/>
                    <a:pt x="2777" y="48740"/>
                  </a:cubicBezTo>
                  <a:cubicBezTo>
                    <a:pt x="2265" y="48633"/>
                    <a:pt x="1777" y="48538"/>
                    <a:pt x="1289" y="48431"/>
                  </a:cubicBezTo>
                  <a:lnTo>
                    <a:pt x="1289" y="48324"/>
                  </a:lnTo>
                  <a:cubicBezTo>
                    <a:pt x="1289" y="48276"/>
                    <a:pt x="1265" y="48228"/>
                    <a:pt x="1253" y="48205"/>
                  </a:cubicBezTo>
                  <a:cubicBezTo>
                    <a:pt x="1324" y="48145"/>
                    <a:pt x="1432" y="48097"/>
                    <a:pt x="1515" y="48086"/>
                  </a:cubicBezTo>
                  <a:cubicBezTo>
                    <a:pt x="1545" y="48082"/>
                    <a:pt x="1576" y="48080"/>
                    <a:pt x="1608" y="48080"/>
                  </a:cubicBezTo>
                  <a:cubicBezTo>
                    <a:pt x="1774" y="48080"/>
                    <a:pt x="1954" y="48127"/>
                    <a:pt x="2134" y="48157"/>
                  </a:cubicBezTo>
                  <a:cubicBezTo>
                    <a:pt x="2301" y="48193"/>
                    <a:pt x="2456" y="48240"/>
                    <a:pt x="2622" y="48252"/>
                  </a:cubicBezTo>
                  <a:cubicBezTo>
                    <a:pt x="2668" y="48283"/>
                    <a:pt x="2721" y="48298"/>
                    <a:pt x="2773" y="48298"/>
                  </a:cubicBezTo>
                  <a:cubicBezTo>
                    <a:pt x="2843" y="48298"/>
                    <a:pt x="2913" y="48271"/>
                    <a:pt x="2967" y="48217"/>
                  </a:cubicBezTo>
                  <a:cubicBezTo>
                    <a:pt x="3003" y="48205"/>
                    <a:pt x="3075" y="48193"/>
                    <a:pt x="3110" y="48157"/>
                  </a:cubicBezTo>
                  <a:cubicBezTo>
                    <a:pt x="3229" y="48097"/>
                    <a:pt x="3218" y="47943"/>
                    <a:pt x="3134" y="47859"/>
                  </a:cubicBezTo>
                  <a:cubicBezTo>
                    <a:pt x="3229" y="47538"/>
                    <a:pt x="3241" y="47169"/>
                    <a:pt x="3206" y="46812"/>
                  </a:cubicBezTo>
                  <a:close/>
                  <a:moveTo>
                    <a:pt x="25899" y="51467"/>
                  </a:moveTo>
                  <a:cubicBezTo>
                    <a:pt x="26101" y="51598"/>
                    <a:pt x="26328" y="51729"/>
                    <a:pt x="26542" y="51872"/>
                  </a:cubicBezTo>
                  <a:cubicBezTo>
                    <a:pt x="26720" y="51967"/>
                    <a:pt x="26899" y="52110"/>
                    <a:pt x="27078" y="52181"/>
                  </a:cubicBezTo>
                  <a:cubicBezTo>
                    <a:pt x="27090" y="52205"/>
                    <a:pt x="27113" y="52241"/>
                    <a:pt x="27149" y="52253"/>
                  </a:cubicBezTo>
                  <a:cubicBezTo>
                    <a:pt x="27137" y="52253"/>
                    <a:pt x="27090" y="52288"/>
                    <a:pt x="27042" y="52288"/>
                  </a:cubicBezTo>
                  <a:cubicBezTo>
                    <a:pt x="27030" y="52288"/>
                    <a:pt x="27006" y="52300"/>
                    <a:pt x="26982" y="52300"/>
                  </a:cubicBezTo>
                  <a:cubicBezTo>
                    <a:pt x="26804" y="52134"/>
                    <a:pt x="26554" y="52027"/>
                    <a:pt x="26316" y="51943"/>
                  </a:cubicBezTo>
                  <a:cubicBezTo>
                    <a:pt x="26101" y="51848"/>
                    <a:pt x="25887" y="51776"/>
                    <a:pt x="25661" y="51705"/>
                  </a:cubicBezTo>
                  <a:cubicBezTo>
                    <a:pt x="25744" y="51634"/>
                    <a:pt x="25827" y="51550"/>
                    <a:pt x="25899" y="51467"/>
                  </a:cubicBezTo>
                  <a:close/>
                  <a:moveTo>
                    <a:pt x="4563" y="53551"/>
                  </a:moveTo>
                  <a:lnTo>
                    <a:pt x="4563" y="53551"/>
                  </a:lnTo>
                  <a:cubicBezTo>
                    <a:pt x="4515" y="53670"/>
                    <a:pt x="4468" y="53777"/>
                    <a:pt x="4408" y="53896"/>
                  </a:cubicBezTo>
                  <a:lnTo>
                    <a:pt x="4408" y="53908"/>
                  </a:lnTo>
                  <a:cubicBezTo>
                    <a:pt x="4396" y="53908"/>
                    <a:pt x="4372" y="53896"/>
                    <a:pt x="4372" y="53896"/>
                  </a:cubicBezTo>
                  <a:cubicBezTo>
                    <a:pt x="4396" y="53860"/>
                    <a:pt x="4408" y="53848"/>
                    <a:pt x="4420" y="53812"/>
                  </a:cubicBezTo>
                  <a:cubicBezTo>
                    <a:pt x="4480" y="53729"/>
                    <a:pt x="4515" y="53634"/>
                    <a:pt x="4563" y="53551"/>
                  </a:cubicBezTo>
                  <a:close/>
                  <a:moveTo>
                    <a:pt x="22779" y="52550"/>
                  </a:moveTo>
                  <a:cubicBezTo>
                    <a:pt x="22863" y="52562"/>
                    <a:pt x="22970" y="52562"/>
                    <a:pt x="23077" y="52562"/>
                  </a:cubicBezTo>
                  <a:cubicBezTo>
                    <a:pt x="23208" y="52848"/>
                    <a:pt x="23315" y="53122"/>
                    <a:pt x="23411" y="53384"/>
                  </a:cubicBezTo>
                  <a:cubicBezTo>
                    <a:pt x="23399" y="53396"/>
                    <a:pt x="23399" y="53420"/>
                    <a:pt x="23399" y="53443"/>
                  </a:cubicBezTo>
                  <a:cubicBezTo>
                    <a:pt x="23446" y="53622"/>
                    <a:pt x="23494" y="53812"/>
                    <a:pt x="23530" y="53991"/>
                  </a:cubicBezTo>
                  <a:cubicBezTo>
                    <a:pt x="23315" y="53479"/>
                    <a:pt x="23041" y="52967"/>
                    <a:pt x="22779" y="52550"/>
                  </a:cubicBezTo>
                  <a:close/>
                  <a:moveTo>
                    <a:pt x="19458" y="52122"/>
                  </a:moveTo>
                  <a:cubicBezTo>
                    <a:pt x="19470" y="52122"/>
                    <a:pt x="19470" y="52122"/>
                    <a:pt x="19481" y="52134"/>
                  </a:cubicBezTo>
                  <a:cubicBezTo>
                    <a:pt x="19624" y="52169"/>
                    <a:pt x="19755" y="52146"/>
                    <a:pt x="19874" y="52181"/>
                  </a:cubicBezTo>
                  <a:cubicBezTo>
                    <a:pt x="20077" y="52217"/>
                    <a:pt x="20279" y="52324"/>
                    <a:pt x="20482" y="52419"/>
                  </a:cubicBezTo>
                  <a:cubicBezTo>
                    <a:pt x="20470" y="52443"/>
                    <a:pt x="20470" y="52491"/>
                    <a:pt x="20482" y="52550"/>
                  </a:cubicBezTo>
                  <a:cubicBezTo>
                    <a:pt x="20672" y="53098"/>
                    <a:pt x="20851" y="53634"/>
                    <a:pt x="21017" y="54170"/>
                  </a:cubicBezTo>
                  <a:cubicBezTo>
                    <a:pt x="20973" y="54131"/>
                    <a:pt x="20928" y="54114"/>
                    <a:pt x="20887" y="54114"/>
                  </a:cubicBezTo>
                  <a:cubicBezTo>
                    <a:pt x="20829" y="54114"/>
                    <a:pt x="20781" y="54149"/>
                    <a:pt x="20767" y="54205"/>
                  </a:cubicBezTo>
                  <a:cubicBezTo>
                    <a:pt x="20577" y="53372"/>
                    <a:pt x="20160" y="52634"/>
                    <a:pt x="19458" y="52122"/>
                  </a:cubicBezTo>
                  <a:close/>
                  <a:moveTo>
                    <a:pt x="4932" y="54146"/>
                  </a:moveTo>
                  <a:cubicBezTo>
                    <a:pt x="5099" y="54253"/>
                    <a:pt x="5265" y="54336"/>
                    <a:pt x="5432" y="54443"/>
                  </a:cubicBezTo>
                  <a:cubicBezTo>
                    <a:pt x="5349" y="54396"/>
                    <a:pt x="5253" y="54372"/>
                    <a:pt x="5158" y="54324"/>
                  </a:cubicBezTo>
                  <a:cubicBezTo>
                    <a:pt x="5063" y="54277"/>
                    <a:pt x="4968" y="54229"/>
                    <a:pt x="4896" y="54170"/>
                  </a:cubicBezTo>
                  <a:cubicBezTo>
                    <a:pt x="4920" y="54170"/>
                    <a:pt x="4932" y="54158"/>
                    <a:pt x="4932" y="54146"/>
                  </a:cubicBezTo>
                  <a:close/>
                  <a:moveTo>
                    <a:pt x="21184" y="54967"/>
                  </a:moveTo>
                  <a:cubicBezTo>
                    <a:pt x="21255" y="55289"/>
                    <a:pt x="21315" y="55634"/>
                    <a:pt x="21363" y="55967"/>
                  </a:cubicBezTo>
                  <a:cubicBezTo>
                    <a:pt x="21327" y="55944"/>
                    <a:pt x="21255" y="55908"/>
                    <a:pt x="21172" y="55908"/>
                  </a:cubicBezTo>
                  <a:cubicBezTo>
                    <a:pt x="21089" y="55908"/>
                    <a:pt x="21017" y="55956"/>
                    <a:pt x="20970" y="56015"/>
                  </a:cubicBezTo>
                  <a:cubicBezTo>
                    <a:pt x="20934" y="56003"/>
                    <a:pt x="20898" y="56003"/>
                    <a:pt x="20851" y="55991"/>
                  </a:cubicBezTo>
                  <a:cubicBezTo>
                    <a:pt x="20874" y="55801"/>
                    <a:pt x="20874" y="55610"/>
                    <a:pt x="20874" y="55420"/>
                  </a:cubicBezTo>
                  <a:cubicBezTo>
                    <a:pt x="21029" y="55301"/>
                    <a:pt x="21136" y="55146"/>
                    <a:pt x="21184" y="54967"/>
                  </a:cubicBezTo>
                  <a:close/>
                  <a:moveTo>
                    <a:pt x="4682" y="50002"/>
                  </a:moveTo>
                  <a:cubicBezTo>
                    <a:pt x="5301" y="50133"/>
                    <a:pt x="5908" y="50229"/>
                    <a:pt x="6527" y="50241"/>
                  </a:cubicBezTo>
                  <a:cubicBezTo>
                    <a:pt x="6587" y="50241"/>
                    <a:pt x="6611" y="50217"/>
                    <a:pt x="6647" y="50169"/>
                  </a:cubicBezTo>
                  <a:cubicBezTo>
                    <a:pt x="9623" y="50907"/>
                    <a:pt x="12683" y="51526"/>
                    <a:pt x="15719" y="51824"/>
                  </a:cubicBezTo>
                  <a:cubicBezTo>
                    <a:pt x="15612" y="51896"/>
                    <a:pt x="15612" y="52062"/>
                    <a:pt x="15767" y="52110"/>
                  </a:cubicBezTo>
                  <a:cubicBezTo>
                    <a:pt x="16922" y="52527"/>
                    <a:pt x="17993" y="53122"/>
                    <a:pt x="19148" y="53539"/>
                  </a:cubicBezTo>
                  <a:cubicBezTo>
                    <a:pt x="19164" y="53545"/>
                    <a:pt x="19180" y="53548"/>
                    <a:pt x="19194" y="53548"/>
                  </a:cubicBezTo>
                  <a:cubicBezTo>
                    <a:pt x="19305" y="53548"/>
                    <a:pt x="19349" y="53364"/>
                    <a:pt x="19243" y="53300"/>
                  </a:cubicBezTo>
                  <a:cubicBezTo>
                    <a:pt x="18315" y="52622"/>
                    <a:pt x="17124" y="52229"/>
                    <a:pt x="16029" y="51848"/>
                  </a:cubicBezTo>
                  <a:lnTo>
                    <a:pt x="16029" y="51848"/>
                  </a:lnTo>
                  <a:cubicBezTo>
                    <a:pt x="16981" y="51943"/>
                    <a:pt x="17957" y="52003"/>
                    <a:pt x="18886" y="52015"/>
                  </a:cubicBezTo>
                  <a:cubicBezTo>
                    <a:pt x="18886" y="52062"/>
                    <a:pt x="18886" y="52110"/>
                    <a:pt x="18934" y="52134"/>
                  </a:cubicBezTo>
                  <a:cubicBezTo>
                    <a:pt x="19862" y="52896"/>
                    <a:pt x="20279" y="53979"/>
                    <a:pt x="20339" y="55158"/>
                  </a:cubicBezTo>
                  <a:cubicBezTo>
                    <a:pt x="17029" y="53860"/>
                    <a:pt x="13874" y="52300"/>
                    <a:pt x="10480" y="51205"/>
                  </a:cubicBezTo>
                  <a:cubicBezTo>
                    <a:pt x="10470" y="51202"/>
                    <a:pt x="10460" y="51201"/>
                    <a:pt x="10450" y="51201"/>
                  </a:cubicBezTo>
                  <a:cubicBezTo>
                    <a:pt x="10336" y="51201"/>
                    <a:pt x="10266" y="51376"/>
                    <a:pt x="10397" y="51431"/>
                  </a:cubicBezTo>
                  <a:cubicBezTo>
                    <a:pt x="13624" y="52955"/>
                    <a:pt x="17029" y="53979"/>
                    <a:pt x="20351" y="55277"/>
                  </a:cubicBezTo>
                  <a:lnTo>
                    <a:pt x="20351" y="55872"/>
                  </a:lnTo>
                  <a:cubicBezTo>
                    <a:pt x="20220" y="55896"/>
                    <a:pt x="20136" y="56027"/>
                    <a:pt x="20136" y="56146"/>
                  </a:cubicBezTo>
                  <a:cubicBezTo>
                    <a:pt x="20124" y="56146"/>
                    <a:pt x="20124" y="56134"/>
                    <a:pt x="20112" y="56134"/>
                  </a:cubicBezTo>
                  <a:cubicBezTo>
                    <a:pt x="15255" y="53789"/>
                    <a:pt x="9897" y="51943"/>
                    <a:pt x="4813" y="50181"/>
                  </a:cubicBezTo>
                  <a:lnTo>
                    <a:pt x="4765" y="50181"/>
                  </a:lnTo>
                  <a:lnTo>
                    <a:pt x="4682" y="50002"/>
                  </a:lnTo>
                  <a:close/>
                  <a:moveTo>
                    <a:pt x="21446" y="56598"/>
                  </a:moveTo>
                  <a:cubicBezTo>
                    <a:pt x="21446" y="56670"/>
                    <a:pt x="21470" y="56753"/>
                    <a:pt x="21470" y="56837"/>
                  </a:cubicBezTo>
                  <a:cubicBezTo>
                    <a:pt x="21482" y="57146"/>
                    <a:pt x="21482" y="57527"/>
                    <a:pt x="21482" y="57896"/>
                  </a:cubicBezTo>
                  <a:cubicBezTo>
                    <a:pt x="21305" y="57720"/>
                    <a:pt x="21008" y="57648"/>
                    <a:pt x="20743" y="57648"/>
                  </a:cubicBezTo>
                  <a:cubicBezTo>
                    <a:pt x="20686" y="57648"/>
                    <a:pt x="20630" y="57652"/>
                    <a:pt x="20577" y="57658"/>
                  </a:cubicBezTo>
                  <a:cubicBezTo>
                    <a:pt x="20601" y="57551"/>
                    <a:pt x="20636" y="57444"/>
                    <a:pt x="20648" y="57349"/>
                  </a:cubicBezTo>
                  <a:cubicBezTo>
                    <a:pt x="20814" y="57448"/>
                    <a:pt x="20986" y="57536"/>
                    <a:pt x="21139" y="57536"/>
                  </a:cubicBezTo>
                  <a:cubicBezTo>
                    <a:pt x="21206" y="57536"/>
                    <a:pt x="21269" y="57519"/>
                    <a:pt x="21327" y="57480"/>
                  </a:cubicBezTo>
                  <a:cubicBezTo>
                    <a:pt x="21422" y="57396"/>
                    <a:pt x="21470" y="57313"/>
                    <a:pt x="21446" y="57194"/>
                  </a:cubicBezTo>
                  <a:cubicBezTo>
                    <a:pt x="21434" y="57099"/>
                    <a:pt x="21363" y="57051"/>
                    <a:pt x="21267" y="57015"/>
                  </a:cubicBezTo>
                  <a:cubicBezTo>
                    <a:pt x="21244" y="57003"/>
                    <a:pt x="21196" y="56979"/>
                    <a:pt x="21148" y="56968"/>
                  </a:cubicBezTo>
                  <a:cubicBezTo>
                    <a:pt x="21077" y="56944"/>
                    <a:pt x="21005" y="56932"/>
                    <a:pt x="20934" y="56896"/>
                  </a:cubicBezTo>
                  <a:cubicBezTo>
                    <a:pt x="20874" y="56884"/>
                    <a:pt x="20815" y="56849"/>
                    <a:pt x="20767" y="56837"/>
                  </a:cubicBezTo>
                  <a:cubicBezTo>
                    <a:pt x="20779" y="56765"/>
                    <a:pt x="20791" y="56670"/>
                    <a:pt x="20803" y="56598"/>
                  </a:cubicBezTo>
                  <a:cubicBezTo>
                    <a:pt x="20928" y="56658"/>
                    <a:pt x="21064" y="56702"/>
                    <a:pt x="21187" y="56702"/>
                  </a:cubicBezTo>
                  <a:cubicBezTo>
                    <a:pt x="21286" y="56702"/>
                    <a:pt x="21377" y="56673"/>
                    <a:pt x="21446" y="56598"/>
                  </a:cubicBezTo>
                  <a:close/>
                  <a:moveTo>
                    <a:pt x="15653" y="58483"/>
                  </a:moveTo>
                  <a:cubicBezTo>
                    <a:pt x="15626" y="58483"/>
                    <a:pt x="15608" y="58541"/>
                    <a:pt x="15648" y="58551"/>
                  </a:cubicBezTo>
                  <a:cubicBezTo>
                    <a:pt x="15804" y="58622"/>
                    <a:pt x="15956" y="58696"/>
                    <a:pt x="16104" y="58775"/>
                  </a:cubicBezTo>
                  <a:lnTo>
                    <a:pt x="16104" y="58775"/>
                  </a:lnTo>
                  <a:cubicBezTo>
                    <a:pt x="15958" y="58685"/>
                    <a:pt x="15814" y="58591"/>
                    <a:pt x="15671" y="58492"/>
                  </a:cubicBezTo>
                  <a:cubicBezTo>
                    <a:pt x="15665" y="58485"/>
                    <a:pt x="15659" y="58483"/>
                    <a:pt x="15653" y="58483"/>
                  </a:cubicBezTo>
                  <a:close/>
                  <a:moveTo>
                    <a:pt x="20589" y="58087"/>
                  </a:moveTo>
                  <a:cubicBezTo>
                    <a:pt x="20770" y="58278"/>
                    <a:pt x="21037" y="58454"/>
                    <a:pt x="21270" y="58454"/>
                  </a:cubicBezTo>
                  <a:cubicBezTo>
                    <a:pt x="21327" y="58454"/>
                    <a:pt x="21383" y="58444"/>
                    <a:pt x="21434" y="58420"/>
                  </a:cubicBezTo>
                  <a:lnTo>
                    <a:pt x="21434" y="58420"/>
                  </a:lnTo>
                  <a:cubicBezTo>
                    <a:pt x="21434" y="58515"/>
                    <a:pt x="21422" y="58658"/>
                    <a:pt x="21410" y="58777"/>
                  </a:cubicBezTo>
                  <a:cubicBezTo>
                    <a:pt x="21184" y="58515"/>
                    <a:pt x="20672" y="58444"/>
                    <a:pt x="20351" y="58373"/>
                  </a:cubicBezTo>
                  <a:cubicBezTo>
                    <a:pt x="20363" y="58337"/>
                    <a:pt x="20363" y="58313"/>
                    <a:pt x="20374" y="58277"/>
                  </a:cubicBezTo>
                  <a:cubicBezTo>
                    <a:pt x="20493" y="58277"/>
                    <a:pt x="20577" y="58206"/>
                    <a:pt x="20589" y="58087"/>
                  </a:cubicBezTo>
                  <a:close/>
                  <a:moveTo>
                    <a:pt x="4884" y="50538"/>
                  </a:moveTo>
                  <a:lnTo>
                    <a:pt x="4884" y="50538"/>
                  </a:lnTo>
                  <a:cubicBezTo>
                    <a:pt x="9873" y="52527"/>
                    <a:pt x="14874" y="54741"/>
                    <a:pt x="19934" y="56515"/>
                  </a:cubicBezTo>
                  <a:cubicBezTo>
                    <a:pt x="19950" y="56519"/>
                    <a:pt x="19966" y="56521"/>
                    <a:pt x="19981" y="56521"/>
                  </a:cubicBezTo>
                  <a:cubicBezTo>
                    <a:pt x="20100" y="56521"/>
                    <a:pt x="20184" y="56406"/>
                    <a:pt x="20184" y="56301"/>
                  </a:cubicBezTo>
                  <a:cubicBezTo>
                    <a:pt x="20196" y="56313"/>
                    <a:pt x="20220" y="56337"/>
                    <a:pt x="20243" y="56348"/>
                  </a:cubicBezTo>
                  <a:cubicBezTo>
                    <a:pt x="20255" y="56348"/>
                    <a:pt x="20279" y="56360"/>
                    <a:pt x="20291" y="56360"/>
                  </a:cubicBezTo>
                  <a:cubicBezTo>
                    <a:pt x="20279" y="56491"/>
                    <a:pt x="20255" y="56634"/>
                    <a:pt x="20232" y="56777"/>
                  </a:cubicBezTo>
                  <a:cubicBezTo>
                    <a:pt x="20172" y="56837"/>
                    <a:pt x="20160" y="56932"/>
                    <a:pt x="20184" y="57015"/>
                  </a:cubicBezTo>
                  <a:cubicBezTo>
                    <a:pt x="20160" y="57182"/>
                    <a:pt x="20112" y="57360"/>
                    <a:pt x="20065" y="57527"/>
                  </a:cubicBezTo>
                  <a:cubicBezTo>
                    <a:pt x="18446" y="56527"/>
                    <a:pt x="16374" y="55956"/>
                    <a:pt x="14588" y="55420"/>
                  </a:cubicBezTo>
                  <a:cubicBezTo>
                    <a:pt x="14583" y="55419"/>
                    <a:pt x="14579" y="55418"/>
                    <a:pt x="14575" y="55418"/>
                  </a:cubicBezTo>
                  <a:cubicBezTo>
                    <a:pt x="14527" y="55418"/>
                    <a:pt x="14520" y="55482"/>
                    <a:pt x="14564" y="55515"/>
                  </a:cubicBezTo>
                  <a:cubicBezTo>
                    <a:pt x="16422" y="56217"/>
                    <a:pt x="18088" y="57289"/>
                    <a:pt x="19898" y="58075"/>
                  </a:cubicBezTo>
                  <a:cubicBezTo>
                    <a:pt x="19827" y="58313"/>
                    <a:pt x="19743" y="58551"/>
                    <a:pt x="19636" y="58789"/>
                  </a:cubicBezTo>
                  <a:cubicBezTo>
                    <a:pt x="14755" y="56777"/>
                    <a:pt x="9992" y="54515"/>
                    <a:pt x="5158" y="52419"/>
                  </a:cubicBezTo>
                  <a:lnTo>
                    <a:pt x="5158" y="52205"/>
                  </a:lnTo>
                  <a:cubicBezTo>
                    <a:pt x="5158" y="51955"/>
                    <a:pt x="5123" y="51705"/>
                    <a:pt x="5099" y="51455"/>
                  </a:cubicBezTo>
                  <a:lnTo>
                    <a:pt x="5099" y="51455"/>
                  </a:lnTo>
                  <a:cubicBezTo>
                    <a:pt x="7397" y="52550"/>
                    <a:pt x="9718" y="53610"/>
                    <a:pt x="12135" y="54467"/>
                  </a:cubicBezTo>
                  <a:cubicBezTo>
                    <a:pt x="12148" y="54472"/>
                    <a:pt x="12161" y="54475"/>
                    <a:pt x="12172" y="54475"/>
                  </a:cubicBezTo>
                  <a:cubicBezTo>
                    <a:pt x="12268" y="54475"/>
                    <a:pt x="12314" y="54318"/>
                    <a:pt x="12219" y="54265"/>
                  </a:cubicBezTo>
                  <a:cubicBezTo>
                    <a:pt x="9897" y="53039"/>
                    <a:pt x="7480" y="52027"/>
                    <a:pt x="5039" y="51062"/>
                  </a:cubicBezTo>
                  <a:cubicBezTo>
                    <a:pt x="5003" y="50884"/>
                    <a:pt x="4944" y="50705"/>
                    <a:pt x="4884" y="50538"/>
                  </a:cubicBezTo>
                  <a:close/>
                  <a:moveTo>
                    <a:pt x="16104" y="58775"/>
                  </a:moveTo>
                  <a:lnTo>
                    <a:pt x="16104" y="58775"/>
                  </a:lnTo>
                  <a:cubicBezTo>
                    <a:pt x="16288" y="58887"/>
                    <a:pt x="16477" y="58993"/>
                    <a:pt x="16671" y="59096"/>
                  </a:cubicBezTo>
                  <a:lnTo>
                    <a:pt x="16671" y="59096"/>
                  </a:lnTo>
                  <a:cubicBezTo>
                    <a:pt x="16486" y="58984"/>
                    <a:pt x="16298" y="58877"/>
                    <a:pt x="16104" y="58775"/>
                  </a:cubicBezTo>
                  <a:close/>
                  <a:moveTo>
                    <a:pt x="20220" y="58777"/>
                  </a:moveTo>
                  <a:cubicBezTo>
                    <a:pt x="20484" y="58950"/>
                    <a:pt x="20845" y="59245"/>
                    <a:pt x="21167" y="59245"/>
                  </a:cubicBezTo>
                  <a:cubicBezTo>
                    <a:pt x="21222" y="59245"/>
                    <a:pt x="21275" y="59237"/>
                    <a:pt x="21327" y="59218"/>
                  </a:cubicBezTo>
                  <a:lnTo>
                    <a:pt x="21327" y="59218"/>
                  </a:lnTo>
                  <a:cubicBezTo>
                    <a:pt x="21315" y="59313"/>
                    <a:pt x="21303" y="59396"/>
                    <a:pt x="21267" y="59480"/>
                  </a:cubicBezTo>
                  <a:cubicBezTo>
                    <a:pt x="21136" y="59396"/>
                    <a:pt x="20970" y="59337"/>
                    <a:pt x="20827" y="59277"/>
                  </a:cubicBezTo>
                  <a:cubicBezTo>
                    <a:pt x="20589" y="59182"/>
                    <a:pt x="20363" y="59087"/>
                    <a:pt x="20124" y="58992"/>
                  </a:cubicBezTo>
                  <a:lnTo>
                    <a:pt x="20220" y="58777"/>
                  </a:lnTo>
                  <a:close/>
                  <a:moveTo>
                    <a:pt x="11838" y="58194"/>
                  </a:moveTo>
                  <a:lnTo>
                    <a:pt x="11838" y="58194"/>
                  </a:lnTo>
                  <a:cubicBezTo>
                    <a:pt x="12159" y="58325"/>
                    <a:pt x="12504" y="58456"/>
                    <a:pt x="12838" y="58575"/>
                  </a:cubicBezTo>
                  <a:cubicBezTo>
                    <a:pt x="12873" y="58611"/>
                    <a:pt x="12921" y="58623"/>
                    <a:pt x="12969" y="58658"/>
                  </a:cubicBezTo>
                  <a:cubicBezTo>
                    <a:pt x="12933" y="58658"/>
                    <a:pt x="12921" y="58694"/>
                    <a:pt x="12969" y="58718"/>
                  </a:cubicBezTo>
                  <a:cubicBezTo>
                    <a:pt x="13159" y="58789"/>
                    <a:pt x="13338" y="58861"/>
                    <a:pt x="13516" y="58932"/>
                  </a:cubicBezTo>
                  <a:cubicBezTo>
                    <a:pt x="13979" y="59173"/>
                    <a:pt x="14426" y="59406"/>
                    <a:pt x="14877" y="59638"/>
                  </a:cubicBezTo>
                  <a:lnTo>
                    <a:pt x="14877" y="59638"/>
                  </a:lnTo>
                  <a:cubicBezTo>
                    <a:pt x="13858" y="59146"/>
                    <a:pt x="12859" y="58664"/>
                    <a:pt x="11838" y="58194"/>
                  </a:cubicBezTo>
                  <a:close/>
                  <a:moveTo>
                    <a:pt x="15166" y="59786"/>
                  </a:moveTo>
                  <a:cubicBezTo>
                    <a:pt x="15176" y="59791"/>
                    <a:pt x="15185" y="59796"/>
                    <a:pt x="15195" y="59801"/>
                  </a:cubicBezTo>
                  <a:cubicBezTo>
                    <a:pt x="15185" y="59796"/>
                    <a:pt x="15175" y="59791"/>
                    <a:pt x="15166" y="59786"/>
                  </a:cubicBezTo>
                  <a:close/>
                  <a:moveTo>
                    <a:pt x="7456" y="56229"/>
                  </a:moveTo>
                  <a:cubicBezTo>
                    <a:pt x="7837" y="56396"/>
                    <a:pt x="8194" y="56551"/>
                    <a:pt x="8563" y="56718"/>
                  </a:cubicBezTo>
                  <a:cubicBezTo>
                    <a:pt x="9290" y="57075"/>
                    <a:pt x="10016" y="57432"/>
                    <a:pt x="10766" y="57741"/>
                  </a:cubicBezTo>
                  <a:cubicBezTo>
                    <a:pt x="10659" y="57789"/>
                    <a:pt x="10611" y="57956"/>
                    <a:pt x="10730" y="58015"/>
                  </a:cubicBezTo>
                  <a:cubicBezTo>
                    <a:pt x="11981" y="58634"/>
                    <a:pt x="13243" y="59265"/>
                    <a:pt x="14493" y="59885"/>
                  </a:cubicBezTo>
                  <a:cubicBezTo>
                    <a:pt x="13088" y="59254"/>
                    <a:pt x="11766" y="58539"/>
                    <a:pt x="10838" y="58087"/>
                  </a:cubicBezTo>
                  <a:cubicBezTo>
                    <a:pt x="9683" y="57527"/>
                    <a:pt x="8563" y="56884"/>
                    <a:pt x="7456" y="56229"/>
                  </a:cubicBezTo>
                  <a:close/>
                  <a:moveTo>
                    <a:pt x="5158" y="52729"/>
                  </a:moveTo>
                  <a:cubicBezTo>
                    <a:pt x="9897" y="54932"/>
                    <a:pt x="14719" y="56944"/>
                    <a:pt x="19446" y="59218"/>
                  </a:cubicBezTo>
                  <a:cubicBezTo>
                    <a:pt x="19458" y="59254"/>
                    <a:pt x="19458" y="59254"/>
                    <a:pt x="19446" y="59254"/>
                  </a:cubicBezTo>
                  <a:cubicBezTo>
                    <a:pt x="19403" y="59235"/>
                    <a:pt x="19361" y="59226"/>
                    <a:pt x="19321" y="59226"/>
                  </a:cubicBezTo>
                  <a:cubicBezTo>
                    <a:pt x="19062" y="59226"/>
                    <a:pt x="18893" y="59582"/>
                    <a:pt x="19172" y="59706"/>
                  </a:cubicBezTo>
                  <a:cubicBezTo>
                    <a:pt x="19184" y="59706"/>
                    <a:pt x="19208" y="59730"/>
                    <a:pt x="19220" y="59730"/>
                  </a:cubicBezTo>
                  <a:cubicBezTo>
                    <a:pt x="19184" y="59766"/>
                    <a:pt x="19172" y="59813"/>
                    <a:pt x="19148" y="59861"/>
                  </a:cubicBezTo>
                  <a:lnTo>
                    <a:pt x="19124" y="59861"/>
                  </a:lnTo>
                  <a:cubicBezTo>
                    <a:pt x="19091" y="59842"/>
                    <a:pt x="19058" y="59834"/>
                    <a:pt x="19027" y="59834"/>
                  </a:cubicBezTo>
                  <a:cubicBezTo>
                    <a:pt x="18881" y="59834"/>
                    <a:pt x="18776" y="60019"/>
                    <a:pt x="18874" y="60147"/>
                  </a:cubicBezTo>
                  <a:cubicBezTo>
                    <a:pt x="18648" y="60039"/>
                    <a:pt x="18422" y="59932"/>
                    <a:pt x="18184" y="59825"/>
                  </a:cubicBezTo>
                  <a:cubicBezTo>
                    <a:pt x="18173" y="59794"/>
                    <a:pt x="18154" y="59763"/>
                    <a:pt x="18110" y="59763"/>
                  </a:cubicBezTo>
                  <a:cubicBezTo>
                    <a:pt x="18104" y="59763"/>
                    <a:pt x="18096" y="59764"/>
                    <a:pt x="18088" y="59766"/>
                  </a:cubicBezTo>
                  <a:lnTo>
                    <a:pt x="18041" y="59766"/>
                  </a:lnTo>
                  <a:cubicBezTo>
                    <a:pt x="17707" y="59623"/>
                    <a:pt x="17398" y="59456"/>
                    <a:pt x="17076" y="59313"/>
                  </a:cubicBezTo>
                  <a:cubicBezTo>
                    <a:pt x="16981" y="59265"/>
                    <a:pt x="16898" y="59206"/>
                    <a:pt x="16791" y="59158"/>
                  </a:cubicBezTo>
                  <a:cubicBezTo>
                    <a:pt x="16750" y="59138"/>
                    <a:pt x="16711" y="59117"/>
                    <a:pt x="16671" y="59096"/>
                  </a:cubicBezTo>
                  <a:lnTo>
                    <a:pt x="16671" y="59096"/>
                  </a:lnTo>
                  <a:cubicBezTo>
                    <a:pt x="16679" y="59101"/>
                    <a:pt x="16687" y="59106"/>
                    <a:pt x="16695" y="59111"/>
                  </a:cubicBezTo>
                  <a:cubicBezTo>
                    <a:pt x="15660" y="58623"/>
                    <a:pt x="14481" y="58325"/>
                    <a:pt x="13350" y="58099"/>
                  </a:cubicBezTo>
                  <a:cubicBezTo>
                    <a:pt x="12457" y="57694"/>
                    <a:pt x="11576" y="57313"/>
                    <a:pt x="10683" y="56908"/>
                  </a:cubicBezTo>
                  <a:cubicBezTo>
                    <a:pt x="8802" y="55896"/>
                    <a:pt x="6908" y="54908"/>
                    <a:pt x="4992" y="53955"/>
                  </a:cubicBezTo>
                  <a:cubicBezTo>
                    <a:pt x="5063" y="53753"/>
                    <a:pt x="5111" y="53515"/>
                    <a:pt x="5123" y="53277"/>
                  </a:cubicBezTo>
                  <a:cubicBezTo>
                    <a:pt x="6373" y="54277"/>
                    <a:pt x="7742" y="55086"/>
                    <a:pt x="9290" y="55539"/>
                  </a:cubicBezTo>
                  <a:cubicBezTo>
                    <a:pt x="9303" y="55544"/>
                    <a:pt x="9316" y="55546"/>
                    <a:pt x="9329" y="55546"/>
                  </a:cubicBezTo>
                  <a:cubicBezTo>
                    <a:pt x="9438" y="55546"/>
                    <a:pt x="9504" y="55375"/>
                    <a:pt x="9397" y="55301"/>
                  </a:cubicBezTo>
                  <a:cubicBezTo>
                    <a:pt x="7920" y="54610"/>
                    <a:pt x="6492" y="53860"/>
                    <a:pt x="5158" y="52955"/>
                  </a:cubicBezTo>
                  <a:lnTo>
                    <a:pt x="5158" y="52729"/>
                  </a:lnTo>
                  <a:close/>
                  <a:moveTo>
                    <a:pt x="15171" y="58908"/>
                  </a:moveTo>
                  <a:lnTo>
                    <a:pt x="15171" y="58908"/>
                  </a:lnTo>
                  <a:cubicBezTo>
                    <a:pt x="15850" y="59170"/>
                    <a:pt x="16541" y="59456"/>
                    <a:pt x="17243" y="59730"/>
                  </a:cubicBezTo>
                  <a:cubicBezTo>
                    <a:pt x="17264" y="59736"/>
                    <a:pt x="17284" y="59738"/>
                    <a:pt x="17301" y="59738"/>
                  </a:cubicBezTo>
                  <a:cubicBezTo>
                    <a:pt x="17395" y="59738"/>
                    <a:pt x="17445" y="59665"/>
                    <a:pt x="17445" y="59575"/>
                  </a:cubicBezTo>
                  <a:lnTo>
                    <a:pt x="17850" y="59837"/>
                  </a:lnTo>
                  <a:cubicBezTo>
                    <a:pt x="17838" y="59897"/>
                    <a:pt x="17862" y="59992"/>
                    <a:pt x="17957" y="59992"/>
                  </a:cubicBezTo>
                  <a:lnTo>
                    <a:pt x="18077" y="59992"/>
                  </a:lnTo>
                  <a:cubicBezTo>
                    <a:pt x="18291" y="60158"/>
                    <a:pt x="18529" y="60301"/>
                    <a:pt x="18755" y="60456"/>
                  </a:cubicBezTo>
                  <a:cubicBezTo>
                    <a:pt x="18755" y="60456"/>
                    <a:pt x="18755" y="60468"/>
                    <a:pt x="18743" y="60468"/>
                  </a:cubicBezTo>
                  <a:cubicBezTo>
                    <a:pt x="18731" y="60468"/>
                    <a:pt x="18708" y="60468"/>
                    <a:pt x="18696" y="60480"/>
                  </a:cubicBezTo>
                  <a:cubicBezTo>
                    <a:pt x="17517" y="59968"/>
                    <a:pt x="16350" y="59432"/>
                    <a:pt x="15171" y="58908"/>
                  </a:cubicBezTo>
                  <a:close/>
                  <a:moveTo>
                    <a:pt x="19958" y="59361"/>
                  </a:moveTo>
                  <a:cubicBezTo>
                    <a:pt x="20184" y="59480"/>
                    <a:pt x="20410" y="59623"/>
                    <a:pt x="20636" y="59742"/>
                  </a:cubicBezTo>
                  <a:cubicBezTo>
                    <a:pt x="20791" y="59825"/>
                    <a:pt x="20958" y="59932"/>
                    <a:pt x="21136" y="59956"/>
                  </a:cubicBezTo>
                  <a:cubicBezTo>
                    <a:pt x="21017" y="60278"/>
                    <a:pt x="20874" y="60563"/>
                    <a:pt x="20672" y="60813"/>
                  </a:cubicBezTo>
                  <a:cubicBezTo>
                    <a:pt x="20660" y="60778"/>
                    <a:pt x="20660" y="60754"/>
                    <a:pt x="20636" y="60718"/>
                  </a:cubicBezTo>
                  <a:cubicBezTo>
                    <a:pt x="20458" y="60516"/>
                    <a:pt x="20172" y="60408"/>
                    <a:pt x="19934" y="60289"/>
                  </a:cubicBezTo>
                  <a:cubicBezTo>
                    <a:pt x="19815" y="60230"/>
                    <a:pt x="19708" y="60170"/>
                    <a:pt x="19589" y="60111"/>
                  </a:cubicBezTo>
                  <a:cubicBezTo>
                    <a:pt x="19624" y="60063"/>
                    <a:pt x="19636" y="60004"/>
                    <a:pt x="19660" y="59968"/>
                  </a:cubicBezTo>
                  <a:cubicBezTo>
                    <a:pt x="19803" y="60027"/>
                    <a:pt x="19934" y="60099"/>
                    <a:pt x="20065" y="60158"/>
                  </a:cubicBezTo>
                  <a:cubicBezTo>
                    <a:pt x="20266" y="60254"/>
                    <a:pt x="20451" y="60373"/>
                    <a:pt x="20664" y="60373"/>
                  </a:cubicBezTo>
                  <a:cubicBezTo>
                    <a:pt x="20716" y="60373"/>
                    <a:pt x="20770" y="60365"/>
                    <a:pt x="20827" y="60349"/>
                  </a:cubicBezTo>
                  <a:cubicBezTo>
                    <a:pt x="20958" y="60313"/>
                    <a:pt x="21005" y="60170"/>
                    <a:pt x="20946" y="60051"/>
                  </a:cubicBezTo>
                  <a:cubicBezTo>
                    <a:pt x="20827" y="59801"/>
                    <a:pt x="20541" y="59742"/>
                    <a:pt x="20303" y="59623"/>
                  </a:cubicBezTo>
                  <a:cubicBezTo>
                    <a:pt x="20172" y="59563"/>
                    <a:pt x="20053" y="59504"/>
                    <a:pt x="19922" y="59456"/>
                  </a:cubicBezTo>
                  <a:lnTo>
                    <a:pt x="19958" y="59361"/>
                  </a:lnTo>
                  <a:close/>
                  <a:moveTo>
                    <a:pt x="44425" y="43216"/>
                  </a:moveTo>
                  <a:lnTo>
                    <a:pt x="44425" y="43252"/>
                  </a:lnTo>
                  <a:cubicBezTo>
                    <a:pt x="44592" y="43621"/>
                    <a:pt x="44735" y="44014"/>
                    <a:pt x="44842" y="44407"/>
                  </a:cubicBezTo>
                  <a:cubicBezTo>
                    <a:pt x="44901" y="44633"/>
                    <a:pt x="44949" y="44859"/>
                    <a:pt x="44997" y="45085"/>
                  </a:cubicBezTo>
                  <a:cubicBezTo>
                    <a:pt x="42341" y="46014"/>
                    <a:pt x="39710" y="47014"/>
                    <a:pt x="37091" y="48014"/>
                  </a:cubicBezTo>
                  <a:cubicBezTo>
                    <a:pt x="37055" y="47907"/>
                    <a:pt x="37031" y="47824"/>
                    <a:pt x="36996" y="47716"/>
                  </a:cubicBezTo>
                  <a:cubicBezTo>
                    <a:pt x="36982" y="47665"/>
                    <a:pt x="36938" y="47643"/>
                    <a:pt x="36895" y="47643"/>
                  </a:cubicBezTo>
                  <a:cubicBezTo>
                    <a:pt x="36826" y="47643"/>
                    <a:pt x="36757" y="47696"/>
                    <a:pt x="36793" y="47776"/>
                  </a:cubicBezTo>
                  <a:cubicBezTo>
                    <a:pt x="36841" y="47883"/>
                    <a:pt x="36865" y="47978"/>
                    <a:pt x="36912" y="48086"/>
                  </a:cubicBezTo>
                  <a:cubicBezTo>
                    <a:pt x="36781" y="48133"/>
                    <a:pt x="36662" y="48181"/>
                    <a:pt x="36543" y="48240"/>
                  </a:cubicBezTo>
                  <a:cubicBezTo>
                    <a:pt x="36484" y="48014"/>
                    <a:pt x="36376" y="47800"/>
                    <a:pt x="36305" y="47597"/>
                  </a:cubicBezTo>
                  <a:cubicBezTo>
                    <a:pt x="36290" y="47567"/>
                    <a:pt x="36258" y="47554"/>
                    <a:pt x="36228" y="47554"/>
                  </a:cubicBezTo>
                  <a:cubicBezTo>
                    <a:pt x="36187" y="47554"/>
                    <a:pt x="36148" y="47580"/>
                    <a:pt x="36162" y="47621"/>
                  </a:cubicBezTo>
                  <a:cubicBezTo>
                    <a:pt x="36257" y="47836"/>
                    <a:pt x="36329" y="48062"/>
                    <a:pt x="36436" y="48264"/>
                  </a:cubicBezTo>
                  <a:cubicBezTo>
                    <a:pt x="36329" y="48312"/>
                    <a:pt x="36210" y="48359"/>
                    <a:pt x="36103" y="48383"/>
                  </a:cubicBezTo>
                  <a:cubicBezTo>
                    <a:pt x="36103" y="48074"/>
                    <a:pt x="36019" y="47740"/>
                    <a:pt x="35972" y="47431"/>
                  </a:cubicBezTo>
                  <a:cubicBezTo>
                    <a:pt x="35961" y="47353"/>
                    <a:pt x="35895" y="47318"/>
                    <a:pt x="35826" y="47318"/>
                  </a:cubicBezTo>
                  <a:cubicBezTo>
                    <a:pt x="35736" y="47318"/>
                    <a:pt x="35642" y="47377"/>
                    <a:pt x="35662" y="47478"/>
                  </a:cubicBezTo>
                  <a:cubicBezTo>
                    <a:pt x="35710" y="47800"/>
                    <a:pt x="35710" y="48181"/>
                    <a:pt x="35793" y="48502"/>
                  </a:cubicBezTo>
                  <a:cubicBezTo>
                    <a:pt x="33340" y="49455"/>
                    <a:pt x="30888" y="50407"/>
                    <a:pt x="28447" y="51348"/>
                  </a:cubicBezTo>
                  <a:cubicBezTo>
                    <a:pt x="28252" y="51413"/>
                    <a:pt x="28313" y="51703"/>
                    <a:pt x="28477" y="51703"/>
                  </a:cubicBezTo>
                  <a:cubicBezTo>
                    <a:pt x="28494" y="51703"/>
                    <a:pt x="28511" y="51700"/>
                    <a:pt x="28530" y="51693"/>
                  </a:cubicBezTo>
                  <a:cubicBezTo>
                    <a:pt x="35984" y="49276"/>
                    <a:pt x="43592" y="46907"/>
                    <a:pt x="50950" y="44085"/>
                  </a:cubicBezTo>
                  <a:cubicBezTo>
                    <a:pt x="51605" y="44395"/>
                    <a:pt x="52236" y="44728"/>
                    <a:pt x="52890" y="45026"/>
                  </a:cubicBezTo>
                  <a:cubicBezTo>
                    <a:pt x="51271" y="45335"/>
                    <a:pt x="49676" y="45704"/>
                    <a:pt x="48152" y="46050"/>
                  </a:cubicBezTo>
                  <a:cubicBezTo>
                    <a:pt x="47952" y="46083"/>
                    <a:pt x="48021" y="46364"/>
                    <a:pt x="48195" y="46364"/>
                  </a:cubicBezTo>
                  <a:cubicBezTo>
                    <a:pt x="48208" y="46364"/>
                    <a:pt x="48221" y="46362"/>
                    <a:pt x="48235" y="46359"/>
                  </a:cubicBezTo>
                  <a:cubicBezTo>
                    <a:pt x="51855" y="45645"/>
                    <a:pt x="55545" y="45597"/>
                    <a:pt x="59141" y="44966"/>
                  </a:cubicBezTo>
                  <a:cubicBezTo>
                    <a:pt x="59308" y="44930"/>
                    <a:pt x="59367" y="44788"/>
                    <a:pt x="59344" y="44668"/>
                  </a:cubicBezTo>
                  <a:cubicBezTo>
                    <a:pt x="59367" y="44645"/>
                    <a:pt x="59403" y="44633"/>
                    <a:pt x="59415" y="44621"/>
                  </a:cubicBezTo>
                  <a:cubicBezTo>
                    <a:pt x="59439" y="44692"/>
                    <a:pt x="59522" y="44752"/>
                    <a:pt x="59617" y="44752"/>
                  </a:cubicBezTo>
                  <a:cubicBezTo>
                    <a:pt x="59665" y="44752"/>
                    <a:pt x="59713" y="44740"/>
                    <a:pt x="59736" y="44704"/>
                  </a:cubicBezTo>
                  <a:lnTo>
                    <a:pt x="59796" y="44704"/>
                  </a:lnTo>
                  <a:cubicBezTo>
                    <a:pt x="59844" y="44692"/>
                    <a:pt x="59891" y="44692"/>
                    <a:pt x="59915" y="44680"/>
                  </a:cubicBezTo>
                  <a:cubicBezTo>
                    <a:pt x="60082" y="44633"/>
                    <a:pt x="60082" y="44395"/>
                    <a:pt x="59915" y="44371"/>
                  </a:cubicBezTo>
                  <a:cubicBezTo>
                    <a:pt x="59879" y="44347"/>
                    <a:pt x="59832" y="44347"/>
                    <a:pt x="59796" y="44335"/>
                  </a:cubicBezTo>
                  <a:lnTo>
                    <a:pt x="59736" y="44335"/>
                  </a:lnTo>
                  <a:cubicBezTo>
                    <a:pt x="59713" y="44323"/>
                    <a:pt x="59665" y="44287"/>
                    <a:pt x="59617" y="44287"/>
                  </a:cubicBezTo>
                  <a:lnTo>
                    <a:pt x="59606" y="44287"/>
                  </a:lnTo>
                  <a:cubicBezTo>
                    <a:pt x="59617" y="44192"/>
                    <a:pt x="59606" y="44073"/>
                    <a:pt x="59546" y="43978"/>
                  </a:cubicBezTo>
                  <a:lnTo>
                    <a:pt x="59546" y="43978"/>
                  </a:lnTo>
                  <a:cubicBezTo>
                    <a:pt x="59719" y="44002"/>
                    <a:pt x="59876" y="44014"/>
                    <a:pt x="60024" y="44014"/>
                  </a:cubicBezTo>
                  <a:cubicBezTo>
                    <a:pt x="60171" y="44014"/>
                    <a:pt x="60308" y="44002"/>
                    <a:pt x="60439" y="43978"/>
                  </a:cubicBezTo>
                  <a:lnTo>
                    <a:pt x="60439" y="43978"/>
                  </a:lnTo>
                  <a:cubicBezTo>
                    <a:pt x="63499" y="47562"/>
                    <a:pt x="61689" y="52193"/>
                    <a:pt x="60403" y="56170"/>
                  </a:cubicBezTo>
                  <a:cubicBezTo>
                    <a:pt x="60308" y="56122"/>
                    <a:pt x="60201" y="56098"/>
                    <a:pt x="60070" y="56098"/>
                  </a:cubicBezTo>
                  <a:cubicBezTo>
                    <a:pt x="59725" y="56098"/>
                    <a:pt x="59510" y="56301"/>
                    <a:pt x="59427" y="56551"/>
                  </a:cubicBezTo>
                  <a:cubicBezTo>
                    <a:pt x="58355" y="56825"/>
                    <a:pt x="57272" y="57063"/>
                    <a:pt x="56200" y="57301"/>
                  </a:cubicBezTo>
                  <a:lnTo>
                    <a:pt x="56200" y="57194"/>
                  </a:lnTo>
                  <a:cubicBezTo>
                    <a:pt x="56200" y="57093"/>
                    <a:pt x="56117" y="57042"/>
                    <a:pt x="56034" y="57042"/>
                  </a:cubicBezTo>
                  <a:cubicBezTo>
                    <a:pt x="55950" y="57042"/>
                    <a:pt x="55867" y="57093"/>
                    <a:pt x="55867" y="57194"/>
                  </a:cubicBezTo>
                  <a:lnTo>
                    <a:pt x="55867" y="57325"/>
                  </a:lnTo>
                  <a:cubicBezTo>
                    <a:pt x="55867" y="57349"/>
                    <a:pt x="55867" y="57360"/>
                    <a:pt x="55891" y="57372"/>
                  </a:cubicBezTo>
                  <a:cubicBezTo>
                    <a:pt x="55593" y="57432"/>
                    <a:pt x="55295" y="57503"/>
                    <a:pt x="54998" y="57563"/>
                  </a:cubicBezTo>
                  <a:cubicBezTo>
                    <a:pt x="54998" y="57360"/>
                    <a:pt x="54974" y="57134"/>
                    <a:pt x="54974" y="56920"/>
                  </a:cubicBezTo>
                  <a:cubicBezTo>
                    <a:pt x="54974" y="56825"/>
                    <a:pt x="54900" y="56777"/>
                    <a:pt x="54825" y="56777"/>
                  </a:cubicBezTo>
                  <a:cubicBezTo>
                    <a:pt x="54751" y="56777"/>
                    <a:pt x="54676" y="56825"/>
                    <a:pt x="54676" y="56920"/>
                  </a:cubicBezTo>
                  <a:cubicBezTo>
                    <a:pt x="54676" y="57146"/>
                    <a:pt x="54664" y="57384"/>
                    <a:pt x="54664" y="57622"/>
                  </a:cubicBezTo>
                  <a:cubicBezTo>
                    <a:pt x="54569" y="57658"/>
                    <a:pt x="54450" y="57670"/>
                    <a:pt x="54343" y="57682"/>
                  </a:cubicBezTo>
                  <a:cubicBezTo>
                    <a:pt x="54426" y="57087"/>
                    <a:pt x="54248" y="56360"/>
                    <a:pt x="54129" y="55789"/>
                  </a:cubicBezTo>
                  <a:cubicBezTo>
                    <a:pt x="54110" y="55715"/>
                    <a:pt x="54060" y="55684"/>
                    <a:pt x="54006" y="55684"/>
                  </a:cubicBezTo>
                  <a:cubicBezTo>
                    <a:pt x="53921" y="55684"/>
                    <a:pt x="53828" y="55763"/>
                    <a:pt x="53843" y="55872"/>
                  </a:cubicBezTo>
                  <a:cubicBezTo>
                    <a:pt x="53902" y="56241"/>
                    <a:pt x="53950" y="56610"/>
                    <a:pt x="53962" y="56979"/>
                  </a:cubicBezTo>
                  <a:cubicBezTo>
                    <a:pt x="53986" y="57241"/>
                    <a:pt x="53950" y="57491"/>
                    <a:pt x="53986" y="57741"/>
                  </a:cubicBezTo>
                  <a:cubicBezTo>
                    <a:pt x="53664" y="57801"/>
                    <a:pt x="53343" y="57861"/>
                    <a:pt x="53033" y="57920"/>
                  </a:cubicBezTo>
                  <a:cubicBezTo>
                    <a:pt x="53093" y="57313"/>
                    <a:pt x="53045" y="56670"/>
                    <a:pt x="52986" y="56098"/>
                  </a:cubicBezTo>
                  <a:cubicBezTo>
                    <a:pt x="52980" y="56051"/>
                    <a:pt x="52947" y="56027"/>
                    <a:pt x="52916" y="56027"/>
                  </a:cubicBezTo>
                  <a:cubicBezTo>
                    <a:pt x="52884" y="56027"/>
                    <a:pt x="52855" y="56051"/>
                    <a:pt x="52855" y="56098"/>
                  </a:cubicBezTo>
                  <a:cubicBezTo>
                    <a:pt x="52878" y="56729"/>
                    <a:pt x="52807" y="57360"/>
                    <a:pt x="52748" y="57980"/>
                  </a:cubicBezTo>
                  <a:cubicBezTo>
                    <a:pt x="52557" y="58015"/>
                    <a:pt x="52355" y="58063"/>
                    <a:pt x="52152" y="58099"/>
                  </a:cubicBezTo>
                  <a:cubicBezTo>
                    <a:pt x="52557" y="54789"/>
                    <a:pt x="52200" y="51360"/>
                    <a:pt x="51462" y="48121"/>
                  </a:cubicBezTo>
                  <a:cubicBezTo>
                    <a:pt x="51447" y="48045"/>
                    <a:pt x="51395" y="48013"/>
                    <a:pt x="51340" y="48013"/>
                  </a:cubicBezTo>
                  <a:cubicBezTo>
                    <a:pt x="51256" y="48013"/>
                    <a:pt x="51166" y="48086"/>
                    <a:pt x="51188" y="48193"/>
                  </a:cubicBezTo>
                  <a:cubicBezTo>
                    <a:pt x="51843" y="51574"/>
                    <a:pt x="51878" y="54801"/>
                    <a:pt x="51735" y="58182"/>
                  </a:cubicBezTo>
                  <a:cubicBezTo>
                    <a:pt x="47866" y="58873"/>
                    <a:pt x="43985" y="59396"/>
                    <a:pt x="40020" y="59777"/>
                  </a:cubicBezTo>
                  <a:lnTo>
                    <a:pt x="40020" y="59468"/>
                  </a:lnTo>
                  <a:cubicBezTo>
                    <a:pt x="40020" y="59379"/>
                    <a:pt x="39948" y="59334"/>
                    <a:pt x="39877" y="59334"/>
                  </a:cubicBezTo>
                  <a:cubicBezTo>
                    <a:pt x="39805" y="59334"/>
                    <a:pt x="39734" y="59379"/>
                    <a:pt x="39734" y="59468"/>
                  </a:cubicBezTo>
                  <a:lnTo>
                    <a:pt x="39734" y="59813"/>
                  </a:lnTo>
                  <a:cubicBezTo>
                    <a:pt x="39555" y="59825"/>
                    <a:pt x="39401" y="59837"/>
                    <a:pt x="39222" y="59861"/>
                  </a:cubicBezTo>
                  <a:cubicBezTo>
                    <a:pt x="39115" y="59873"/>
                    <a:pt x="39020" y="59873"/>
                    <a:pt x="38924" y="59885"/>
                  </a:cubicBezTo>
                  <a:cubicBezTo>
                    <a:pt x="38889" y="59742"/>
                    <a:pt x="38865" y="59575"/>
                    <a:pt x="38829" y="59420"/>
                  </a:cubicBezTo>
                  <a:cubicBezTo>
                    <a:pt x="38819" y="59343"/>
                    <a:pt x="38752" y="59308"/>
                    <a:pt x="38683" y="59308"/>
                  </a:cubicBezTo>
                  <a:cubicBezTo>
                    <a:pt x="38593" y="59308"/>
                    <a:pt x="38499" y="59367"/>
                    <a:pt x="38520" y="59468"/>
                  </a:cubicBezTo>
                  <a:lnTo>
                    <a:pt x="38567" y="59920"/>
                  </a:lnTo>
                  <a:cubicBezTo>
                    <a:pt x="38293" y="59944"/>
                    <a:pt x="38031" y="59956"/>
                    <a:pt x="37758" y="59980"/>
                  </a:cubicBezTo>
                  <a:cubicBezTo>
                    <a:pt x="37746" y="59885"/>
                    <a:pt x="37710" y="59777"/>
                    <a:pt x="37698" y="59694"/>
                  </a:cubicBezTo>
                  <a:cubicBezTo>
                    <a:pt x="37689" y="59628"/>
                    <a:pt x="37645" y="59599"/>
                    <a:pt x="37598" y="59599"/>
                  </a:cubicBezTo>
                  <a:cubicBezTo>
                    <a:pt x="37526" y="59599"/>
                    <a:pt x="37446" y="59665"/>
                    <a:pt x="37460" y="59766"/>
                  </a:cubicBezTo>
                  <a:cubicBezTo>
                    <a:pt x="37472" y="59837"/>
                    <a:pt x="37472" y="59920"/>
                    <a:pt x="37496" y="60004"/>
                  </a:cubicBezTo>
                  <a:cubicBezTo>
                    <a:pt x="37341" y="60016"/>
                    <a:pt x="37198" y="60039"/>
                    <a:pt x="37043" y="60039"/>
                  </a:cubicBezTo>
                  <a:cubicBezTo>
                    <a:pt x="37019" y="59825"/>
                    <a:pt x="36972" y="59623"/>
                    <a:pt x="36924" y="59420"/>
                  </a:cubicBezTo>
                  <a:cubicBezTo>
                    <a:pt x="36914" y="59353"/>
                    <a:pt x="36856" y="59322"/>
                    <a:pt x="36795" y="59322"/>
                  </a:cubicBezTo>
                  <a:cubicBezTo>
                    <a:pt x="36716" y="59322"/>
                    <a:pt x="36632" y="59374"/>
                    <a:pt x="36638" y="59468"/>
                  </a:cubicBezTo>
                  <a:cubicBezTo>
                    <a:pt x="36674" y="59658"/>
                    <a:pt x="36674" y="59873"/>
                    <a:pt x="36698" y="60075"/>
                  </a:cubicBezTo>
                  <a:cubicBezTo>
                    <a:pt x="36555" y="60099"/>
                    <a:pt x="36424" y="60099"/>
                    <a:pt x="36269" y="60111"/>
                  </a:cubicBezTo>
                  <a:lnTo>
                    <a:pt x="36269" y="58670"/>
                  </a:lnTo>
                  <a:cubicBezTo>
                    <a:pt x="36269" y="58646"/>
                    <a:pt x="36251" y="58634"/>
                    <a:pt x="36234" y="58634"/>
                  </a:cubicBezTo>
                  <a:cubicBezTo>
                    <a:pt x="36216" y="58634"/>
                    <a:pt x="36198" y="58646"/>
                    <a:pt x="36198" y="58670"/>
                  </a:cubicBezTo>
                  <a:lnTo>
                    <a:pt x="36198" y="60111"/>
                  </a:lnTo>
                  <a:cubicBezTo>
                    <a:pt x="36031" y="60123"/>
                    <a:pt x="35864" y="60135"/>
                    <a:pt x="35710" y="60135"/>
                  </a:cubicBezTo>
                  <a:cubicBezTo>
                    <a:pt x="35626" y="57980"/>
                    <a:pt x="35555" y="55836"/>
                    <a:pt x="35591" y="53681"/>
                  </a:cubicBezTo>
                  <a:cubicBezTo>
                    <a:pt x="35591" y="53586"/>
                    <a:pt x="35516" y="53539"/>
                    <a:pt x="35442" y="53539"/>
                  </a:cubicBezTo>
                  <a:cubicBezTo>
                    <a:pt x="35367" y="53539"/>
                    <a:pt x="35293" y="53586"/>
                    <a:pt x="35293" y="53681"/>
                  </a:cubicBezTo>
                  <a:cubicBezTo>
                    <a:pt x="35210" y="55836"/>
                    <a:pt x="35174" y="58015"/>
                    <a:pt x="35245" y="60170"/>
                  </a:cubicBezTo>
                  <a:cubicBezTo>
                    <a:pt x="31626" y="60420"/>
                    <a:pt x="27971" y="60647"/>
                    <a:pt x="24363" y="61075"/>
                  </a:cubicBezTo>
                  <a:cubicBezTo>
                    <a:pt x="24375" y="61051"/>
                    <a:pt x="24399" y="61016"/>
                    <a:pt x="24411" y="61004"/>
                  </a:cubicBezTo>
                  <a:cubicBezTo>
                    <a:pt x="24470" y="60968"/>
                    <a:pt x="24530" y="60944"/>
                    <a:pt x="24577" y="60873"/>
                  </a:cubicBezTo>
                  <a:cubicBezTo>
                    <a:pt x="24792" y="60420"/>
                    <a:pt x="24946" y="59980"/>
                    <a:pt x="25006" y="59551"/>
                  </a:cubicBezTo>
                  <a:cubicBezTo>
                    <a:pt x="25423" y="57968"/>
                    <a:pt x="25530" y="56337"/>
                    <a:pt x="25268" y="54694"/>
                  </a:cubicBezTo>
                  <a:cubicBezTo>
                    <a:pt x="25196" y="54193"/>
                    <a:pt x="25089" y="53420"/>
                    <a:pt x="24827" y="52789"/>
                  </a:cubicBezTo>
                  <a:lnTo>
                    <a:pt x="24827" y="52789"/>
                  </a:lnTo>
                  <a:cubicBezTo>
                    <a:pt x="25490" y="52882"/>
                    <a:pt x="26144" y="52948"/>
                    <a:pt x="26788" y="52948"/>
                  </a:cubicBezTo>
                  <a:cubicBezTo>
                    <a:pt x="26885" y="52948"/>
                    <a:pt x="26981" y="52946"/>
                    <a:pt x="27078" y="52943"/>
                  </a:cubicBezTo>
                  <a:cubicBezTo>
                    <a:pt x="27101" y="52943"/>
                    <a:pt x="27113" y="52919"/>
                    <a:pt x="27137" y="52908"/>
                  </a:cubicBezTo>
                  <a:cubicBezTo>
                    <a:pt x="27613" y="52860"/>
                    <a:pt x="28042" y="52658"/>
                    <a:pt x="28233" y="52205"/>
                  </a:cubicBezTo>
                  <a:cubicBezTo>
                    <a:pt x="28294" y="52061"/>
                    <a:pt x="28205" y="51855"/>
                    <a:pt x="28049" y="51855"/>
                  </a:cubicBezTo>
                  <a:cubicBezTo>
                    <a:pt x="28025" y="51855"/>
                    <a:pt x="27998" y="51860"/>
                    <a:pt x="27971" y="51872"/>
                  </a:cubicBezTo>
                  <a:cubicBezTo>
                    <a:pt x="27887" y="51896"/>
                    <a:pt x="27816" y="51931"/>
                    <a:pt x="27756" y="51955"/>
                  </a:cubicBezTo>
                  <a:cubicBezTo>
                    <a:pt x="27804" y="51907"/>
                    <a:pt x="27852" y="51884"/>
                    <a:pt x="27875" y="51836"/>
                  </a:cubicBezTo>
                  <a:lnTo>
                    <a:pt x="27911" y="51836"/>
                  </a:lnTo>
                  <a:cubicBezTo>
                    <a:pt x="27916" y="51836"/>
                    <a:pt x="27921" y="51837"/>
                    <a:pt x="27926" y="51837"/>
                  </a:cubicBezTo>
                  <a:cubicBezTo>
                    <a:pt x="28071" y="51837"/>
                    <a:pt x="28148" y="51665"/>
                    <a:pt x="28102" y="51538"/>
                  </a:cubicBezTo>
                  <a:cubicBezTo>
                    <a:pt x="28364" y="51074"/>
                    <a:pt x="28459" y="50479"/>
                    <a:pt x="28340" y="49979"/>
                  </a:cubicBezTo>
                  <a:cubicBezTo>
                    <a:pt x="28233" y="49490"/>
                    <a:pt x="27947" y="49086"/>
                    <a:pt x="27578" y="48788"/>
                  </a:cubicBezTo>
                  <a:cubicBezTo>
                    <a:pt x="28268" y="48609"/>
                    <a:pt x="29006" y="48478"/>
                    <a:pt x="29435" y="47966"/>
                  </a:cubicBezTo>
                  <a:cubicBezTo>
                    <a:pt x="29459" y="47972"/>
                    <a:pt x="29483" y="47975"/>
                    <a:pt x="29507" y="47975"/>
                  </a:cubicBezTo>
                  <a:cubicBezTo>
                    <a:pt x="29530" y="47975"/>
                    <a:pt x="29554" y="47972"/>
                    <a:pt x="29578" y="47966"/>
                  </a:cubicBezTo>
                  <a:cubicBezTo>
                    <a:pt x="33948" y="46002"/>
                    <a:pt x="38543" y="44847"/>
                    <a:pt x="43163" y="43573"/>
                  </a:cubicBezTo>
                  <a:cubicBezTo>
                    <a:pt x="43580" y="43454"/>
                    <a:pt x="44008" y="43335"/>
                    <a:pt x="44425" y="43216"/>
                  </a:cubicBezTo>
                  <a:close/>
                  <a:moveTo>
                    <a:pt x="17838" y="60861"/>
                  </a:moveTo>
                  <a:cubicBezTo>
                    <a:pt x="17993" y="60932"/>
                    <a:pt x="18172" y="61004"/>
                    <a:pt x="18338" y="61075"/>
                  </a:cubicBezTo>
                  <a:cubicBezTo>
                    <a:pt x="18315" y="61111"/>
                    <a:pt x="18279" y="61159"/>
                    <a:pt x="18255" y="61182"/>
                  </a:cubicBezTo>
                  <a:lnTo>
                    <a:pt x="18065" y="61135"/>
                  </a:lnTo>
                  <a:cubicBezTo>
                    <a:pt x="17957" y="61099"/>
                    <a:pt x="17850" y="61051"/>
                    <a:pt x="17731" y="61004"/>
                  </a:cubicBezTo>
                  <a:cubicBezTo>
                    <a:pt x="17803" y="60992"/>
                    <a:pt x="17838" y="60920"/>
                    <a:pt x="17838" y="60861"/>
                  </a:cubicBezTo>
                  <a:close/>
                  <a:moveTo>
                    <a:pt x="24184" y="59277"/>
                  </a:moveTo>
                  <a:cubicBezTo>
                    <a:pt x="24232" y="59325"/>
                    <a:pt x="24292" y="59349"/>
                    <a:pt x="24351" y="59349"/>
                  </a:cubicBezTo>
                  <a:cubicBezTo>
                    <a:pt x="24244" y="59766"/>
                    <a:pt x="24125" y="60182"/>
                    <a:pt x="23982" y="60599"/>
                  </a:cubicBezTo>
                  <a:cubicBezTo>
                    <a:pt x="23934" y="60718"/>
                    <a:pt x="23982" y="60825"/>
                    <a:pt x="24053" y="60897"/>
                  </a:cubicBezTo>
                  <a:cubicBezTo>
                    <a:pt x="24030" y="60968"/>
                    <a:pt x="24006" y="61063"/>
                    <a:pt x="23982" y="61135"/>
                  </a:cubicBezTo>
                  <a:cubicBezTo>
                    <a:pt x="23792" y="61170"/>
                    <a:pt x="23613" y="61182"/>
                    <a:pt x="23411" y="61218"/>
                  </a:cubicBezTo>
                  <a:cubicBezTo>
                    <a:pt x="23744" y="60647"/>
                    <a:pt x="23994" y="59968"/>
                    <a:pt x="24184" y="59277"/>
                  </a:cubicBezTo>
                  <a:close/>
                  <a:moveTo>
                    <a:pt x="20017" y="60885"/>
                  </a:moveTo>
                  <a:cubicBezTo>
                    <a:pt x="20160" y="60956"/>
                    <a:pt x="20291" y="61028"/>
                    <a:pt x="20434" y="61063"/>
                  </a:cubicBezTo>
                  <a:lnTo>
                    <a:pt x="20458" y="61063"/>
                  </a:lnTo>
                  <a:cubicBezTo>
                    <a:pt x="20351" y="61159"/>
                    <a:pt x="20243" y="61242"/>
                    <a:pt x="20112" y="61313"/>
                  </a:cubicBezTo>
                  <a:cubicBezTo>
                    <a:pt x="20136" y="61230"/>
                    <a:pt x="20112" y="61123"/>
                    <a:pt x="19993" y="61075"/>
                  </a:cubicBezTo>
                  <a:cubicBezTo>
                    <a:pt x="19982" y="61063"/>
                    <a:pt x="19946" y="61063"/>
                    <a:pt x="19934" y="61051"/>
                  </a:cubicBezTo>
                  <a:cubicBezTo>
                    <a:pt x="19982" y="61004"/>
                    <a:pt x="20005" y="60944"/>
                    <a:pt x="20017" y="60885"/>
                  </a:cubicBezTo>
                  <a:close/>
                  <a:moveTo>
                    <a:pt x="21017" y="52300"/>
                  </a:moveTo>
                  <a:cubicBezTo>
                    <a:pt x="21053" y="52312"/>
                    <a:pt x="21077" y="52324"/>
                    <a:pt x="21125" y="52336"/>
                  </a:cubicBezTo>
                  <a:cubicBezTo>
                    <a:pt x="21529" y="52431"/>
                    <a:pt x="21910" y="52479"/>
                    <a:pt x="22315" y="52515"/>
                  </a:cubicBezTo>
                  <a:cubicBezTo>
                    <a:pt x="22315" y="52538"/>
                    <a:pt x="22327" y="52562"/>
                    <a:pt x="22327" y="52598"/>
                  </a:cubicBezTo>
                  <a:cubicBezTo>
                    <a:pt x="22684" y="53229"/>
                    <a:pt x="22970" y="53920"/>
                    <a:pt x="23196" y="54622"/>
                  </a:cubicBezTo>
                  <a:cubicBezTo>
                    <a:pt x="23351" y="55182"/>
                    <a:pt x="23387" y="55789"/>
                    <a:pt x="23625" y="56325"/>
                  </a:cubicBezTo>
                  <a:cubicBezTo>
                    <a:pt x="23637" y="56372"/>
                    <a:pt x="23684" y="56384"/>
                    <a:pt x="23732" y="56408"/>
                  </a:cubicBezTo>
                  <a:cubicBezTo>
                    <a:pt x="23744" y="56646"/>
                    <a:pt x="23756" y="56884"/>
                    <a:pt x="23744" y="57134"/>
                  </a:cubicBezTo>
                  <a:cubicBezTo>
                    <a:pt x="23637" y="57849"/>
                    <a:pt x="23434" y="58551"/>
                    <a:pt x="23172" y="59265"/>
                  </a:cubicBezTo>
                  <a:cubicBezTo>
                    <a:pt x="22875" y="59718"/>
                    <a:pt x="22494" y="60123"/>
                    <a:pt x="22041" y="60551"/>
                  </a:cubicBezTo>
                  <a:cubicBezTo>
                    <a:pt x="22017" y="60587"/>
                    <a:pt x="21982" y="60635"/>
                    <a:pt x="21982" y="60694"/>
                  </a:cubicBezTo>
                  <a:cubicBezTo>
                    <a:pt x="21744" y="60825"/>
                    <a:pt x="21506" y="60944"/>
                    <a:pt x="21327" y="61135"/>
                  </a:cubicBezTo>
                  <a:cubicBezTo>
                    <a:pt x="21255" y="61206"/>
                    <a:pt x="21244" y="61325"/>
                    <a:pt x="21255" y="61432"/>
                  </a:cubicBezTo>
                  <a:cubicBezTo>
                    <a:pt x="21196" y="61480"/>
                    <a:pt x="21136" y="61528"/>
                    <a:pt x="21077" y="61587"/>
                  </a:cubicBezTo>
                  <a:cubicBezTo>
                    <a:pt x="20958" y="61599"/>
                    <a:pt x="20839" y="61623"/>
                    <a:pt x="20720" y="61647"/>
                  </a:cubicBezTo>
                  <a:cubicBezTo>
                    <a:pt x="20827" y="61587"/>
                    <a:pt x="20886" y="61551"/>
                    <a:pt x="20946" y="61492"/>
                  </a:cubicBezTo>
                  <a:cubicBezTo>
                    <a:pt x="21005" y="61456"/>
                    <a:pt x="21005" y="61373"/>
                    <a:pt x="20970" y="61313"/>
                  </a:cubicBezTo>
                  <a:cubicBezTo>
                    <a:pt x="23339" y="59813"/>
                    <a:pt x="22089" y="54324"/>
                    <a:pt x="20874" y="52455"/>
                  </a:cubicBezTo>
                  <a:cubicBezTo>
                    <a:pt x="20946" y="52431"/>
                    <a:pt x="20994" y="52372"/>
                    <a:pt x="21017" y="52300"/>
                  </a:cubicBezTo>
                  <a:close/>
                  <a:moveTo>
                    <a:pt x="27875" y="0"/>
                  </a:moveTo>
                  <a:cubicBezTo>
                    <a:pt x="27799" y="0"/>
                    <a:pt x="27725" y="34"/>
                    <a:pt x="27685" y="115"/>
                  </a:cubicBezTo>
                  <a:cubicBezTo>
                    <a:pt x="25970" y="3509"/>
                    <a:pt x="24565" y="7140"/>
                    <a:pt x="23399" y="10891"/>
                  </a:cubicBezTo>
                  <a:cubicBezTo>
                    <a:pt x="23137" y="9974"/>
                    <a:pt x="22815" y="9081"/>
                    <a:pt x="22518" y="8164"/>
                  </a:cubicBezTo>
                  <a:cubicBezTo>
                    <a:pt x="22494" y="8094"/>
                    <a:pt x="22439" y="8065"/>
                    <a:pt x="22383" y="8065"/>
                  </a:cubicBezTo>
                  <a:cubicBezTo>
                    <a:pt x="22295" y="8065"/>
                    <a:pt x="22207" y="8138"/>
                    <a:pt x="22244" y="8247"/>
                  </a:cubicBezTo>
                  <a:cubicBezTo>
                    <a:pt x="22577" y="9224"/>
                    <a:pt x="22922" y="10224"/>
                    <a:pt x="23315" y="11188"/>
                  </a:cubicBezTo>
                  <a:cubicBezTo>
                    <a:pt x="23101" y="11891"/>
                    <a:pt x="22899" y="12593"/>
                    <a:pt x="22696" y="13284"/>
                  </a:cubicBezTo>
                  <a:cubicBezTo>
                    <a:pt x="22482" y="12295"/>
                    <a:pt x="22137" y="11295"/>
                    <a:pt x="21863" y="10331"/>
                  </a:cubicBezTo>
                  <a:cubicBezTo>
                    <a:pt x="21848" y="10268"/>
                    <a:pt x="21800" y="10240"/>
                    <a:pt x="21751" y="10240"/>
                  </a:cubicBezTo>
                  <a:cubicBezTo>
                    <a:pt x="21678" y="10240"/>
                    <a:pt x="21603" y="10299"/>
                    <a:pt x="21625" y="10390"/>
                  </a:cubicBezTo>
                  <a:cubicBezTo>
                    <a:pt x="21946" y="11486"/>
                    <a:pt x="22184" y="12641"/>
                    <a:pt x="22577" y="13712"/>
                  </a:cubicBezTo>
                  <a:cubicBezTo>
                    <a:pt x="22518" y="13950"/>
                    <a:pt x="22446" y="14177"/>
                    <a:pt x="22387" y="14427"/>
                  </a:cubicBezTo>
                  <a:cubicBezTo>
                    <a:pt x="22148" y="13534"/>
                    <a:pt x="21791" y="12665"/>
                    <a:pt x="21601" y="11760"/>
                  </a:cubicBezTo>
                  <a:cubicBezTo>
                    <a:pt x="21586" y="11697"/>
                    <a:pt x="21538" y="11669"/>
                    <a:pt x="21489" y="11669"/>
                  </a:cubicBezTo>
                  <a:cubicBezTo>
                    <a:pt x="21417" y="11669"/>
                    <a:pt x="21341" y="11727"/>
                    <a:pt x="21363" y="11819"/>
                  </a:cubicBezTo>
                  <a:cubicBezTo>
                    <a:pt x="21565" y="12819"/>
                    <a:pt x="21791" y="13950"/>
                    <a:pt x="22279" y="14855"/>
                  </a:cubicBezTo>
                  <a:cubicBezTo>
                    <a:pt x="22220" y="15058"/>
                    <a:pt x="22184" y="15272"/>
                    <a:pt x="22137" y="15474"/>
                  </a:cubicBezTo>
                  <a:cubicBezTo>
                    <a:pt x="21922" y="14522"/>
                    <a:pt x="21613" y="13569"/>
                    <a:pt x="21363" y="12629"/>
                  </a:cubicBezTo>
                  <a:cubicBezTo>
                    <a:pt x="21344" y="12569"/>
                    <a:pt x="21298" y="12543"/>
                    <a:pt x="21250" y="12543"/>
                  </a:cubicBezTo>
                  <a:cubicBezTo>
                    <a:pt x="21174" y="12543"/>
                    <a:pt x="21095" y="12610"/>
                    <a:pt x="21125" y="12712"/>
                  </a:cubicBezTo>
                  <a:cubicBezTo>
                    <a:pt x="21255" y="13343"/>
                    <a:pt x="21363" y="14022"/>
                    <a:pt x="21494" y="14677"/>
                  </a:cubicBezTo>
                  <a:cubicBezTo>
                    <a:pt x="21196" y="13879"/>
                    <a:pt x="20886" y="13105"/>
                    <a:pt x="20577" y="12367"/>
                  </a:cubicBezTo>
                  <a:cubicBezTo>
                    <a:pt x="20547" y="12286"/>
                    <a:pt x="20482" y="12257"/>
                    <a:pt x="20413" y="12257"/>
                  </a:cubicBezTo>
                  <a:cubicBezTo>
                    <a:pt x="20400" y="12257"/>
                    <a:pt x="20387" y="12258"/>
                    <a:pt x="20374" y="12260"/>
                  </a:cubicBezTo>
                  <a:cubicBezTo>
                    <a:pt x="21982" y="7950"/>
                    <a:pt x="24387" y="3902"/>
                    <a:pt x="27423" y="389"/>
                  </a:cubicBezTo>
                  <a:cubicBezTo>
                    <a:pt x="27478" y="315"/>
                    <a:pt x="27419" y="220"/>
                    <a:pt x="27345" y="220"/>
                  </a:cubicBezTo>
                  <a:cubicBezTo>
                    <a:pt x="27324" y="220"/>
                    <a:pt x="27301" y="228"/>
                    <a:pt x="27280" y="246"/>
                  </a:cubicBezTo>
                  <a:cubicBezTo>
                    <a:pt x="23101" y="4675"/>
                    <a:pt x="20184" y="9998"/>
                    <a:pt x="18636" y="15891"/>
                  </a:cubicBezTo>
                  <a:cubicBezTo>
                    <a:pt x="17898" y="18737"/>
                    <a:pt x="17493" y="21654"/>
                    <a:pt x="17434" y="24583"/>
                  </a:cubicBezTo>
                  <a:cubicBezTo>
                    <a:pt x="17398" y="26202"/>
                    <a:pt x="17445" y="27857"/>
                    <a:pt x="17672" y="29464"/>
                  </a:cubicBezTo>
                  <a:cubicBezTo>
                    <a:pt x="17748" y="30054"/>
                    <a:pt x="18575" y="33226"/>
                    <a:pt x="17712" y="33226"/>
                  </a:cubicBezTo>
                  <a:cubicBezTo>
                    <a:pt x="17634" y="33226"/>
                    <a:pt x="17541" y="33200"/>
                    <a:pt x="17434" y="33143"/>
                  </a:cubicBezTo>
                  <a:cubicBezTo>
                    <a:pt x="17397" y="33124"/>
                    <a:pt x="17356" y="33115"/>
                    <a:pt x="17315" y="33115"/>
                  </a:cubicBezTo>
                  <a:cubicBezTo>
                    <a:pt x="17157" y="33115"/>
                    <a:pt x="16998" y="33249"/>
                    <a:pt x="17064" y="33429"/>
                  </a:cubicBezTo>
                  <a:cubicBezTo>
                    <a:pt x="17362" y="34215"/>
                    <a:pt x="17326" y="34239"/>
                    <a:pt x="17517" y="34524"/>
                  </a:cubicBezTo>
                  <a:cubicBezTo>
                    <a:pt x="17612" y="34953"/>
                    <a:pt x="17719" y="35405"/>
                    <a:pt x="17815" y="35846"/>
                  </a:cubicBezTo>
                  <a:cubicBezTo>
                    <a:pt x="17815" y="35894"/>
                    <a:pt x="17815" y="35941"/>
                    <a:pt x="17850" y="35965"/>
                  </a:cubicBezTo>
                  <a:cubicBezTo>
                    <a:pt x="18100" y="36953"/>
                    <a:pt x="18434" y="37906"/>
                    <a:pt x="18886" y="38787"/>
                  </a:cubicBezTo>
                  <a:cubicBezTo>
                    <a:pt x="14409" y="39382"/>
                    <a:pt x="9956" y="40120"/>
                    <a:pt x="5634" y="41144"/>
                  </a:cubicBezTo>
                  <a:lnTo>
                    <a:pt x="5515" y="41144"/>
                  </a:lnTo>
                  <a:cubicBezTo>
                    <a:pt x="5450" y="41079"/>
                    <a:pt x="5362" y="41048"/>
                    <a:pt x="5276" y="41048"/>
                  </a:cubicBezTo>
                  <a:cubicBezTo>
                    <a:pt x="5098" y="41048"/>
                    <a:pt x="4931" y="41181"/>
                    <a:pt x="5003" y="41406"/>
                  </a:cubicBezTo>
                  <a:cubicBezTo>
                    <a:pt x="5158" y="41847"/>
                    <a:pt x="5301" y="42275"/>
                    <a:pt x="5456" y="42728"/>
                  </a:cubicBezTo>
                  <a:cubicBezTo>
                    <a:pt x="5468" y="42787"/>
                    <a:pt x="5480" y="42835"/>
                    <a:pt x="5492" y="42894"/>
                  </a:cubicBezTo>
                  <a:cubicBezTo>
                    <a:pt x="5492" y="43025"/>
                    <a:pt x="5515" y="43144"/>
                    <a:pt x="5575" y="43275"/>
                  </a:cubicBezTo>
                  <a:cubicBezTo>
                    <a:pt x="5587" y="43311"/>
                    <a:pt x="5634" y="43335"/>
                    <a:pt x="5670" y="43335"/>
                  </a:cubicBezTo>
                  <a:cubicBezTo>
                    <a:pt x="5754" y="43466"/>
                    <a:pt x="5837" y="43609"/>
                    <a:pt x="5992" y="43680"/>
                  </a:cubicBezTo>
                  <a:cubicBezTo>
                    <a:pt x="6004" y="43692"/>
                    <a:pt x="6027" y="43692"/>
                    <a:pt x="6051" y="43692"/>
                  </a:cubicBezTo>
                  <a:cubicBezTo>
                    <a:pt x="4658" y="43704"/>
                    <a:pt x="3170" y="44287"/>
                    <a:pt x="1884" y="44895"/>
                  </a:cubicBezTo>
                  <a:cubicBezTo>
                    <a:pt x="1563" y="44811"/>
                    <a:pt x="1265" y="44716"/>
                    <a:pt x="955" y="44633"/>
                  </a:cubicBezTo>
                  <a:cubicBezTo>
                    <a:pt x="934" y="44626"/>
                    <a:pt x="913" y="44623"/>
                    <a:pt x="894" y="44623"/>
                  </a:cubicBezTo>
                  <a:cubicBezTo>
                    <a:pt x="716" y="44623"/>
                    <a:pt x="667" y="44903"/>
                    <a:pt x="872" y="44978"/>
                  </a:cubicBezTo>
                  <a:cubicBezTo>
                    <a:pt x="932" y="44990"/>
                    <a:pt x="991" y="45014"/>
                    <a:pt x="1051" y="45038"/>
                  </a:cubicBezTo>
                  <a:cubicBezTo>
                    <a:pt x="848" y="45169"/>
                    <a:pt x="848" y="45550"/>
                    <a:pt x="991" y="45764"/>
                  </a:cubicBezTo>
                  <a:cubicBezTo>
                    <a:pt x="1171" y="46081"/>
                    <a:pt x="1510" y="46173"/>
                    <a:pt x="1842" y="46173"/>
                  </a:cubicBezTo>
                  <a:cubicBezTo>
                    <a:pt x="1884" y="46173"/>
                    <a:pt x="1926" y="46171"/>
                    <a:pt x="1967" y="46169"/>
                  </a:cubicBezTo>
                  <a:cubicBezTo>
                    <a:pt x="1967" y="46301"/>
                    <a:pt x="2026" y="46440"/>
                    <a:pt x="2154" y="46440"/>
                  </a:cubicBezTo>
                  <a:cubicBezTo>
                    <a:pt x="2198" y="46440"/>
                    <a:pt x="2251" y="46423"/>
                    <a:pt x="2313" y="46383"/>
                  </a:cubicBezTo>
                  <a:cubicBezTo>
                    <a:pt x="2336" y="46371"/>
                    <a:pt x="2372" y="46347"/>
                    <a:pt x="2420" y="46323"/>
                  </a:cubicBezTo>
                  <a:lnTo>
                    <a:pt x="2444" y="46300"/>
                  </a:lnTo>
                  <a:cubicBezTo>
                    <a:pt x="2456" y="46312"/>
                    <a:pt x="2456" y="46323"/>
                    <a:pt x="2491" y="46359"/>
                  </a:cubicBezTo>
                  <a:cubicBezTo>
                    <a:pt x="2515" y="46442"/>
                    <a:pt x="2539" y="46538"/>
                    <a:pt x="2551" y="46621"/>
                  </a:cubicBezTo>
                  <a:cubicBezTo>
                    <a:pt x="2575" y="46788"/>
                    <a:pt x="2598" y="46943"/>
                    <a:pt x="2575" y="47097"/>
                  </a:cubicBezTo>
                  <a:cubicBezTo>
                    <a:pt x="2575" y="47324"/>
                    <a:pt x="2539" y="47550"/>
                    <a:pt x="2503" y="47776"/>
                  </a:cubicBezTo>
                  <a:cubicBezTo>
                    <a:pt x="2479" y="47776"/>
                    <a:pt x="2456" y="47776"/>
                    <a:pt x="2432" y="47752"/>
                  </a:cubicBezTo>
                  <a:cubicBezTo>
                    <a:pt x="2253" y="47728"/>
                    <a:pt x="2086" y="47669"/>
                    <a:pt x="1908" y="47633"/>
                  </a:cubicBezTo>
                  <a:cubicBezTo>
                    <a:pt x="1790" y="47619"/>
                    <a:pt x="1670" y="47607"/>
                    <a:pt x="1550" y="47607"/>
                  </a:cubicBezTo>
                  <a:cubicBezTo>
                    <a:pt x="1368" y="47607"/>
                    <a:pt x="1187" y="47635"/>
                    <a:pt x="1015" y="47728"/>
                  </a:cubicBezTo>
                  <a:cubicBezTo>
                    <a:pt x="812" y="47847"/>
                    <a:pt x="658" y="48050"/>
                    <a:pt x="610" y="48288"/>
                  </a:cubicBezTo>
                  <a:cubicBezTo>
                    <a:pt x="527" y="48276"/>
                    <a:pt x="431" y="48252"/>
                    <a:pt x="348" y="48228"/>
                  </a:cubicBezTo>
                  <a:cubicBezTo>
                    <a:pt x="326" y="48223"/>
                    <a:pt x="305" y="48220"/>
                    <a:pt x="286" y="48220"/>
                  </a:cubicBezTo>
                  <a:cubicBezTo>
                    <a:pt x="61" y="48220"/>
                    <a:pt x="0" y="48568"/>
                    <a:pt x="241" y="48633"/>
                  </a:cubicBezTo>
                  <a:cubicBezTo>
                    <a:pt x="408" y="48681"/>
                    <a:pt x="551" y="48740"/>
                    <a:pt x="717" y="48800"/>
                  </a:cubicBezTo>
                  <a:cubicBezTo>
                    <a:pt x="753" y="48848"/>
                    <a:pt x="789" y="48883"/>
                    <a:pt x="836" y="48931"/>
                  </a:cubicBezTo>
                  <a:cubicBezTo>
                    <a:pt x="884" y="48967"/>
                    <a:pt x="937" y="48984"/>
                    <a:pt x="988" y="48984"/>
                  </a:cubicBezTo>
                  <a:cubicBezTo>
                    <a:pt x="1039" y="48984"/>
                    <a:pt x="1086" y="48967"/>
                    <a:pt x="1122" y="48931"/>
                  </a:cubicBezTo>
                  <a:cubicBezTo>
                    <a:pt x="2027" y="49240"/>
                    <a:pt x="2991" y="49586"/>
                    <a:pt x="3944" y="49860"/>
                  </a:cubicBezTo>
                  <a:cubicBezTo>
                    <a:pt x="3932" y="49883"/>
                    <a:pt x="3920" y="49931"/>
                    <a:pt x="3932" y="49979"/>
                  </a:cubicBezTo>
                  <a:cubicBezTo>
                    <a:pt x="4099" y="50586"/>
                    <a:pt x="4301" y="51169"/>
                    <a:pt x="4301" y="51800"/>
                  </a:cubicBezTo>
                  <a:cubicBezTo>
                    <a:pt x="4301" y="51919"/>
                    <a:pt x="4289" y="52062"/>
                    <a:pt x="4289" y="52181"/>
                  </a:cubicBezTo>
                  <a:cubicBezTo>
                    <a:pt x="4241" y="52217"/>
                    <a:pt x="4230" y="52277"/>
                    <a:pt x="4277" y="52336"/>
                  </a:cubicBezTo>
                  <a:cubicBezTo>
                    <a:pt x="4218" y="52789"/>
                    <a:pt x="4099" y="53217"/>
                    <a:pt x="3968" y="53646"/>
                  </a:cubicBezTo>
                  <a:lnTo>
                    <a:pt x="3968" y="53681"/>
                  </a:lnTo>
                  <a:cubicBezTo>
                    <a:pt x="3622" y="53467"/>
                    <a:pt x="3265" y="53277"/>
                    <a:pt x="2920" y="53050"/>
                  </a:cubicBezTo>
                  <a:cubicBezTo>
                    <a:pt x="2898" y="53038"/>
                    <a:pt x="2877" y="53032"/>
                    <a:pt x="2856" y="53032"/>
                  </a:cubicBezTo>
                  <a:cubicBezTo>
                    <a:pt x="2741" y="53032"/>
                    <a:pt x="2658" y="53206"/>
                    <a:pt x="2789" y="53277"/>
                  </a:cubicBezTo>
                  <a:cubicBezTo>
                    <a:pt x="2801" y="53289"/>
                    <a:pt x="2837" y="53312"/>
                    <a:pt x="2848" y="53324"/>
                  </a:cubicBezTo>
                  <a:cubicBezTo>
                    <a:pt x="2753" y="53336"/>
                    <a:pt x="2694" y="53467"/>
                    <a:pt x="2801" y="53527"/>
                  </a:cubicBezTo>
                  <a:cubicBezTo>
                    <a:pt x="2813" y="53551"/>
                    <a:pt x="2837" y="53551"/>
                    <a:pt x="2848" y="53562"/>
                  </a:cubicBezTo>
                  <a:cubicBezTo>
                    <a:pt x="2777" y="53586"/>
                    <a:pt x="2717" y="53693"/>
                    <a:pt x="2801" y="53765"/>
                  </a:cubicBezTo>
                  <a:cubicBezTo>
                    <a:pt x="6015" y="56479"/>
                    <a:pt x="10016" y="58408"/>
                    <a:pt x="13862" y="60051"/>
                  </a:cubicBezTo>
                  <a:cubicBezTo>
                    <a:pt x="15314" y="60674"/>
                    <a:pt x="17492" y="62044"/>
                    <a:pt x="19293" y="62044"/>
                  </a:cubicBezTo>
                  <a:cubicBezTo>
                    <a:pt x="19353" y="62044"/>
                    <a:pt x="19411" y="62043"/>
                    <a:pt x="19470" y="62040"/>
                  </a:cubicBezTo>
                  <a:cubicBezTo>
                    <a:pt x="19481" y="62075"/>
                    <a:pt x="19517" y="62099"/>
                    <a:pt x="19565" y="62099"/>
                  </a:cubicBezTo>
                  <a:lnTo>
                    <a:pt x="20541" y="62099"/>
                  </a:lnTo>
                  <a:cubicBezTo>
                    <a:pt x="20493" y="62282"/>
                    <a:pt x="20624" y="62481"/>
                    <a:pt x="20821" y="62481"/>
                  </a:cubicBezTo>
                  <a:cubicBezTo>
                    <a:pt x="20867" y="62481"/>
                    <a:pt x="20917" y="62470"/>
                    <a:pt x="20970" y="62444"/>
                  </a:cubicBezTo>
                  <a:cubicBezTo>
                    <a:pt x="21077" y="62397"/>
                    <a:pt x="21172" y="62337"/>
                    <a:pt x="21267" y="62278"/>
                  </a:cubicBezTo>
                  <a:cubicBezTo>
                    <a:pt x="22089" y="62206"/>
                    <a:pt x="22910" y="62123"/>
                    <a:pt x="23732" y="62040"/>
                  </a:cubicBezTo>
                  <a:cubicBezTo>
                    <a:pt x="23743" y="62050"/>
                    <a:pt x="23758" y="62056"/>
                    <a:pt x="23774" y="62056"/>
                  </a:cubicBezTo>
                  <a:cubicBezTo>
                    <a:pt x="23794" y="62056"/>
                    <a:pt x="23814" y="62047"/>
                    <a:pt x="23827" y="62028"/>
                  </a:cubicBezTo>
                  <a:cubicBezTo>
                    <a:pt x="23994" y="62016"/>
                    <a:pt x="24161" y="62004"/>
                    <a:pt x="24339" y="61980"/>
                  </a:cubicBezTo>
                  <a:cubicBezTo>
                    <a:pt x="26851" y="61849"/>
                    <a:pt x="29399" y="61611"/>
                    <a:pt x="31923" y="61349"/>
                  </a:cubicBezTo>
                  <a:cubicBezTo>
                    <a:pt x="38555" y="60789"/>
                    <a:pt x="45128" y="60230"/>
                    <a:pt x="51688" y="59146"/>
                  </a:cubicBezTo>
                  <a:lnTo>
                    <a:pt x="51688" y="59146"/>
                  </a:lnTo>
                  <a:cubicBezTo>
                    <a:pt x="51688" y="59218"/>
                    <a:pt x="51676" y="59301"/>
                    <a:pt x="51676" y="59385"/>
                  </a:cubicBezTo>
                  <a:cubicBezTo>
                    <a:pt x="51669" y="59472"/>
                    <a:pt x="51757" y="59525"/>
                    <a:pt x="51839" y="59525"/>
                  </a:cubicBezTo>
                  <a:cubicBezTo>
                    <a:pt x="51903" y="59525"/>
                    <a:pt x="51963" y="59493"/>
                    <a:pt x="51974" y="59420"/>
                  </a:cubicBezTo>
                  <a:cubicBezTo>
                    <a:pt x="51986" y="59301"/>
                    <a:pt x="52009" y="59206"/>
                    <a:pt x="52021" y="59087"/>
                  </a:cubicBezTo>
                  <a:cubicBezTo>
                    <a:pt x="54641" y="58634"/>
                    <a:pt x="57248" y="58111"/>
                    <a:pt x="59844" y="57480"/>
                  </a:cubicBezTo>
                  <a:cubicBezTo>
                    <a:pt x="59903" y="57491"/>
                    <a:pt x="59987" y="57503"/>
                    <a:pt x="60058" y="57503"/>
                  </a:cubicBezTo>
                  <a:cubicBezTo>
                    <a:pt x="60260" y="57503"/>
                    <a:pt x="60427" y="57432"/>
                    <a:pt x="60546" y="57301"/>
                  </a:cubicBezTo>
                  <a:cubicBezTo>
                    <a:pt x="60582" y="57277"/>
                    <a:pt x="60618" y="57277"/>
                    <a:pt x="60653" y="57265"/>
                  </a:cubicBezTo>
                  <a:cubicBezTo>
                    <a:pt x="60975" y="57194"/>
                    <a:pt x="60975" y="56825"/>
                    <a:pt x="60796" y="56646"/>
                  </a:cubicBezTo>
                  <a:cubicBezTo>
                    <a:pt x="62796" y="53062"/>
                    <a:pt x="63987" y="46550"/>
                    <a:pt x="60796" y="43549"/>
                  </a:cubicBezTo>
                  <a:cubicBezTo>
                    <a:pt x="60736" y="43493"/>
                    <a:pt x="60672" y="43469"/>
                    <a:pt x="60611" y="43469"/>
                  </a:cubicBezTo>
                  <a:cubicBezTo>
                    <a:pt x="60492" y="43469"/>
                    <a:pt x="60387" y="43562"/>
                    <a:pt x="60356" y="43680"/>
                  </a:cubicBezTo>
                  <a:cubicBezTo>
                    <a:pt x="59665" y="43371"/>
                    <a:pt x="58855" y="43264"/>
                    <a:pt x="58141" y="43085"/>
                  </a:cubicBezTo>
                  <a:cubicBezTo>
                    <a:pt x="57297" y="42862"/>
                    <a:pt x="56418" y="42489"/>
                    <a:pt x="55562" y="42489"/>
                  </a:cubicBezTo>
                  <a:cubicBezTo>
                    <a:pt x="55548" y="42489"/>
                    <a:pt x="55535" y="42489"/>
                    <a:pt x="55522" y="42490"/>
                  </a:cubicBezTo>
                  <a:cubicBezTo>
                    <a:pt x="55415" y="42490"/>
                    <a:pt x="55355" y="42537"/>
                    <a:pt x="55307" y="42609"/>
                  </a:cubicBezTo>
                  <a:cubicBezTo>
                    <a:pt x="55236" y="42561"/>
                    <a:pt x="55141" y="42537"/>
                    <a:pt x="55069" y="42490"/>
                  </a:cubicBezTo>
                  <a:lnTo>
                    <a:pt x="55057" y="42490"/>
                  </a:lnTo>
                  <a:cubicBezTo>
                    <a:pt x="55069" y="42478"/>
                    <a:pt x="55105" y="42478"/>
                    <a:pt x="55117" y="42466"/>
                  </a:cubicBezTo>
                  <a:cubicBezTo>
                    <a:pt x="55379" y="42347"/>
                    <a:pt x="55367" y="41978"/>
                    <a:pt x="55141" y="41894"/>
                  </a:cubicBezTo>
                  <a:cubicBezTo>
                    <a:pt x="55498" y="41466"/>
                    <a:pt x="55522" y="40894"/>
                    <a:pt x="55343" y="40347"/>
                  </a:cubicBezTo>
                  <a:cubicBezTo>
                    <a:pt x="55355" y="39787"/>
                    <a:pt x="55105" y="39454"/>
                    <a:pt x="54700" y="39287"/>
                  </a:cubicBezTo>
                  <a:cubicBezTo>
                    <a:pt x="54581" y="39168"/>
                    <a:pt x="54450" y="39049"/>
                    <a:pt x="54331" y="38977"/>
                  </a:cubicBezTo>
                  <a:cubicBezTo>
                    <a:pt x="54318" y="38970"/>
                    <a:pt x="54304" y="38966"/>
                    <a:pt x="54292" y="38966"/>
                  </a:cubicBezTo>
                  <a:cubicBezTo>
                    <a:pt x="54228" y="38966"/>
                    <a:pt x="54188" y="39056"/>
                    <a:pt x="54248" y="39096"/>
                  </a:cubicBezTo>
                  <a:cubicBezTo>
                    <a:pt x="54200" y="39084"/>
                    <a:pt x="54149" y="39078"/>
                    <a:pt x="54097" y="39078"/>
                  </a:cubicBezTo>
                  <a:cubicBezTo>
                    <a:pt x="54045" y="39078"/>
                    <a:pt x="53992" y="39084"/>
                    <a:pt x="53938" y="39096"/>
                  </a:cubicBezTo>
                  <a:cubicBezTo>
                    <a:pt x="53974" y="38775"/>
                    <a:pt x="53950" y="38453"/>
                    <a:pt x="53891" y="38132"/>
                  </a:cubicBezTo>
                  <a:cubicBezTo>
                    <a:pt x="53926" y="38037"/>
                    <a:pt x="53926" y="37918"/>
                    <a:pt x="53891" y="37834"/>
                  </a:cubicBezTo>
                  <a:cubicBezTo>
                    <a:pt x="53914" y="37727"/>
                    <a:pt x="53867" y="37632"/>
                    <a:pt x="53795" y="37584"/>
                  </a:cubicBezTo>
                  <a:cubicBezTo>
                    <a:pt x="53760" y="37537"/>
                    <a:pt x="53736" y="37501"/>
                    <a:pt x="53688" y="37477"/>
                  </a:cubicBezTo>
                  <a:cubicBezTo>
                    <a:pt x="53677" y="37256"/>
                    <a:pt x="53543" y="37045"/>
                    <a:pt x="53275" y="37045"/>
                  </a:cubicBezTo>
                  <a:cubicBezTo>
                    <a:pt x="53255" y="37045"/>
                    <a:pt x="53234" y="37046"/>
                    <a:pt x="53212" y="37048"/>
                  </a:cubicBezTo>
                  <a:cubicBezTo>
                    <a:pt x="50735" y="37194"/>
                    <a:pt x="48265" y="37227"/>
                    <a:pt x="45796" y="37227"/>
                  </a:cubicBezTo>
                  <a:cubicBezTo>
                    <a:pt x="43750" y="37227"/>
                    <a:pt x="41704" y="37204"/>
                    <a:pt x="39658" y="37204"/>
                  </a:cubicBezTo>
                  <a:cubicBezTo>
                    <a:pt x="38109" y="37204"/>
                    <a:pt x="36559" y="37217"/>
                    <a:pt x="35007" y="37263"/>
                  </a:cubicBezTo>
                  <a:cubicBezTo>
                    <a:pt x="35007" y="37096"/>
                    <a:pt x="34904" y="36951"/>
                    <a:pt x="34697" y="36951"/>
                  </a:cubicBezTo>
                  <a:cubicBezTo>
                    <a:pt x="34682" y="36951"/>
                    <a:pt x="34666" y="36952"/>
                    <a:pt x="34650" y="36953"/>
                  </a:cubicBezTo>
                  <a:cubicBezTo>
                    <a:pt x="30114" y="37453"/>
                    <a:pt x="25518" y="37918"/>
                    <a:pt x="20934" y="38501"/>
                  </a:cubicBezTo>
                  <a:cubicBezTo>
                    <a:pt x="21113" y="37441"/>
                    <a:pt x="21779" y="36477"/>
                    <a:pt x="21946" y="35405"/>
                  </a:cubicBezTo>
                  <a:cubicBezTo>
                    <a:pt x="22029" y="34858"/>
                    <a:pt x="22017" y="34286"/>
                    <a:pt x="22029" y="33739"/>
                  </a:cubicBezTo>
                  <a:cubicBezTo>
                    <a:pt x="22029" y="33369"/>
                    <a:pt x="22029" y="32988"/>
                    <a:pt x="22041" y="32643"/>
                  </a:cubicBezTo>
                  <a:cubicBezTo>
                    <a:pt x="22006" y="32536"/>
                    <a:pt x="21982" y="32429"/>
                    <a:pt x="21958" y="32322"/>
                  </a:cubicBezTo>
                  <a:cubicBezTo>
                    <a:pt x="21982" y="32262"/>
                    <a:pt x="22017" y="32191"/>
                    <a:pt x="22029" y="32131"/>
                  </a:cubicBezTo>
                  <a:cubicBezTo>
                    <a:pt x="22065" y="32060"/>
                    <a:pt x="21982" y="32012"/>
                    <a:pt x="21922" y="32012"/>
                  </a:cubicBezTo>
                  <a:cubicBezTo>
                    <a:pt x="21946" y="31834"/>
                    <a:pt x="22017" y="31703"/>
                    <a:pt x="22137" y="31595"/>
                  </a:cubicBezTo>
                  <a:lnTo>
                    <a:pt x="22137" y="31595"/>
                  </a:lnTo>
                  <a:cubicBezTo>
                    <a:pt x="22137" y="31667"/>
                    <a:pt x="22125" y="31738"/>
                    <a:pt x="22125" y="31798"/>
                  </a:cubicBezTo>
                  <a:cubicBezTo>
                    <a:pt x="22125" y="31926"/>
                    <a:pt x="22231" y="32000"/>
                    <a:pt x="22334" y="32000"/>
                  </a:cubicBezTo>
                  <a:cubicBezTo>
                    <a:pt x="22414" y="32000"/>
                    <a:pt x="22492" y="31956"/>
                    <a:pt x="22518" y="31857"/>
                  </a:cubicBezTo>
                  <a:lnTo>
                    <a:pt x="22613" y="31464"/>
                  </a:lnTo>
                  <a:lnTo>
                    <a:pt x="22613" y="31643"/>
                  </a:lnTo>
                  <a:cubicBezTo>
                    <a:pt x="22613" y="31673"/>
                    <a:pt x="22640" y="31688"/>
                    <a:pt x="22666" y="31688"/>
                  </a:cubicBezTo>
                  <a:cubicBezTo>
                    <a:pt x="22693" y="31688"/>
                    <a:pt x="22720" y="31673"/>
                    <a:pt x="22720" y="31643"/>
                  </a:cubicBezTo>
                  <a:lnTo>
                    <a:pt x="22720" y="31441"/>
                  </a:lnTo>
                  <a:cubicBezTo>
                    <a:pt x="22720" y="31409"/>
                    <a:pt x="22697" y="31394"/>
                    <a:pt x="22673" y="31394"/>
                  </a:cubicBezTo>
                  <a:cubicBezTo>
                    <a:pt x="22652" y="31394"/>
                    <a:pt x="22630" y="31406"/>
                    <a:pt x="22625" y="31429"/>
                  </a:cubicBezTo>
                  <a:cubicBezTo>
                    <a:pt x="23994" y="25416"/>
                    <a:pt x="24958" y="19689"/>
                    <a:pt x="27482" y="13938"/>
                  </a:cubicBezTo>
                  <a:cubicBezTo>
                    <a:pt x="27542" y="13796"/>
                    <a:pt x="27447" y="13629"/>
                    <a:pt x="27328" y="13569"/>
                  </a:cubicBezTo>
                  <a:cubicBezTo>
                    <a:pt x="27792" y="13403"/>
                    <a:pt x="28054" y="13022"/>
                    <a:pt x="28113" y="12379"/>
                  </a:cubicBezTo>
                  <a:cubicBezTo>
                    <a:pt x="28198" y="12232"/>
                    <a:pt x="28087" y="12047"/>
                    <a:pt x="27928" y="12047"/>
                  </a:cubicBezTo>
                  <a:cubicBezTo>
                    <a:pt x="27907" y="12047"/>
                    <a:pt x="27886" y="12050"/>
                    <a:pt x="27863" y="12057"/>
                  </a:cubicBezTo>
                  <a:cubicBezTo>
                    <a:pt x="27840" y="12058"/>
                    <a:pt x="27817" y="12059"/>
                    <a:pt x="27795" y="12059"/>
                  </a:cubicBezTo>
                  <a:cubicBezTo>
                    <a:pt x="27366" y="12059"/>
                    <a:pt x="27399" y="11833"/>
                    <a:pt x="27863" y="11402"/>
                  </a:cubicBezTo>
                  <a:cubicBezTo>
                    <a:pt x="27904" y="11433"/>
                    <a:pt x="27951" y="11450"/>
                    <a:pt x="27996" y="11450"/>
                  </a:cubicBezTo>
                  <a:cubicBezTo>
                    <a:pt x="28057" y="11450"/>
                    <a:pt x="28115" y="11418"/>
                    <a:pt x="28149" y="11343"/>
                  </a:cubicBezTo>
                  <a:cubicBezTo>
                    <a:pt x="29602" y="8021"/>
                    <a:pt x="29840" y="3937"/>
                    <a:pt x="27959" y="746"/>
                  </a:cubicBezTo>
                  <a:cubicBezTo>
                    <a:pt x="28018" y="592"/>
                    <a:pt x="28054" y="449"/>
                    <a:pt x="28113" y="294"/>
                  </a:cubicBezTo>
                  <a:cubicBezTo>
                    <a:pt x="28176" y="129"/>
                    <a:pt x="28021" y="0"/>
                    <a:pt x="27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" name="Google Shape;224;p28">
              <a:extLst>
                <a:ext uri="{FF2B5EF4-FFF2-40B4-BE49-F238E27FC236}">
                  <a16:creationId xmlns:a16="http://schemas.microsoft.com/office/drawing/2014/main" id="{09FFCCCF-6C04-43F3-A308-17019D6D1CBC}"/>
                </a:ext>
              </a:extLst>
            </p:cNvPr>
            <p:cNvSpPr/>
            <p:nvPr/>
          </p:nvSpPr>
          <p:spPr>
            <a:xfrm>
              <a:off x="3584700" y="2761450"/>
              <a:ext cx="577725" cy="51075"/>
            </a:xfrm>
            <a:custGeom>
              <a:avLst/>
              <a:gdLst/>
              <a:ahLst/>
              <a:cxnLst/>
              <a:rect l="l" t="t" r="r" b="b"/>
              <a:pathLst>
                <a:path w="23109" h="2043" extrusionOk="0">
                  <a:moveTo>
                    <a:pt x="179" y="0"/>
                  </a:moveTo>
                  <a:cubicBezTo>
                    <a:pt x="0" y="0"/>
                    <a:pt x="18" y="277"/>
                    <a:pt x="201" y="311"/>
                  </a:cubicBezTo>
                  <a:cubicBezTo>
                    <a:pt x="7047" y="1182"/>
                    <a:pt x="14209" y="2043"/>
                    <a:pt x="21149" y="2043"/>
                  </a:cubicBezTo>
                  <a:cubicBezTo>
                    <a:pt x="21704" y="2043"/>
                    <a:pt x="22259" y="2037"/>
                    <a:pt x="22811" y="2026"/>
                  </a:cubicBezTo>
                  <a:cubicBezTo>
                    <a:pt x="23109" y="2002"/>
                    <a:pt x="23085" y="1609"/>
                    <a:pt x="22811" y="1561"/>
                  </a:cubicBezTo>
                  <a:cubicBezTo>
                    <a:pt x="15370" y="633"/>
                    <a:pt x="7702" y="442"/>
                    <a:pt x="201" y="2"/>
                  </a:cubicBezTo>
                  <a:cubicBezTo>
                    <a:pt x="194" y="1"/>
                    <a:pt x="186" y="0"/>
                    <a:pt x="1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" name="Google Shape;225;p28">
              <a:extLst>
                <a:ext uri="{FF2B5EF4-FFF2-40B4-BE49-F238E27FC236}">
                  <a16:creationId xmlns:a16="http://schemas.microsoft.com/office/drawing/2014/main" id="{958BF299-C1EE-4C97-86E5-AD5B66E7C723}"/>
                </a:ext>
              </a:extLst>
            </p:cNvPr>
            <p:cNvSpPr/>
            <p:nvPr/>
          </p:nvSpPr>
          <p:spPr>
            <a:xfrm>
              <a:off x="4170400" y="2793300"/>
              <a:ext cx="22100" cy="12600"/>
            </a:xfrm>
            <a:custGeom>
              <a:avLst/>
              <a:gdLst/>
              <a:ahLst/>
              <a:cxnLst/>
              <a:rect l="l" t="t" r="r" b="b"/>
              <a:pathLst>
                <a:path w="884" h="504" extrusionOk="0">
                  <a:moveTo>
                    <a:pt x="295" y="0"/>
                  </a:moveTo>
                  <a:cubicBezTo>
                    <a:pt x="0" y="0"/>
                    <a:pt x="0" y="503"/>
                    <a:pt x="295" y="503"/>
                  </a:cubicBezTo>
                  <a:cubicBezTo>
                    <a:pt x="304" y="503"/>
                    <a:pt x="314" y="503"/>
                    <a:pt x="324" y="502"/>
                  </a:cubicBezTo>
                  <a:cubicBezTo>
                    <a:pt x="407" y="490"/>
                    <a:pt x="503" y="490"/>
                    <a:pt x="586" y="478"/>
                  </a:cubicBezTo>
                  <a:cubicBezTo>
                    <a:pt x="884" y="454"/>
                    <a:pt x="884" y="61"/>
                    <a:pt x="586" y="37"/>
                  </a:cubicBezTo>
                  <a:cubicBezTo>
                    <a:pt x="503" y="14"/>
                    <a:pt x="407" y="14"/>
                    <a:pt x="324" y="2"/>
                  </a:cubicBezTo>
                  <a:cubicBezTo>
                    <a:pt x="314" y="1"/>
                    <a:pt x="304" y="0"/>
                    <a:pt x="2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" name="Google Shape;226;p28">
              <a:extLst>
                <a:ext uri="{FF2B5EF4-FFF2-40B4-BE49-F238E27FC236}">
                  <a16:creationId xmlns:a16="http://schemas.microsoft.com/office/drawing/2014/main" id="{0C886950-1DE7-4A80-8F6B-0CDC425185D6}"/>
                </a:ext>
              </a:extLst>
            </p:cNvPr>
            <p:cNvSpPr/>
            <p:nvPr/>
          </p:nvSpPr>
          <p:spPr>
            <a:xfrm>
              <a:off x="4802975" y="3135050"/>
              <a:ext cx="2400" cy="1800"/>
            </a:xfrm>
            <a:custGeom>
              <a:avLst/>
              <a:gdLst/>
              <a:ahLst/>
              <a:cxnLst/>
              <a:rect l="l" t="t" r="r" b="b"/>
              <a:pathLst>
                <a:path w="96" h="72" extrusionOk="0">
                  <a:moveTo>
                    <a:pt x="48" y="0"/>
                  </a:moveTo>
                  <a:cubicBezTo>
                    <a:pt x="0" y="12"/>
                    <a:pt x="0" y="71"/>
                    <a:pt x="48" y="71"/>
                  </a:cubicBezTo>
                  <a:cubicBezTo>
                    <a:pt x="96" y="71"/>
                    <a:pt x="96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" name="Google Shape;227;p28">
              <a:extLst>
                <a:ext uri="{FF2B5EF4-FFF2-40B4-BE49-F238E27FC236}">
                  <a16:creationId xmlns:a16="http://schemas.microsoft.com/office/drawing/2014/main" id="{4824A8E8-B6EE-448E-B215-FC8ACC2CEEF9}"/>
                </a:ext>
              </a:extLst>
            </p:cNvPr>
            <p:cNvSpPr/>
            <p:nvPr/>
          </p:nvSpPr>
          <p:spPr>
            <a:xfrm>
              <a:off x="4680025" y="2817150"/>
              <a:ext cx="5700" cy="4775"/>
            </a:xfrm>
            <a:custGeom>
              <a:avLst/>
              <a:gdLst/>
              <a:ahLst/>
              <a:cxnLst/>
              <a:rect l="l" t="t" r="r" b="b"/>
              <a:pathLst>
                <a:path w="228" h="191" extrusionOk="0">
                  <a:moveTo>
                    <a:pt x="108" y="0"/>
                  </a:moveTo>
                  <a:cubicBezTo>
                    <a:pt x="1" y="12"/>
                    <a:pt x="1" y="191"/>
                    <a:pt x="108" y="191"/>
                  </a:cubicBezTo>
                  <a:cubicBezTo>
                    <a:pt x="227" y="191"/>
                    <a:pt x="227" y="0"/>
                    <a:pt x="1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" name="Google Shape;228;p28">
              <a:extLst>
                <a:ext uri="{FF2B5EF4-FFF2-40B4-BE49-F238E27FC236}">
                  <a16:creationId xmlns:a16="http://schemas.microsoft.com/office/drawing/2014/main" id="{092D3646-10F0-47B5-8CCD-B42F8C928B5B}"/>
                </a:ext>
              </a:extLst>
            </p:cNvPr>
            <p:cNvSpPr/>
            <p:nvPr/>
          </p:nvSpPr>
          <p:spPr>
            <a:xfrm>
              <a:off x="4280400" y="2872400"/>
              <a:ext cx="21825" cy="48850"/>
            </a:xfrm>
            <a:custGeom>
              <a:avLst/>
              <a:gdLst/>
              <a:ahLst/>
              <a:cxnLst/>
              <a:rect l="l" t="t" r="r" b="b"/>
              <a:pathLst>
                <a:path w="873" h="1954" extrusionOk="0">
                  <a:moveTo>
                    <a:pt x="225" y="0"/>
                  </a:moveTo>
                  <a:cubicBezTo>
                    <a:pt x="113" y="0"/>
                    <a:pt x="1" y="88"/>
                    <a:pt x="44" y="231"/>
                  </a:cubicBezTo>
                  <a:cubicBezTo>
                    <a:pt x="210" y="791"/>
                    <a:pt x="317" y="1374"/>
                    <a:pt x="591" y="1886"/>
                  </a:cubicBezTo>
                  <a:cubicBezTo>
                    <a:pt x="614" y="1932"/>
                    <a:pt x="663" y="1953"/>
                    <a:pt x="713" y="1953"/>
                  </a:cubicBezTo>
                  <a:cubicBezTo>
                    <a:pt x="791" y="1953"/>
                    <a:pt x="872" y="1902"/>
                    <a:pt x="865" y="1815"/>
                  </a:cubicBezTo>
                  <a:cubicBezTo>
                    <a:pt x="782" y="1231"/>
                    <a:pt x="579" y="683"/>
                    <a:pt x="401" y="124"/>
                  </a:cubicBezTo>
                  <a:cubicBezTo>
                    <a:pt x="372" y="39"/>
                    <a:pt x="299" y="0"/>
                    <a:pt x="2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" name="Google Shape;229;p28">
              <a:extLst>
                <a:ext uri="{FF2B5EF4-FFF2-40B4-BE49-F238E27FC236}">
                  <a16:creationId xmlns:a16="http://schemas.microsoft.com/office/drawing/2014/main" id="{9A0CBDCA-614E-4EE4-9591-94131D972F16}"/>
                </a:ext>
              </a:extLst>
            </p:cNvPr>
            <p:cNvSpPr/>
            <p:nvPr/>
          </p:nvSpPr>
          <p:spPr>
            <a:xfrm>
              <a:off x="4710100" y="2747200"/>
              <a:ext cx="13425" cy="10425"/>
            </a:xfrm>
            <a:custGeom>
              <a:avLst/>
              <a:gdLst/>
              <a:ahLst/>
              <a:cxnLst/>
              <a:rect l="l" t="t" r="r" b="b"/>
              <a:pathLst>
                <a:path w="537" h="417" extrusionOk="0">
                  <a:moveTo>
                    <a:pt x="262" y="0"/>
                  </a:moveTo>
                  <a:cubicBezTo>
                    <a:pt x="1" y="0"/>
                    <a:pt x="1" y="417"/>
                    <a:pt x="262" y="417"/>
                  </a:cubicBezTo>
                  <a:cubicBezTo>
                    <a:pt x="536" y="417"/>
                    <a:pt x="536" y="0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" name="Google Shape;230;p28">
              <a:extLst>
                <a:ext uri="{FF2B5EF4-FFF2-40B4-BE49-F238E27FC236}">
                  <a16:creationId xmlns:a16="http://schemas.microsoft.com/office/drawing/2014/main" id="{06E4AD54-035C-4B0E-87C9-0390E6A1DE78}"/>
                </a:ext>
              </a:extLst>
            </p:cNvPr>
            <p:cNvSpPr/>
            <p:nvPr/>
          </p:nvSpPr>
          <p:spPr>
            <a:xfrm>
              <a:off x="3963375" y="1930425"/>
              <a:ext cx="21775" cy="51650"/>
            </a:xfrm>
            <a:custGeom>
              <a:avLst/>
              <a:gdLst/>
              <a:ahLst/>
              <a:cxnLst/>
              <a:rect l="l" t="t" r="r" b="b"/>
              <a:pathLst>
                <a:path w="871" h="2066" extrusionOk="0">
                  <a:moveTo>
                    <a:pt x="203" y="1"/>
                  </a:moveTo>
                  <a:cubicBezTo>
                    <a:pt x="103" y="1"/>
                    <a:pt x="1" y="80"/>
                    <a:pt x="44" y="203"/>
                  </a:cubicBezTo>
                  <a:cubicBezTo>
                    <a:pt x="235" y="798"/>
                    <a:pt x="413" y="1394"/>
                    <a:pt x="628" y="1989"/>
                  </a:cubicBezTo>
                  <a:cubicBezTo>
                    <a:pt x="642" y="2042"/>
                    <a:pt x="688" y="2066"/>
                    <a:pt x="734" y="2066"/>
                  </a:cubicBezTo>
                  <a:cubicBezTo>
                    <a:pt x="802" y="2066"/>
                    <a:pt x="870" y="2014"/>
                    <a:pt x="842" y="1929"/>
                  </a:cubicBezTo>
                  <a:cubicBezTo>
                    <a:pt x="699" y="1310"/>
                    <a:pt x="521" y="715"/>
                    <a:pt x="354" y="108"/>
                  </a:cubicBezTo>
                  <a:cubicBezTo>
                    <a:pt x="331" y="33"/>
                    <a:pt x="267" y="1"/>
                    <a:pt x="2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" name="Google Shape;231;p28">
              <a:extLst>
                <a:ext uri="{FF2B5EF4-FFF2-40B4-BE49-F238E27FC236}">
                  <a16:creationId xmlns:a16="http://schemas.microsoft.com/office/drawing/2014/main" id="{C288CC99-59EA-4ECC-9B5D-EB67CA455F51}"/>
                </a:ext>
              </a:extLst>
            </p:cNvPr>
            <p:cNvSpPr/>
            <p:nvPr/>
          </p:nvSpPr>
          <p:spPr>
            <a:xfrm>
              <a:off x="3990425" y="1905225"/>
              <a:ext cx="19450" cy="42700"/>
            </a:xfrm>
            <a:custGeom>
              <a:avLst/>
              <a:gdLst/>
              <a:ahLst/>
              <a:cxnLst/>
              <a:rect l="l" t="t" r="r" b="b"/>
              <a:pathLst>
                <a:path w="778" h="1708" extrusionOk="0">
                  <a:moveTo>
                    <a:pt x="102" y="1"/>
                  </a:moveTo>
                  <a:cubicBezTo>
                    <a:pt x="52" y="1"/>
                    <a:pt x="1" y="39"/>
                    <a:pt x="22" y="104"/>
                  </a:cubicBezTo>
                  <a:cubicBezTo>
                    <a:pt x="201" y="604"/>
                    <a:pt x="379" y="1116"/>
                    <a:pt x="558" y="1640"/>
                  </a:cubicBezTo>
                  <a:cubicBezTo>
                    <a:pt x="572" y="1687"/>
                    <a:pt x="612" y="1708"/>
                    <a:pt x="653" y="1708"/>
                  </a:cubicBezTo>
                  <a:cubicBezTo>
                    <a:pt x="715" y="1708"/>
                    <a:pt x="777" y="1659"/>
                    <a:pt x="748" y="1580"/>
                  </a:cubicBezTo>
                  <a:cubicBezTo>
                    <a:pt x="558" y="1068"/>
                    <a:pt x="379" y="568"/>
                    <a:pt x="177" y="56"/>
                  </a:cubicBezTo>
                  <a:cubicBezTo>
                    <a:pt x="167" y="18"/>
                    <a:pt x="135" y="1"/>
                    <a:pt x="1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" name="Google Shape;232;p28">
              <a:extLst>
                <a:ext uri="{FF2B5EF4-FFF2-40B4-BE49-F238E27FC236}">
                  <a16:creationId xmlns:a16="http://schemas.microsoft.com/office/drawing/2014/main" id="{6C640733-0BCE-485E-BFFA-CF76CC18AAF3}"/>
                </a:ext>
              </a:extLst>
            </p:cNvPr>
            <p:cNvSpPr/>
            <p:nvPr/>
          </p:nvSpPr>
          <p:spPr>
            <a:xfrm>
              <a:off x="3958525" y="2306950"/>
              <a:ext cx="5975" cy="5100"/>
            </a:xfrm>
            <a:custGeom>
              <a:avLst/>
              <a:gdLst/>
              <a:ahLst/>
              <a:cxnLst/>
              <a:rect l="l" t="t" r="r" b="b"/>
              <a:pathLst>
                <a:path w="239" h="204" extrusionOk="0">
                  <a:moveTo>
                    <a:pt x="119" y="1"/>
                  </a:moveTo>
                  <a:cubicBezTo>
                    <a:pt x="0" y="1"/>
                    <a:pt x="0" y="203"/>
                    <a:pt x="119" y="203"/>
                  </a:cubicBezTo>
                  <a:cubicBezTo>
                    <a:pt x="238" y="203"/>
                    <a:pt x="238" y="1"/>
                    <a:pt x="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" name="Google Shape;233;p28">
              <a:extLst>
                <a:ext uri="{FF2B5EF4-FFF2-40B4-BE49-F238E27FC236}">
                  <a16:creationId xmlns:a16="http://schemas.microsoft.com/office/drawing/2014/main" id="{6723D81A-F25C-4C5A-B1EB-EA7214048B08}"/>
                </a:ext>
              </a:extLst>
            </p:cNvPr>
            <p:cNvSpPr/>
            <p:nvPr/>
          </p:nvSpPr>
          <p:spPr>
            <a:xfrm>
              <a:off x="4028125" y="1867250"/>
              <a:ext cx="87800" cy="113250"/>
            </a:xfrm>
            <a:custGeom>
              <a:avLst/>
              <a:gdLst/>
              <a:ahLst/>
              <a:cxnLst/>
              <a:rect l="l" t="t" r="r" b="b"/>
              <a:pathLst>
                <a:path w="3512" h="4530" extrusionOk="0">
                  <a:moveTo>
                    <a:pt x="3255" y="1"/>
                  </a:moveTo>
                  <a:cubicBezTo>
                    <a:pt x="3202" y="1"/>
                    <a:pt x="3148" y="23"/>
                    <a:pt x="3110" y="75"/>
                  </a:cubicBezTo>
                  <a:cubicBezTo>
                    <a:pt x="2074" y="1480"/>
                    <a:pt x="979" y="2849"/>
                    <a:pt x="62" y="4302"/>
                  </a:cubicBezTo>
                  <a:cubicBezTo>
                    <a:pt x="0" y="4416"/>
                    <a:pt x="100" y="4529"/>
                    <a:pt x="200" y="4529"/>
                  </a:cubicBezTo>
                  <a:cubicBezTo>
                    <a:pt x="236" y="4529"/>
                    <a:pt x="272" y="4515"/>
                    <a:pt x="300" y="4480"/>
                  </a:cubicBezTo>
                  <a:cubicBezTo>
                    <a:pt x="1407" y="3135"/>
                    <a:pt x="2395" y="1670"/>
                    <a:pt x="3419" y="253"/>
                  </a:cubicBezTo>
                  <a:cubicBezTo>
                    <a:pt x="3512" y="127"/>
                    <a:pt x="3384" y="1"/>
                    <a:pt x="3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" name="Google Shape;234;p28">
              <a:extLst>
                <a:ext uri="{FF2B5EF4-FFF2-40B4-BE49-F238E27FC236}">
                  <a16:creationId xmlns:a16="http://schemas.microsoft.com/office/drawing/2014/main" id="{AEFC4BEA-8CEC-4617-88D7-9F6DE5EAA433}"/>
                </a:ext>
              </a:extLst>
            </p:cNvPr>
            <p:cNvSpPr/>
            <p:nvPr/>
          </p:nvSpPr>
          <p:spPr>
            <a:xfrm>
              <a:off x="3896000" y="2230750"/>
              <a:ext cx="2125" cy="1825"/>
            </a:xfrm>
            <a:custGeom>
              <a:avLst/>
              <a:gdLst/>
              <a:ahLst/>
              <a:cxnLst/>
              <a:rect l="l" t="t" r="r" b="b"/>
              <a:pathLst>
                <a:path w="85" h="73" extrusionOk="0">
                  <a:moveTo>
                    <a:pt x="49" y="1"/>
                  </a:moveTo>
                  <a:cubicBezTo>
                    <a:pt x="1" y="1"/>
                    <a:pt x="1" y="72"/>
                    <a:pt x="49" y="72"/>
                  </a:cubicBezTo>
                  <a:cubicBezTo>
                    <a:pt x="84" y="72"/>
                    <a:pt x="84" y="1"/>
                    <a:pt x="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" name="Google Shape;235;p28">
              <a:extLst>
                <a:ext uri="{FF2B5EF4-FFF2-40B4-BE49-F238E27FC236}">
                  <a16:creationId xmlns:a16="http://schemas.microsoft.com/office/drawing/2014/main" id="{0AD374B0-1094-48EF-BB14-7E5A5C4A2925}"/>
                </a:ext>
              </a:extLst>
            </p:cNvPr>
            <p:cNvSpPr/>
            <p:nvPr/>
          </p:nvSpPr>
          <p:spPr>
            <a:xfrm>
              <a:off x="3423025" y="3226125"/>
              <a:ext cx="436100" cy="19075"/>
            </a:xfrm>
            <a:custGeom>
              <a:avLst/>
              <a:gdLst/>
              <a:ahLst/>
              <a:cxnLst/>
              <a:rect l="l" t="t" r="r" b="b"/>
              <a:pathLst>
                <a:path w="17444" h="763" extrusionOk="0">
                  <a:moveTo>
                    <a:pt x="15634" y="0"/>
                  </a:moveTo>
                  <a:cubicBezTo>
                    <a:pt x="10419" y="60"/>
                    <a:pt x="5216" y="179"/>
                    <a:pt x="1" y="358"/>
                  </a:cubicBezTo>
                  <a:cubicBezTo>
                    <a:pt x="5823" y="548"/>
                    <a:pt x="11621" y="679"/>
                    <a:pt x="17444" y="762"/>
                  </a:cubicBezTo>
                  <a:cubicBezTo>
                    <a:pt x="16836" y="548"/>
                    <a:pt x="16205" y="286"/>
                    <a:pt x="156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" name="Google Shape;236;p28">
              <a:extLst>
                <a:ext uri="{FF2B5EF4-FFF2-40B4-BE49-F238E27FC236}">
                  <a16:creationId xmlns:a16="http://schemas.microsoft.com/office/drawing/2014/main" id="{F9034AD4-3EBE-44DE-A9F1-4F528ACF78DC}"/>
                </a:ext>
              </a:extLst>
            </p:cNvPr>
            <p:cNvSpPr/>
            <p:nvPr/>
          </p:nvSpPr>
          <p:spPr>
            <a:xfrm>
              <a:off x="4103175" y="3221950"/>
              <a:ext cx="1064150" cy="25625"/>
            </a:xfrm>
            <a:custGeom>
              <a:avLst/>
              <a:gdLst/>
              <a:ahLst/>
              <a:cxnLst/>
              <a:rect l="l" t="t" r="r" b="b"/>
              <a:pathLst>
                <a:path w="42566" h="1025" extrusionOk="0">
                  <a:moveTo>
                    <a:pt x="10943" y="1"/>
                  </a:moveTo>
                  <a:cubicBezTo>
                    <a:pt x="8847" y="191"/>
                    <a:pt x="6728" y="370"/>
                    <a:pt x="4620" y="548"/>
                  </a:cubicBezTo>
                  <a:cubicBezTo>
                    <a:pt x="3084" y="727"/>
                    <a:pt x="1537" y="882"/>
                    <a:pt x="1" y="1001"/>
                  </a:cubicBezTo>
                  <a:cubicBezTo>
                    <a:pt x="2561" y="1013"/>
                    <a:pt x="5120" y="1013"/>
                    <a:pt x="7680" y="1025"/>
                  </a:cubicBezTo>
                  <a:cubicBezTo>
                    <a:pt x="13502" y="1013"/>
                    <a:pt x="19301" y="1001"/>
                    <a:pt x="25123" y="906"/>
                  </a:cubicBezTo>
                  <a:cubicBezTo>
                    <a:pt x="30945" y="846"/>
                    <a:pt x="36743" y="715"/>
                    <a:pt x="42566" y="513"/>
                  </a:cubicBezTo>
                  <a:cubicBezTo>
                    <a:pt x="36743" y="310"/>
                    <a:pt x="30945" y="179"/>
                    <a:pt x="25123" y="108"/>
                  </a:cubicBezTo>
                  <a:cubicBezTo>
                    <a:pt x="20396" y="48"/>
                    <a:pt x="15657" y="13"/>
                    <a:pt x="1094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" name="Google Shape;237;p28">
              <a:extLst>
                <a:ext uri="{FF2B5EF4-FFF2-40B4-BE49-F238E27FC236}">
                  <a16:creationId xmlns:a16="http://schemas.microsoft.com/office/drawing/2014/main" id="{78261477-B7F0-482A-B8D1-16FFD0BAC1F1}"/>
                </a:ext>
              </a:extLst>
            </p:cNvPr>
            <p:cNvSpPr/>
            <p:nvPr/>
          </p:nvSpPr>
          <p:spPr>
            <a:xfrm>
              <a:off x="4391300" y="3197250"/>
              <a:ext cx="786450" cy="23825"/>
            </a:xfrm>
            <a:custGeom>
              <a:avLst/>
              <a:gdLst/>
              <a:ahLst/>
              <a:cxnLst/>
              <a:rect l="l" t="t" r="r" b="b"/>
              <a:pathLst>
                <a:path w="31458" h="953" extrusionOk="0">
                  <a:moveTo>
                    <a:pt x="8478" y="0"/>
                  </a:moveTo>
                  <a:cubicBezTo>
                    <a:pt x="5668" y="381"/>
                    <a:pt x="2835" y="691"/>
                    <a:pt x="1" y="953"/>
                  </a:cubicBezTo>
                  <a:cubicBezTo>
                    <a:pt x="2918" y="941"/>
                    <a:pt x="5811" y="929"/>
                    <a:pt x="8716" y="893"/>
                  </a:cubicBezTo>
                  <a:cubicBezTo>
                    <a:pt x="10383" y="882"/>
                    <a:pt x="13443" y="858"/>
                    <a:pt x="15098" y="822"/>
                  </a:cubicBezTo>
                  <a:cubicBezTo>
                    <a:pt x="20551" y="751"/>
                    <a:pt x="26016" y="631"/>
                    <a:pt x="31457" y="453"/>
                  </a:cubicBezTo>
                  <a:cubicBezTo>
                    <a:pt x="26016" y="262"/>
                    <a:pt x="20551" y="143"/>
                    <a:pt x="15098" y="84"/>
                  </a:cubicBezTo>
                  <a:cubicBezTo>
                    <a:pt x="13431" y="48"/>
                    <a:pt x="10371" y="24"/>
                    <a:pt x="87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" name="Google Shape;238;p28">
              <a:extLst>
                <a:ext uri="{FF2B5EF4-FFF2-40B4-BE49-F238E27FC236}">
                  <a16:creationId xmlns:a16="http://schemas.microsoft.com/office/drawing/2014/main" id="{E3C9DEDA-3E01-4EED-8D91-A721E7A07348}"/>
                </a:ext>
              </a:extLst>
            </p:cNvPr>
            <p:cNvSpPr/>
            <p:nvPr/>
          </p:nvSpPr>
          <p:spPr>
            <a:xfrm>
              <a:off x="3401900" y="3199925"/>
              <a:ext cx="395025" cy="17875"/>
            </a:xfrm>
            <a:custGeom>
              <a:avLst/>
              <a:gdLst/>
              <a:ahLst/>
              <a:cxnLst/>
              <a:rect l="l" t="t" r="r" b="b"/>
              <a:pathLst>
                <a:path w="15801" h="715" extrusionOk="0">
                  <a:moveTo>
                    <a:pt x="14288" y="1"/>
                  </a:moveTo>
                  <a:cubicBezTo>
                    <a:pt x="9526" y="84"/>
                    <a:pt x="4763" y="179"/>
                    <a:pt x="1" y="346"/>
                  </a:cubicBezTo>
                  <a:cubicBezTo>
                    <a:pt x="5263" y="524"/>
                    <a:pt x="10538" y="644"/>
                    <a:pt x="15800" y="715"/>
                  </a:cubicBezTo>
                  <a:cubicBezTo>
                    <a:pt x="15372" y="513"/>
                    <a:pt x="14967" y="298"/>
                    <a:pt x="14598" y="155"/>
                  </a:cubicBezTo>
                  <a:cubicBezTo>
                    <a:pt x="14514" y="96"/>
                    <a:pt x="14407" y="48"/>
                    <a:pt x="142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" name="Google Shape;239;p28">
              <a:extLst>
                <a:ext uri="{FF2B5EF4-FFF2-40B4-BE49-F238E27FC236}">
                  <a16:creationId xmlns:a16="http://schemas.microsoft.com/office/drawing/2014/main" id="{5931F098-79C9-4461-A9DE-32D814CA19B2}"/>
                </a:ext>
              </a:extLst>
            </p:cNvPr>
            <p:cNvSpPr/>
            <p:nvPr/>
          </p:nvSpPr>
          <p:spPr>
            <a:xfrm>
              <a:off x="3381075" y="3174325"/>
              <a:ext cx="356300" cy="16400"/>
            </a:xfrm>
            <a:custGeom>
              <a:avLst/>
              <a:gdLst/>
              <a:ahLst/>
              <a:cxnLst/>
              <a:rect l="l" t="t" r="r" b="b"/>
              <a:pathLst>
                <a:path w="14252" h="656" extrusionOk="0">
                  <a:moveTo>
                    <a:pt x="12823" y="1"/>
                  </a:moveTo>
                  <a:cubicBezTo>
                    <a:pt x="8537" y="72"/>
                    <a:pt x="4274" y="167"/>
                    <a:pt x="0" y="310"/>
                  </a:cubicBezTo>
                  <a:cubicBezTo>
                    <a:pt x="4751" y="477"/>
                    <a:pt x="9513" y="584"/>
                    <a:pt x="14252" y="656"/>
                  </a:cubicBezTo>
                  <a:cubicBezTo>
                    <a:pt x="13776" y="453"/>
                    <a:pt x="13299" y="227"/>
                    <a:pt x="1282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" name="Google Shape;240;p28">
              <a:extLst>
                <a:ext uri="{FF2B5EF4-FFF2-40B4-BE49-F238E27FC236}">
                  <a16:creationId xmlns:a16="http://schemas.microsoft.com/office/drawing/2014/main" id="{FA249A10-8DB5-4394-AAC1-43857E57DF9D}"/>
                </a:ext>
              </a:extLst>
            </p:cNvPr>
            <p:cNvSpPr/>
            <p:nvPr/>
          </p:nvSpPr>
          <p:spPr>
            <a:xfrm>
              <a:off x="4631825" y="3172250"/>
              <a:ext cx="556925" cy="20850"/>
            </a:xfrm>
            <a:custGeom>
              <a:avLst/>
              <a:gdLst/>
              <a:ahLst/>
              <a:cxnLst/>
              <a:rect l="l" t="t" r="r" b="b"/>
              <a:pathLst>
                <a:path w="22277" h="834" extrusionOk="0">
                  <a:moveTo>
                    <a:pt x="5132" y="0"/>
                  </a:moveTo>
                  <a:cubicBezTo>
                    <a:pt x="4620" y="84"/>
                    <a:pt x="4084" y="191"/>
                    <a:pt x="3560" y="274"/>
                  </a:cubicBezTo>
                  <a:cubicBezTo>
                    <a:pt x="3548" y="393"/>
                    <a:pt x="3524" y="512"/>
                    <a:pt x="3513" y="619"/>
                  </a:cubicBezTo>
                  <a:cubicBezTo>
                    <a:pt x="3502" y="691"/>
                    <a:pt x="3446" y="723"/>
                    <a:pt x="3385" y="723"/>
                  </a:cubicBezTo>
                  <a:cubicBezTo>
                    <a:pt x="3304" y="723"/>
                    <a:pt x="3215" y="667"/>
                    <a:pt x="3215" y="572"/>
                  </a:cubicBezTo>
                  <a:cubicBezTo>
                    <a:pt x="3215" y="500"/>
                    <a:pt x="3227" y="417"/>
                    <a:pt x="3227" y="334"/>
                  </a:cubicBezTo>
                  <a:lnTo>
                    <a:pt x="3227" y="334"/>
                  </a:lnTo>
                  <a:cubicBezTo>
                    <a:pt x="2155" y="512"/>
                    <a:pt x="1072" y="679"/>
                    <a:pt x="0" y="834"/>
                  </a:cubicBezTo>
                  <a:lnTo>
                    <a:pt x="48" y="834"/>
                  </a:lnTo>
                  <a:cubicBezTo>
                    <a:pt x="1429" y="810"/>
                    <a:pt x="5632" y="774"/>
                    <a:pt x="7013" y="739"/>
                  </a:cubicBezTo>
                  <a:cubicBezTo>
                    <a:pt x="12097" y="667"/>
                    <a:pt x="17193" y="560"/>
                    <a:pt x="22277" y="381"/>
                  </a:cubicBezTo>
                  <a:cubicBezTo>
                    <a:pt x="17193" y="203"/>
                    <a:pt x="12097" y="96"/>
                    <a:pt x="7013" y="24"/>
                  </a:cubicBezTo>
                  <a:cubicBezTo>
                    <a:pt x="6596" y="24"/>
                    <a:pt x="5906" y="12"/>
                    <a:pt x="51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" name="Google Shape;241;p28">
              <a:extLst>
                <a:ext uri="{FF2B5EF4-FFF2-40B4-BE49-F238E27FC236}">
                  <a16:creationId xmlns:a16="http://schemas.microsoft.com/office/drawing/2014/main" id="{1CD9685B-672F-4086-972F-886C09476CC0}"/>
                </a:ext>
              </a:extLst>
            </p:cNvPr>
            <p:cNvSpPr/>
            <p:nvPr/>
          </p:nvSpPr>
          <p:spPr>
            <a:xfrm>
              <a:off x="3359925" y="3148725"/>
              <a:ext cx="318825" cy="14925"/>
            </a:xfrm>
            <a:custGeom>
              <a:avLst/>
              <a:gdLst/>
              <a:ahLst/>
              <a:cxnLst/>
              <a:rect l="l" t="t" r="r" b="b"/>
              <a:pathLst>
                <a:path w="12753" h="597" extrusionOk="0">
                  <a:moveTo>
                    <a:pt x="11562" y="1"/>
                  </a:moveTo>
                  <a:cubicBezTo>
                    <a:pt x="7704" y="60"/>
                    <a:pt x="3846" y="144"/>
                    <a:pt x="1" y="286"/>
                  </a:cubicBezTo>
                  <a:cubicBezTo>
                    <a:pt x="4251" y="429"/>
                    <a:pt x="8490" y="525"/>
                    <a:pt x="12752" y="596"/>
                  </a:cubicBezTo>
                  <a:cubicBezTo>
                    <a:pt x="12348" y="406"/>
                    <a:pt x="11967" y="203"/>
                    <a:pt x="115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" name="Google Shape;242;p28">
              <a:extLst>
                <a:ext uri="{FF2B5EF4-FFF2-40B4-BE49-F238E27FC236}">
                  <a16:creationId xmlns:a16="http://schemas.microsoft.com/office/drawing/2014/main" id="{50963B29-B2AB-4315-93B9-84072FFC73BD}"/>
                </a:ext>
              </a:extLst>
            </p:cNvPr>
            <p:cNvSpPr/>
            <p:nvPr/>
          </p:nvSpPr>
          <p:spPr>
            <a:xfrm>
              <a:off x="4801475" y="3147550"/>
              <a:ext cx="398000" cy="16675"/>
            </a:xfrm>
            <a:custGeom>
              <a:avLst/>
              <a:gdLst/>
              <a:ahLst/>
              <a:cxnLst/>
              <a:rect l="l" t="t" r="r" b="b"/>
              <a:pathLst>
                <a:path w="15920" h="667" extrusionOk="0">
                  <a:moveTo>
                    <a:pt x="3144" y="0"/>
                  </a:moveTo>
                  <a:cubicBezTo>
                    <a:pt x="2096" y="238"/>
                    <a:pt x="1048" y="464"/>
                    <a:pt x="1" y="667"/>
                  </a:cubicBezTo>
                  <a:cubicBezTo>
                    <a:pt x="775" y="667"/>
                    <a:pt x="1418" y="667"/>
                    <a:pt x="1727" y="655"/>
                  </a:cubicBezTo>
                  <a:cubicBezTo>
                    <a:pt x="6466" y="584"/>
                    <a:pt x="11181" y="476"/>
                    <a:pt x="15919" y="310"/>
                  </a:cubicBezTo>
                  <a:cubicBezTo>
                    <a:pt x="11657" y="167"/>
                    <a:pt x="7395" y="72"/>
                    <a:pt x="3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" name="Google Shape;243;p28">
              <a:extLst>
                <a:ext uri="{FF2B5EF4-FFF2-40B4-BE49-F238E27FC236}">
                  <a16:creationId xmlns:a16="http://schemas.microsoft.com/office/drawing/2014/main" id="{11DEAC5E-F295-4410-AC72-751F7098E1A5}"/>
                </a:ext>
              </a:extLst>
            </p:cNvPr>
            <p:cNvSpPr/>
            <p:nvPr/>
          </p:nvSpPr>
          <p:spPr>
            <a:xfrm>
              <a:off x="3338500" y="3122525"/>
              <a:ext cx="286675" cy="14025"/>
            </a:xfrm>
            <a:custGeom>
              <a:avLst/>
              <a:gdLst/>
              <a:ahLst/>
              <a:cxnLst/>
              <a:rect l="l" t="t" r="r" b="b"/>
              <a:pathLst>
                <a:path w="11467" h="561" extrusionOk="0">
                  <a:moveTo>
                    <a:pt x="10502" y="1"/>
                  </a:moveTo>
                  <a:cubicBezTo>
                    <a:pt x="7013" y="84"/>
                    <a:pt x="3513" y="156"/>
                    <a:pt x="1" y="275"/>
                  </a:cubicBezTo>
                  <a:cubicBezTo>
                    <a:pt x="3834" y="406"/>
                    <a:pt x="7656" y="477"/>
                    <a:pt x="11466" y="561"/>
                  </a:cubicBezTo>
                  <a:cubicBezTo>
                    <a:pt x="11133" y="370"/>
                    <a:pt x="10823" y="203"/>
                    <a:pt x="1050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8" name="Google Shape;244;p28">
              <a:extLst>
                <a:ext uri="{FF2B5EF4-FFF2-40B4-BE49-F238E27FC236}">
                  <a16:creationId xmlns:a16="http://schemas.microsoft.com/office/drawing/2014/main" id="{01572F96-1746-45AF-A4AD-9CC99C3703D2}"/>
                </a:ext>
              </a:extLst>
            </p:cNvPr>
            <p:cNvSpPr/>
            <p:nvPr/>
          </p:nvSpPr>
          <p:spPr>
            <a:xfrm>
              <a:off x="4933050" y="3123125"/>
              <a:ext cx="276850" cy="13425"/>
            </a:xfrm>
            <a:custGeom>
              <a:avLst/>
              <a:gdLst/>
              <a:ahLst/>
              <a:cxnLst/>
              <a:rect l="l" t="t" r="r" b="b"/>
              <a:pathLst>
                <a:path w="11074" h="537" extrusionOk="0">
                  <a:moveTo>
                    <a:pt x="381" y="1"/>
                  </a:moveTo>
                  <a:lnTo>
                    <a:pt x="381" y="1"/>
                  </a:lnTo>
                  <a:cubicBezTo>
                    <a:pt x="453" y="156"/>
                    <a:pt x="393" y="394"/>
                    <a:pt x="143" y="453"/>
                  </a:cubicBezTo>
                  <a:cubicBezTo>
                    <a:pt x="107" y="477"/>
                    <a:pt x="72" y="477"/>
                    <a:pt x="36" y="489"/>
                  </a:cubicBezTo>
                  <a:lnTo>
                    <a:pt x="0" y="537"/>
                  </a:lnTo>
                  <a:cubicBezTo>
                    <a:pt x="3679" y="453"/>
                    <a:pt x="7382" y="382"/>
                    <a:pt x="11073" y="263"/>
                  </a:cubicBezTo>
                  <a:cubicBezTo>
                    <a:pt x="7513" y="144"/>
                    <a:pt x="3941" y="72"/>
                    <a:pt x="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9" name="Google Shape;245;p28">
              <a:extLst>
                <a:ext uri="{FF2B5EF4-FFF2-40B4-BE49-F238E27FC236}">
                  <a16:creationId xmlns:a16="http://schemas.microsoft.com/office/drawing/2014/main" id="{632545FB-5AB2-4799-9014-129BBA23B850}"/>
                </a:ext>
              </a:extLst>
            </p:cNvPr>
            <p:cNvSpPr/>
            <p:nvPr/>
          </p:nvSpPr>
          <p:spPr>
            <a:xfrm>
              <a:off x="3317675" y="3096650"/>
              <a:ext cx="261350" cy="12525"/>
            </a:xfrm>
            <a:custGeom>
              <a:avLst/>
              <a:gdLst/>
              <a:ahLst/>
              <a:cxnLst/>
              <a:rect l="l" t="t" r="r" b="b"/>
              <a:pathLst>
                <a:path w="10454" h="501" extrusionOk="0">
                  <a:moveTo>
                    <a:pt x="9644" y="0"/>
                  </a:moveTo>
                  <a:cubicBezTo>
                    <a:pt x="6429" y="72"/>
                    <a:pt x="3215" y="131"/>
                    <a:pt x="0" y="250"/>
                  </a:cubicBezTo>
                  <a:cubicBezTo>
                    <a:pt x="3489" y="369"/>
                    <a:pt x="6965" y="441"/>
                    <a:pt x="10454" y="500"/>
                  </a:cubicBezTo>
                  <a:cubicBezTo>
                    <a:pt x="10180" y="345"/>
                    <a:pt x="9918" y="179"/>
                    <a:pt x="9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0" name="Google Shape;246;p28">
              <a:extLst>
                <a:ext uri="{FF2B5EF4-FFF2-40B4-BE49-F238E27FC236}">
                  <a16:creationId xmlns:a16="http://schemas.microsoft.com/office/drawing/2014/main" id="{1CF31B7F-80E6-45D9-B025-3F2BD18AA03B}"/>
                </a:ext>
              </a:extLst>
            </p:cNvPr>
            <p:cNvSpPr/>
            <p:nvPr/>
          </p:nvSpPr>
          <p:spPr>
            <a:xfrm>
              <a:off x="4944950" y="3096350"/>
              <a:ext cx="275650" cy="13425"/>
            </a:xfrm>
            <a:custGeom>
              <a:avLst/>
              <a:gdLst/>
              <a:ahLst/>
              <a:cxnLst/>
              <a:rect l="l" t="t" r="r" b="b"/>
              <a:pathLst>
                <a:path w="11026" h="537" extrusionOk="0">
                  <a:moveTo>
                    <a:pt x="262" y="0"/>
                  </a:moveTo>
                  <a:cubicBezTo>
                    <a:pt x="179" y="191"/>
                    <a:pt x="84" y="369"/>
                    <a:pt x="1" y="536"/>
                  </a:cubicBezTo>
                  <a:cubicBezTo>
                    <a:pt x="3691" y="453"/>
                    <a:pt x="7359" y="381"/>
                    <a:pt x="11026" y="262"/>
                  </a:cubicBezTo>
                  <a:cubicBezTo>
                    <a:pt x="7442" y="143"/>
                    <a:pt x="3846" y="72"/>
                    <a:pt x="2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" name="Google Shape;247;p28">
              <a:extLst>
                <a:ext uri="{FF2B5EF4-FFF2-40B4-BE49-F238E27FC236}">
                  <a16:creationId xmlns:a16="http://schemas.microsoft.com/office/drawing/2014/main" id="{A4D678AD-5C57-4687-B49D-00BFA4A3E856}"/>
                </a:ext>
              </a:extLst>
            </p:cNvPr>
            <p:cNvSpPr/>
            <p:nvPr/>
          </p:nvSpPr>
          <p:spPr>
            <a:xfrm>
              <a:off x="4957450" y="3069850"/>
              <a:ext cx="273875" cy="13425"/>
            </a:xfrm>
            <a:custGeom>
              <a:avLst/>
              <a:gdLst/>
              <a:ahLst/>
              <a:cxnLst/>
              <a:rect l="l" t="t" r="r" b="b"/>
              <a:pathLst>
                <a:path w="10955" h="537" extrusionOk="0">
                  <a:moveTo>
                    <a:pt x="215" y="1"/>
                  </a:moveTo>
                  <a:cubicBezTo>
                    <a:pt x="132" y="179"/>
                    <a:pt x="72" y="370"/>
                    <a:pt x="1" y="536"/>
                  </a:cubicBezTo>
                  <a:lnTo>
                    <a:pt x="24" y="536"/>
                  </a:lnTo>
                  <a:cubicBezTo>
                    <a:pt x="3680" y="441"/>
                    <a:pt x="7311" y="382"/>
                    <a:pt x="10954" y="263"/>
                  </a:cubicBezTo>
                  <a:cubicBezTo>
                    <a:pt x="7371" y="143"/>
                    <a:pt x="3787" y="72"/>
                    <a:pt x="21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" name="Google Shape;248;p28">
              <a:extLst>
                <a:ext uri="{FF2B5EF4-FFF2-40B4-BE49-F238E27FC236}">
                  <a16:creationId xmlns:a16="http://schemas.microsoft.com/office/drawing/2014/main" id="{4B00B4B9-B217-42F3-9894-E6A51AFE3BEA}"/>
                </a:ext>
              </a:extLst>
            </p:cNvPr>
            <p:cNvSpPr/>
            <p:nvPr/>
          </p:nvSpPr>
          <p:spPr>
            <a:xfrm>
              <a:off x="3296525" y="3070450"/>
              <a:ext cx="241425" cy="11925"/>
            </a:xfrm>
            <a:custGeom>
              <a:avLst/>
              <a:gdLst/>
              <a:ahLst/>
              <a:cxnLst/>
              <a:rect l="l" t="t" r="r" b="b"/>
              <a:pathLst>
                <a:path w="9657" h="477" extrusionOk="0">
                  <a:moveTo>
                    <a:pt x="8990" y="0"/>
                  </a:moveTo>
                  <a:cubicBezTo>
                    <a:pt x="6001" y="84"/>
                    <a:pt x="2989" y="143"/>
                    <a:pt x="1" y="239"/>
                  </a:cubicBezTo>
                  <a:cubicBezTo>
                    <a:pt x="3215" y="358"/>
                    <a:pt x="6442" y="417"/>
                    <a:pt x="9657" y="477"/>
                  </a:cubicBezTo>
                  <a:cubicBezTo>
                    <a:pt x="9442" y="310"/>
                    <a:pt x="9216" y="167"/>
                    <a:pt x="8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3" name="Google Shape;249;p28">
              <a:extLst>
                <a:ext uri="{FF2B5EF4-FFF2-40B4-BE49-F238E27FC236}">
                  <a16:creationId xmlns:a16="http://schemas.microsoft.com/office/drawing/2014/main" id="{00762F3C-8300-4114-8306-4DC1301D26DF}"/>
                </a:ext>
              </a:extLst>
            </p:cNvPr>
            <p:cNvSpPr/>
            <p:nvPr/>
          </p:nvSpPr>
          <p:spPr>
            <a:xfrm>
              <a:off x="3275400" y="3044550"/>
              <a:ext cx="226825" cy="11625"/>
            </a:xfrm>
            <a:custGeom>
              <a:avLst/>
              <a:gdLst/>
              <a:ahLst/>
              <a:cxnLst/>
              <a:rect l="l" t="t" r="r" b="b"/>
              <a:pathLst>
                <a:path w="9073" h="465" extrusionOk="0">
                  <a:moveTo>
                    <a:pt x="8573" y="1"/>
                  </a:moveTo>
                  <a:cubicBezTo>
                    <a:pt x="5715" y="72"/>
                    <a:pt x="2858" y="120"/>
                    <a:pt x="0" y="227"/>
                  </a:cubicBezTo>
                  <a:cubicBezTo>
                    <a:pt x="3013" y="322"/>
                    <a:pt x="6061" y="382"/>
                    <a:pt x="9073" y="465"/>
                  </a:cubicBezTo>
                  <a:cubicBezTo>
                    <a:pt x="8918" y="346"/>
                    <a:pt x="8751" y="227"/>
                    <a:pt x="8597" y="84"/>
                  </a:cubicBezTo>
                  <a:cubicBezTo>
                    <a:pt x="8585" y="60"/>
                    <a:pt x="8573" y="24"/>
                    <a:pt x="85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" name="Google Shape;250;p28">
              <a:extLst>
                <a:ext uri="{FF2B5EF4-FFF2-40B4-BE49-F238E27FC236}">
                  <a16:creationId xmlns:a16="http://schemas.microsoft.com/office/drawing/2014/main" id="{039AB2CC-D638-4BE8-82B3-C59FBC4BA969}"/>
                </a:ext>
              </a:extLst>
            </p:cNvPr>
            <p:cNvSpPr/>
            <p:nvPr/>
          </p:nvSpPr>
          <p:spPr>
            <a:xfrm>
              <a:off x="4967575" y="3043350"/>
              <a:ext cx="274450" cy="13425"/>
            </a:xfrm>
            <a:custGeom>
              <a:avLst/>
              <a:gdLst/>
              <a:ahLst/>
              <a:cxnLst/>
              <a:rect l="l" t="t" r="r" b="b"/>
              <a:pathLst>
                <a:path w="10978" h="537" extrusionOk="0">
                  <a:moveTo>
                    <a:pt x="167" y="1"/>
                  </a:moveTo>
                  <a:cubicBezTo>
                    <a:pt x="108" y="180"/>
                    <a:pt x="48" y="358"/>
                    <a:pt x="0" y="537"/>
                  </a:cubicBezTo>
                  <a:lnTo>
                    <a:pt x="1143" y="525"/>
                  </a:lnTo>
                  <a:cubicBezTo>
                    <a:pt x="4418" y="430"/>
                    <a:pt x="7692" y="394"/>
                    <a:pt x="10978" y="263"/>
                  </a:cubicBezTo>
                  <a:cubicBezTo>
                    <a:pt x="7704" y="156"/>
                    <a:pt x="4430" y="108"/>
                    <a:pt x="1143" y="13"/>
                  </a:cubicBezTo>
                  <a:lnTo>
                    <a:pt x="1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" name="Google Shape;251;p28">
              <a:extLst>
                <a:ext uri="{FF2B5EF4-FFF2-40B4-BE49-F238E27FC236}">
                  <a16:creationId xmlns:a16="http://schemas.microsoft.com/office/drawing/2014/main" id="{75745978-BABB-44FF-9F6D-F8A02A749B94}"/>
                </a:ext>
              </a:extLst>
            </p:cNvPr>
            <p:cNvSpPr/>
            <p:nvPr/>
          </p:nvSpPr>
          <p:spPr>
            <a:xfrm>
              <a:off x="3519175" y="3043650"/>
              <a:ext cx="625" cy="475"/>
            </a:xfrm>
            <a:custGeom>
              <a:avLst/>
              <a:gdLst/>
              <a:ahLst/>
              <a:cxnLst/>
              <a:rect l="l" t="t" r="r" b="b"/>
              <a:pathLst>
                <a:path w="25" h="19" extrusionOk="0">
                  <a:moveTo>
                    <a:pt x="1" y="1"/>
                  </a:moveTo>
                  <a:cubicBezTo>
                    <a:pt x="7" y="13"/>
                    <a:pt x="13" y="19"/>
                    <a:pt x="17" y="19"/>
                  </a:cubicBezTo>
                  <a:cubicBezTo>
                    <a:pt x="21" y="19"/>
                    <a:pt x="24" y="13"/>
                    <a:pt x="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623302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zervirano mjesto podnožja 7">
            <a:extLst>
              <a:ext uri="{FF2B5EF4-FFF2-40B4-BE49-F238E27FC236}">
                <a16:creationId xmlns:a16="http://schemas.microsoft.com/office/drawing/2014/main" id="{2DBC101D-F552-4FED-8676-17BF5E2E4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19672" y="6356350"/>
            <a:ext cx="6408712" cy="365125"/>
          </a:xfrm>
        </p:spPr>
        <p:txBody>
          <a:bodyPr/>
          <a:lstStyle/>
          <a:p>
            <a:r>
              <a:rPr lang="hr-HR" dirty="0"/>
              <a:t>SUVREMENI PRISTUP NASTAVI LEKTIRE</a:t>
            </a:r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D1694B1D-A6CE-4801-98A0-29D4592D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70C0"/>
                </a:solidFill>
                <a:latin typeface="Fira Sans Light" panose="020B0403050000020004" pitchFamily="34" charset="0"/>
              </a:rPr>
              <a:t>ČITANJE – NIZ DEFINICIJA</a:t>
            </a:r>
          </a:p>
        </p:txBody>
      </p:sp>
      <p:sp>
        <p:nvSpPr>
          <p:cNvPr id="13" name="Rezervirano mjesto teksta 2">
            <a:extLst>
              <a:ext uri="{FF2B5EF4-FFF2-40B4-BE49-F238E27FC236}">
                <a16:creationId xmlns:a16="http://schemas.microsoft.com/office/drawing/2014/main" id="{28F608FA-1DC7-4648-A2DF-BDA9B7F5D647}"/>
              </a:ext>
            </a:extLst>
          </p:cNvPr>
          <p:cNvSpPr txBox="1">
            <a:spLocks/>
          </p:cNvSpPr>
          <p:nvPr/>
        </p:nvSpPr>
        <p:spPr>
          <a:xfrm>
            <a:off x="4716016" y="1920954"/>
            <a:ext cx="3960440" cy="3380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91440" rIns="91440" bIns="9144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s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poznajno</a:t>
            </a: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-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doživljajni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proces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koji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obuhvaća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jezičnu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,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komunikacijsku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i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stvaralačku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djelatnost</a:t>
            </a:r>
            <a:endParaRPr lang="hr-HR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učenici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čitaju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zato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što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moraju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–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oko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58 </a:t>
            </a: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%</a:t>
            </a:r>
          </a:p>
          <a:p>
            <a:pPr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građani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stariji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od 15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godina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pročitali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su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tijekom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godine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jednu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ili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nijednu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knjigu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–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Fira Sans Light" panose="020B0403050000020004" pitchFamily="34" charset="0"/>
              </a:rPr>
              <a:t>njih</a:t>
            </a:r>
            <a:r>
              <a:rPr lang="en-US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 75 </a:t>
            </a:r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</a:rPr>
              <a:t>%</a:t>
            </a:r>
            <a:endParaRPr lang="en-US" sz="2000" dirty="0">
              <a:solidFill>
                <a:srgbClr val="0070C0"/>
              </a:solidFill>
              <a:latin typeface="Fira Sans Light" panose="020B0403050000020004" pitchFamily="34" charset="0"/>
            </a:endParaRPr>
          </a:p>
        </p:txBody>
      </p:sp>
      <p:pic>
        <p:nvPicPr>
          <p:cNvPr id="9" name="Slika 6" descr="Slika na kojoj se prikazuje tekst, zid, osoba, na zatvorenom&#10;&#10;Opis je automatski generiran">
            <a:extLst>
              <a:ext uri="{FF2B5EF4-FFF2-40B4-BE49-F238E27FC236}">
                <a16:creationId xmlns:a16="http://schemas.microsoft.com/office/drawing/2014/main" id="{DD0A28B2-048D-49FE-821A-932B096DB3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156" r="1" b="4131"/>
          <a:stretch/>
        </p:blipFill>
        <p:spPr>
          <a:xfrm>
            <a:off x="808357" y="2070713"/>
            <a:ext cx="3654072" cy="2927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270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04E027-6E0D-4D04-8D4F-1A0677E45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r-HR" dirty="0"/>
              <a:t>29.10. 2021.</a:t>
            </a:r>
            <a:endParaRPr lang="en-US" dirty="0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D1694B1D-A6CE-4801-98A0-29D4592D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09" y="372016"/>
            <a:ext cx="5010611" cy="1143000"/>
          </a:xfrm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hr-HR" dirty="0">
                <a:solidFill>
                  <a:srgbClr val="0070C0"/>
                </a:solidFill>
                <a:latin typeface="Fira Sans Light" panose="020B0403050000020004" pitchFamily="34" charset="0"/>
              </a:rPr>
              <a:t>UČENIK I LEKTIRA</a:t>
            </a:r>
          </a:p>
        </p:txBody>
      </p:sp>
      <p:sp>
        <p:nvSpPr>
          <p:cNvPr id="13" name="Rezervirano mjesto teksta 2">
            <a:extLst>
              <a:ext uri="{FF2B5EF4-FFF2-40B4-BE49-F238E27FC236}">
                <a16:creationId xmlns:a16="http://schemas.microsoft.com/office/drawing/2014/main" id="{28F608FA-1DC7-4648-A2DF-BDA9B7F5D647}"/>
              </a:ext>
            </a:extLst>
          </p:cNvPr>
          <p:cNvSpPr txBox="1">
            <a:spLocks/>
          </p:cNvSpPr>
          <p:nvPr/>
        </p:nvSpPr>
        <p:spPr>
          <a:xfrm>
            <a:off x="641509" y="1788098"/>
            <a:ext cx="3960440" cy="35342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  <a:cs typeface="Arial" panose="020B0604020202020204" pitchFamily="34" charset="0"/>
              </a:rPr>
              <a:t>u piščevu svijetu ponajprije treba pronaći sebe i identificirati se sa svijetom djela koje se otvara pred njim</a:t>
            </a:r>
          </a:p>
          <a:p>
            <a:r>
              <a:rPr lang="hr-HR" sz="2000" dirty="0">
                <a:solidFill>
                  <a:srgbClr val="0070C0"/>
                </a:solidFill>
                <a:latin typeface="Fira Sans Light" panose="020B0403050000020004" pitchFamily="34" charset="0"/>
                <a:cs typeface="Arial" panose="020B0604020202020204" pitchFamily="34" charset="0"/>
              </a:rPr>
              <a:t>iako su iste dobi, učenici se razlikuju po sposobnostima, mogućnostima, interesima i potrebama</a:t>
            </a:r>
          </a:p>
          <a:p>
            <a:r>
              <a:rPr lang="hr-HR" sz="2000" dirty="0">
                <a:solidFill>
                  <a:srgbClr val="FF0000"/>
                </a:solidFill>
                <a:latin typeface="Fira Sans Light" panose="020B0403050000020004" pitchFamily="34" charset="0"/>
                <a:cs typeface="Arial" panose="020B0604020202020204" pitchFamily="34" charset="0"/>
              </a:rPr>
              <a:t>prosječni, nadprosječni i ispodprosječni</a:t>
            </a:r>
          </a:p>
        </p:txBody>
      </p:sp>
      <p:pic>
        <p:nvPicPr>
          <p:cNvPr id="10" name="Slika 5" descr="Slika na kojoj se prikazuje tekst, na zatvorenom&#10;&#10;Opis je automatski generiran">
            <a:extLst>
              <a:ext uri="{FF2B5EF4-FFF2-40B4-BE49-F238E27FC236}">
                <a16:creationId xmlns:a16="http://schemas.microsoft.com/office/drawing/2014/main" id="{6B8B45C3-BFB2-46DC-99E0-482BBDAD0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766187" y="372016"/>
            <a:ext cx="2736304" cy="1956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zervirano mjesto teksta 2">
            <a:extLst>
              <a:ext uri="{FF2B5EF4-FFF2-40B4-BE49-F238E27FC236}">
                <a16:creationId xmlns:a16="http://schemas.microsoft.com/office/drawing/2014/main" id="{258E5776-AB2A-483F-992C-32C9A97268AB}"/>
              </a:ext>
            </a:extLst>
          </p:cNvPr>
          <p:cNvSpPr txBox="1">
            <a:spLocks/>
          </p:cNvSpPr>
          <p:nvPr/>
        </p:nvSpPr>
        <p:spPr>
          <a:xfrm>
            <a:off x="4716016" y="2503250"/>
            <a:ext cx="3960440" cy="35342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91440" rIns="91440" bIns="9144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000" dirty="0">
                <a:solidFill>
                  <a:srgbClr val="0070C0"/>
                </a:solidFill>
                <a:latin typeface="Fira Sans Light "/>
                <a:cs typeface="Arial" panose="020B0604020202020204" pitchFamily="34" charset="0"/>
              </a:rPr>
              <a:t>stvaranjem pozitivnog ozračja i osjećaja „pa ja to mogu“ i imam pravo tako osjećati i upravo tako doživljavati, odgajamo buduće čitatelje</a:t>
            </a:r>
          </a:p>
          <a:p>
            <a:r>
              <a:rPr lang="hr-HR" sz="2000" dirty="0">
                <a:solidFill>
                  <a:srgbClr val="FF0000"/>
                </a:solidFill>
                <a:latin typeface="Fira Sans Light "/>
                <a:cs typeface="Arial" panose="020B0604020202020204" pitchFamily="34" charset="0"/>
              </a:rPr>
              <a:t>individualizirani pristup </a:t>
            </a:r>
            <a:br>
              <a:rPr lang="hr-HR" sz="2000" dirty="0">
                <a:solidFill>
                  <a:srgbClr val="FF0000"/>
                </a:solidFill>
                <a:latin typeface="Fira Sans Light "/>
                <a:cs typeface="Arial" panose="020B0604020202020204" pitchFamily="34" charset="0"/>
              </a:rPr>
            </a:br>
            <a:r>
              <a:rPr lang="hr-HR" sz="2000" dirty="0">
                <a:solidFill>
                  <a:srgbClr val="FF0000"/>
                </a:solidFill>
                <a:latin typeface="Fira Sans Light "/>
                <a:cs typeface="Arial" panose="020B0604020202020204" pitchFamily="34" charset="0"/>
              </a:rPr>
              <a:t>– diferencirani zadatci </a:t>
            </a:r>
          </a:p>
        </p:txBody>
      </p:sp>
    </p:spTree>
    <p:extLst>
      <p:ext uri="{BB962C8B-B14F-4D97-AF65-F5344CB8AC3E}">
        <p14:creationId xmlns:p14="http://schemas.microsoft.com/office/powerpoint/2010/main" val="3857952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27EF10-51F7-49B6-94EE-8E1D60C9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9D0F8-8143-403F-9BCE-77441311A7E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Slika 14" descr="cr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67544" y="6237312"/>
            <a:ext cx="8208912" cy="45719"/>
          </a:xfrm>
          <a:prstGeom prst="rect">
            <a:avLst/>
          </a:prstGeom>
        </p:spPr>
      </p:pic>
      <p:graphicFrame>
        <p:nvGraphicFramePr>
          <p:cNvPr id="9" name="Dijagram 4">
            <a:extLst>
              <a:ext uri="{FF2B5EF4-FFF2-40B4-BE49-F238E27FC236}">
                <a16:creationId xmlns:a16="http://schemas.microsoft.com/office/drawing/2014/main" id="{59CB2080-E8DF-439E-8867-A3611A6BA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3893370"/>
              </p:ext>
            </p:extLst>
          </p:nvPr>
        </p:nvGraphicFramePr>
        <p:xfrm>
          <a:off x="179513" y="908720"/>
          <a:ext cx="8784976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14750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ilagođeno 1">
      <a:majorFont>
        <a:latin typeface="Fira San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1113</Words>
  <Application>Microsoft Office PowerPoint</Application>
  <PresentationFormat>Prikaz na zaslonu (4:3)</PresentationFormat>
  <Paragraphs>217</Paragraphs>
  <Slides>22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22</vt:i4>
      </vt:variant>
    </vt:vector>
  </HeadingPairs>
  <TitlesOfParts>
    <vt:vector size="29" baseType="lpstr">
      <vt:lpstr>Fira Sans Light</vt:lpstr>
      <vt:lpstr>Calibri</vt:lpstr>
      <vt:lpstr>Fira Sans Light </vt:lpstr>
      <vt:lpstr>Comic Sans MS</vt:lpstr>
      <vt:lpstr>Arial</vt:lpstr>
      <vt:lpstr>Fira Sans</vt:lpstr>
      <vt:lpstr>Office Theme</vt:lpstr>
      <vt:lpstr>PowerPoint prezentacija</vt:lpstr>
      <vt:lpstr>PowerPoint prezentacija</vt:lpstr>
      <vt:lpstr>PowerPoint prezentacija</vt:lpstr>
      <vt:lpstr> iskustva sa sata</vt:lpstr>
      <vt:lpstr>Stvarni učenici</vt:lpstr>
      <vt:lpstr>PREDVIĐANJA O ČITANJU  – netočna</vt:lpstr>
      <vt:lpstr>ČITANJE – NIZ DEFINICIJA</vt:lpstr>
      <vt:lpstr>UČENIK I LEKTIRA</vt:lpstr>
      <vt:lpstr>PowerPoint prezentacija</vt:lpstr>
      <vt:lpstr>PRIMJER – osjećaji i doživljaji</vt:lpstr>
      <vt:lpstr>FRUSTRACIJA I OTPOR  – razlozi nečitanja</vt:lpstr>
      <vt:lpstr>PowerPoint prezentacija</vt:lpstr>
      <vt:lpstr>SUVREMENI PRISTUP – polazi od ključnih psiholoških pokretača</vt:lpstr>
      <vt:lpstr>TEHNOLOGIJA – pomaže</vt:lpstr>
      <vt:lpstr>pomoć - LISTIĆI ILI RADNA BILJEŽNICA</vt:lpstr>
      <vt:lpstr>LEKTIRAONICA – INTERAKTIVNA RADNA BILJEŽNICA - psihološko rasterećenje - plod četverogodišnjeg istraživanja i edukacija</vt:lpstr>
      <vt:lpstr>LEKTIRAONICA </vt:lpstr>
      <vt:lpstr>MEĐUPREDMETNE TEME  – uporaba IKT-a, Učiti kako učiti, Osobni i socijalni razvoj </vt:lpstr>
      <vt:lpstr>ZAKONSKI OKVIR I PREPORUKE NEČITANJE    -    globalni problem</vt:lpstr>
      <vt:lpstr>Suvremeni pristup </vt:lpstr>
      <vt:lpstr>Rezultat suvremenog pristupa – 75 % učenika počinje čitati djelo u cijelosti</vt:lpstr>
      <vt:lpstr>HVALA!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Predlozak</dc:title>
  <dc:creator>Ivana Tolj</dc:creator>
  <cp:lastModifiedBy>Ankica Pokos</cp:lastModifiedBy>
  <cp:revision>16</cp:revision>
  <dcterms:created xsi:type="dcterms:W3CDTF">2021-01-12T20:51:07Z</dcterms:created>
  <dcterms:modified xsi:type="dcterms:W3CDTF">2021-09-29T10:35:25Z</dcterms:modified>
</cp:coreProperties>
</file>