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7" r:id="rId6"/>
  </p:sldMasterIdLst>
  <p:notesMasterIdLst>
    <p:notesMasterId r:id="rId17"/>
  </p:notesMasterIdLst>
  <p:sldIdLst>
    <p:sldId id="260" r:id="rId7"/>
    <p:sldId id="261" r:id="rId8"/>
    <p:sldId id="287" r:id="rId9"/>
    <p:sldId id="293" r:id="rId10"/>
    <p:sldId id="266" r:id="rId11"/>
    <p:sldId id="294" r:id="rId12"/>
    <p:sldId id="295" r:id="rId13"/>
    <p:sldId id="262" r:id="rId14"/>
    <p:sldId id="269" r:id="rId15"/>
    <p:sldId id="290" r:id="rId16"/>
  </p:sldIdLst>
  <p:sldSz cx="24374475" cy="13717588"/>
  <p:notesSz cx="6858000" cy="9144000"/>
  <p:defaultTextStyle>
    <a:defPPr>
      <a:defRPr lang="sr-Latn-RS"/>
    </a:defPPr>
    <a:lvl1pPr marL="0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319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638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4957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276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1594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9913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8232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6551" algn="l" defTabSz="217663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05D9D-85A3-4241-8986-44F143D0858D}" v="1386" dt="2019-10-30T09:36:37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566" y="77"/>
      </p:cViewPr>
      <p:guideLst>
        <p:guide orient="horz" pos="4321"/>
        <p:guide pos="7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B97EA-B5B0-4BB8-ADAB-EBEC33A0376C}" type="doc">
      <dgm:prSet loTypeId="urn:microsoft.com/office/officeart/2005/8/layout/cycle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B074E4F-1E87-4C9C-8FFB-95D9B57ACF78}">
      <dgm:prSet phldrT="[Text]" custT="1"/>
      <dgm:spPr/>
      <dgm:t>
        <a:bodyPr/>
        <a:lstStyle/>
        <a:p>
          <a:r>
            <a:rPr lang="hr-HR" sz="2800" dirty="0"/>
            <a:t>Besplatno za škole</a:t>
          </a:r>
        </a:p>
      </dgm:t>
    </dgm:pt>
    <dgm:pt modelId="{7CDB79E0-AA8E-459A-9A18-1A9A46357401}" type="parTrans" cxnId="{53A0834A-4537-411C-8DE2-D22E1738C4D6}">
      <dgm:prSet/>
      <dgm:spPr/>
      <dgm:t>
        <a:bodyPr/>
        <a:lstStyle/>
        <a:p>
          <a:endParaRPr lang="hr-HR" sz="2800"/>
        </a:p>
      </dgm:t>
    </dgm:pt>
    <dgm:pt modelId="{CDC0330A-7A19-44EC-B944-72B08E907D1B}" type="sibTrans" cxnId="{53A0834A-4537-411C-8DE2-D22E1738C4D6}">
      <dgm:prSet/>
      <dgm:spPr/>
      <dgm:t>
        <a:bodyPr/>
        <a:lstStyle/>
        <a:p>
          <a:endParaRPr lang="hr-HR" sz="2800"/>
        </a:p>
      </dgm:t>
    </dgm:pt>
    <dgm:pt modelId="{6FC4947B-D3C9-402B-B84B-7C40CE4D4A2D}">
      <dgm:prSet phldrT="[Text]" custT="1"/>
      <dgm:spPr/>
      <dgm:t>
        <a:bodyPr/>
        <a:lstStyle/>
        <a:p>
          <a:r>
            <a:rPr lang="hr-HR" sz="2800" dirty="0"/>
            <a:t>Web aplikacija</a:t>
          </a:r>
        </a:p>
      </dgm:t>
    </dgm:pt>
    <dgm:pt modelId="{82A7BEC8-CEC2-4702-A1F0-99D5732CC33B}" type="parTrans" cxnId="{BA74D635-5397-4CA3-B959-00417FECE1FC}">
      <dgm:prSet/>
      <dgm:spPr/>
      <dgm:t>
        <a:bodyPr/>
        <a:lstStyle/>
        <a:p>
          <a:endParaRPr lang="hr-HR" sz="2800"/>
        </a:p>
      </dgm:t>
    </dgm:pt>
    <dgm:pt modelId="{7356002E-9B80-45CC-93CA-B15B273028E3}" type="sibTrans" cxnId="{BA74D635-5397-4CA3-B959-00417FECE1FC}">
      <dgm:prSet/>
      <dgm:spPr/>
      <dgm:t>
        <a:bodyPr/>
        <a:lstStyle/>
        <a:p>
          <a:endParaRPr lang="hr-HR" sz="2800"/>
        </a:p>
      </dgm:t>
    </dgm:pt>
    <dgm:pt modelId="{7AFC9835-7523-45CC-BFBA-E87B0B0BC68C}">
      <dgm:prSet phldrT="[Text]" custT="1"/>
      <dgm:spPr/>
      <dgm:t>
        <a:bodyPr/>
        <a:lstStyle/>
        <a:p>
          <a:r>
            <a:rPr lang="hr-HR" sz="2800" dirty="0"/>
            <a:t>Pristup moguć s bilo kojeg mjesta s internetskom vezom</a:t>
          </a:r>
        </a:p>
      </dgm:t>
    </dgm:pt>
    <dgm:pt modelId="{340AE75B-2646-48AE-AFE2-F3D33619F41C}" type="parTrans" cxnId="{7FC6D630-F974-4ECB-B66E-5885E6AEDF35}">
      <dgm:prSet/>
      <dgm:spPr/>
      <dgm:t>
        <a:bodyPr/>
        <a:lstStyle/>
        <a:p>
          <a:endParaRPr lang="hr-HR" sz="2800"/>
        </a:p>
      </dgm:t>
    </dgm:pt>
    <dgm:pt modelId="{89F0AA96-5A27-412F-98D8-7CCBAD41902E}" type="sibTrans" cxnId="{7FC6D630-F974-4ECB-B66E-5885E6AEDF35}">
      <dgm:prSet/>
      <dgm:spPr/>
      <dgm:t>
        <a:bodyPr/>
        <a:lstStyle/>
        <a:p>
          <a:endParaRPr lang="hr-HR" sz="2800"/>
        </a:p>
      </dgm:t>
    </dgm:pt>
    <dgm:pt modelId="{E394692A-E96C-4C74-90D8-9C7D87F48639}">
      <dgm:prSet phldrT="[Text]" custT="1"/>
      <dgm:spPr/>
      <dgm:t>
        <a:bodyPr/>
        <a:lstStyle/>
        <a:p>
          <a:r>
            <a:rPr lang="hr-HR" sz="2800" dirty="0"/>
            <a:t>Pokriva većinu poslovnih procesa u računovodstvu i tajništvu</a:t>
          </a:r>
        </a:p>
      </dgm:t>
    </dgm:pt>
    <dgm:pt modelId="{883FC7A6-E71F-47F5-9B77-3B554434C7FA}" type="parTrans" cxnId="{C9A03777-32BB-43DF-A0E2-39761BA5AF54}">
      <dgm:prSet/>
      <dgm:spPr/>
      <dgm:t>
        <a:bodyPr/>
        <a:lstStyle/>
        <a:p>
          <a:endParaRPr lang="hr-HR" sz="2800"/>
        </a:p>
      </dgm:t>
    </dgm:pt>
    <dgm:pt modelId="{5A8BAF98-D468-4921-82F9-EB27025BDA9F}" type="sibTrans" cxnId="{C9A03777-32BB-43DF-A0E2-39761BA5AF54}">
      <dgm:prSet/>
      <dgm:spPr/>
      <dgm:t>
        <a:bodyPr/>
        <a:lstStyle/>
        <a:p>
          <a:endParaRPr lang="hr-HR" sz="2800"/>
        </a:p>
      </dgm:t>
    </dgm:pt>
    <dgm:pt modelId="{3F2CCB94-01C5-48CC-B9D4-8DF7C365C176}">
      <dgm:prSet phldrT="[Text]" custT="1"/>
      <dgm:spPr/>
      <dgm:t>
        <a:bodyPr/>
        <a:lstStyle/>
        <a:p>
          <a:r>
            <a:rPr lang="hr-HR" sz="2800" dirty="0"/>
            <a:t>Nije potrebna instalacija na računalo</a:t>
          </a:r>
        </a:p>
      </dgm:t>
    </dgm:pt>
    <dgm:pt modelId="{A5C677BE-D7FC-4CC0-AFF6-10C1F48D109C}" type="parTrans" cxnId="{874F926F-37BD-4DD3-8C3E-BD7D5C441E2F}">
      <dgm:prSet/>
      <dgm:spPr/>
      <dgm:t>
        <a:bodyPr/>
        <a:lstStyle/>
        <a:p>
          <a:endParaRPr lang="hr-HR" sz="2800"/>
        </a:p>
      </dgm:t>
    </dgm:pt>
    <dgm:pt modelId="{713B2657-D76A-4230-90CA-8D7F4D48139B}" type="sibTrans" cxnId="{874F926F-37BD-4DD3-8C3E-BD7D5C441E2F}">
      <dgm:prSet/>
      <dgm:spPr/>
      <dgm:t>
        <a:bodyPr/>
        <a:lstStyle/>
        <a:p>
          <a:endParaRPr lang="hr-HR" sz="2800"/>
        </a:p>
      </dgm:t>
    </dgm:pt>
    <dgm:pt modelId="{449ACD52-A308-46F9-8E9B-054052EE07E1}">
      <dgm:prSet custT="1"/>
      <dgm:spPr/>
      <dgm:t>
        <a:bodyPr/>
        <a:lstStyle/>
        <a:p>
          <a:r>
            <a:rPr lang="hr-HR" sz="2800" dirty="0"/>
            <a:t>Učinkovito i transparentno upravljanje školom</a:t>
          </a:r>
        </a:p>
      </dgm:t>
    </dgm:pt>
    <dgm:pt modelId="{27BD733D-60ED-4535-8AC8-1093D0F6F995}" type="parTrans" cxnId="{B4F90FC3-E346-48AE-949F-3EF1E39EA9F9}">
      <dgm:prSet/>
      <dgm:spPr/>
      <dgm:t>
        <a:bodyPr/>
        <a:lstStyle/>
        <a:p>
          <a:endParaRPr lang="hr-HR" sz="2800"/>
        </a:p>
      </dgm:t>
    </dgm:pt>
    <dgm:pt modelId="{6FAF615C-3EF3-4C0F-8A81-77A131940F6D}" type="sibTrans" cxnId="{B4F90FC3-E346-48AE-949F-3EF1E39EA9F9}">
      <dgm:prSet/>
      <dgm:spPr/>
      <dgm:t>
        <a:bodyPr/>
        <a:lstStyle/>
        <a:p>
          <a:endParaRPr lang="hr-HR" sz="2800"/>
        </a:p>
      </dgm:t>
    </dgm:pt>
    <dgm:pt modelId="{F4EDC809-8477-40FB-BF7F-2912F86893B0}">
      <dgm:prSet custT="1"/>
      <dgm:spPr/>
      <dgm:t>
        <a:bodyPr/>
        <a:lstStyle/>
        <a:p>
          <a:r>
            <a:rPr lang="hr-HR" sz="2800" dirty="0" err="1"/>
            <a:t>Neogračeni</a:t>
          </a:r>
          <a:r>
            <a:rPr lang="hr-HR" sz="2800" dirty="0"/>
            <a:t> broj korisnika</a:t>
          </a:r>
        </a:p>
      </dgm:t>
    </dgm:pt>
    <dgm:pt modelId="{6D1AAFDE-F17E-443A-AB4D-85E4E8E1B280}" type="parTrans" cxnId="{9C4F2151-14AD-4423-8574-3DC5C2A41B1D}">
      <dgm:prSet/>
      <dgm:spPr/>
      <dgm:t>
        <a:bodyPr/>
        <a:lstStyle/>
        <a:p>
          <a:endParaRPr lang="hr-HR" sz="2800"/>
        </a:p>
      </dgm:t>
    </dgm:pt>
    <dgm:pt modelId="{011CDB55-F9BD-4FA1-83DB-6148755E2AB4}" type="sibTrans" cxnId="{9C4F2151-14AD-4423-8574-3DC5C2A41B1D}">
      <dgm:prSet/>
      <dgm:spPr/>
      <dgm:t>
        <a:bodyPr/>
        <a:lstStyle/>
        <a:p>
          <a:endParaRPr lang="hr-HR" sz="2800"/>
        </a:p>
      </dgm:t>
    </dgm:pt>
    <dgm:pt modelId="{A35D3454-19F6-40E1-A3FF-66FD078E86E5}" type="pres">
      <dgm:prSet presAssocID="{C41B97EA-B5B0-4BB8-ADAB-EBEC33A0376C}" presName="cycle" presStyleCnt="0">
        <dgm:presLayoutVars>
          <dgm:dir/>
          <dgm:resizeHandles val="exact"/>
        </dgm:presLayoutVars>
      </dgm:prSet>
      <dgm:spPr/>
    </dgm:pt>
    <dgm:pt modelId="{260E4232-88DD-4321-A97D-ED791DB9AD6C}" type="pres">
      <dgm:prSet presAssocID="{AB074E4F-1E87-4C9C-8FFB-95D9B57ACF78}" presName="node" presStyleLbl="node1" presStyleIdx="0" presStyleCnt="7" custScaleX="121046" custScaleY="134392">
        <dgm:presLayoutVars>
          <dgm:bulletEnabled val="1"/>
        </dgm:presLayoutVars>
      </dgm:prSet>
      <dgm:spPr/>
    </dgm:pt>
    <dgm:pt modelId="{6E383FDA-4D48-4C93-95C0-8A71AC274B2A}" type="pres">
      <dgm:prSet presAssocID="{AB074E4F-1E87-4C9C-8FFB-95D9B57ACF78}" presName="spNode" presStyleCnt="0"/>
      <dgm:spPr/>
    </dgm:pt>
    <dgm:pt modelId="{E4485A5C-677F-431C-8DF4-74962555757D}" type="pres">
      <dgm:prSet presAssocID="{CDC0330A-7A19-44EC-B944-72B08E907D1B}" presName="sibTrans" presStyleLbl="sibTrans1D1" presStyleIdx="0" presStyleCnt="7"/>
      <dgm:spPr/>
    </dgm:pt>
    <dgm:pt modelId="{0AF7A025-4F0A-443C-BD6A-973A08BB130A}" type="pres">
      <dgm:prSet presAssocID="{6FC4947B-D3C9-402B-B84B-7C40CE4D4A2D}" presName="node" presStyleLbl="node1" presStyleIdx="1" presStyleCnt="7" custScaleX="121046" custScaleY="134392">
        <dgm:presLayoutVars>
          <dgm:bulletEnabled val="1"/>
        </dgm:presLayoutVars>
      </dgm:prSet>
      <dgm:spPr/>
    </dgm:pt>
    <dgm:pt modelId="{399631AA-6D9C-4F14-9055-DAE4906A1407}" type="pres">
      <dgm:prSet presAssocID="{6FC4947B-D3C9-402B-B84B-7C40CE4D4A2D}" presName="spNode" presStyleCnt="0"/>
      <dgm:spPr/>
    </dgm:pt>
    <dgm:pt modelId="{0D33DDFF-5A05-46D0-BF63-56221F64BED4}" type="pres">
      <dgm:prSet presAssocID="{7356002E-9B80-45CC-93CA-B15B273028E3}" presName="sibTrans" presStyleLbl="sibTrans1D1" presStyleIdx="1" presStyleCnt="7"/>
      <dgm:spPr/>
    </dgm:pt>
    <dgm:pt modelId="{22E715E2-EB2C-413D-A6C6-DAA40A046CF0}" type="pres">
      <dgm:prSet presAssocID="{7AFC9835-7523-45CC-BFBA-E87B0B0BC68C}" presName="node" presStyleLbl="node1" presStyleIdx="2" presStyleCnt="7" custScaleX="121046" custScaleY="134392">
        <dgm:presLayoutVars>
          <dgm:bulletEnabled val="1"/>
        </dgm:presLayoutVars>
      </dgm:prSet>
      <dgm:spPr/>
    </dgm:pt>
    <dgm:pt modelId="{0BFBB92A-76C9-45C0-B422-1D98C14B808F}" type="pres">
      <dgm:prSet presAssocID="{7AFC9835-7523-45CC-BFBA-E87B0B0BC68C}" presName="spNode" presStyleCnt="0"/>
      <dgm:spPr/>
    </dgm:pt>
    <dgm:pt modelId="{E9B72639-837A-468C-B921-28713BD2C913}" type="pres">
      <dgm:prSet presAssocID="{89F0AA96-5A27-412F-98D8-7CCBAD41902E}" presName="sibTrans" presStyleLbl="sibTrans1D1" presStyleIdx="2" presStyleCnt="7"/>
      <dgm:spPr/>
    </dgm:pt>
    <dgm:pt modelId="{EA4037FB-B98A-4CF7-8EF8-8CA84F65D385}" type="pres">
      <dgm:prSet presAssocID="{F4EDC809-8477-40FB-BF7F-2912F86893B0}" presName="node" presStyleLbl="node1" presStyleIdx="3" presStyleCnt="7" custScaleX="121046" custScaleY="134392">
        <dgm:presLayoutVars>
          <dgm:bulletEnabled val="1"/>
        </dgm:presLayoutVars>
      </dgm:prSet>
      <dgm:spPr/>
    </dgm:pt>
    <dgm:pt modelId="{CBFD41DC-7C29-42B3-95B3-0AE928815A0F}" type="pres">
      <dgm:prSet presAssocID="{F4EDC809-8477-40FB-BF7F-2912F86893B0}" presName="spNode" presStyleCnt="0"/>
      <dgm:spPr/>
    </dgm:pt>
    <dgm:pt modelId="{77958970-397D-490E-9E25-9508DDA7007F}" type="pres">
      <dgm:prSet presAssocID="{011CDB55-F9BD-4FA1-83DB-6148755E2AB4}" presName="sibTrans" presStyleLbl="sibTrans1D1" presStyleIdx="3" presStyleCnt="7"/>
      <dgm:spPr/>
    </dgm:pt>
    <dgm:pt modelId="{A014DCC6-79F0-49BE-A0C2-6B5BAE16D046}" type="pres">
      <dgm:prSet presAssocID="{449ACD52-A308-46F9-8E9B-054052EE07E1}" presName="node" presStyleLbl="node1" presStyleIdx="4" presStyleCnt="7" custScaleX="121046" custScaleY="134392">
        <dgm:presLayoutVars>
          <dgm:bulletEnabled val="1"/>
        </dgm:presLayoutVars>
      </dgm:prSet>
      <dgm:spPr/>
    </dgm:pt>
    <dgm:pt modelId="{A9E153D7-630F-42D5-A740-25EE12B0B984}" type="pres">
      <dgm:prSet presAssocID="{449ACD52-A308-46F9-8E9B-054052EE07E1}" presName="spNode" presStyleCnt="0"/>
      <dgm:spPr/>
    </dgm:pt>
    <dgm:pt modelId="{FE1B1452-C44B-490D-A257-D4615F5F6889}" type="pres">
      <dgm:prSet presAssocID="{6FAF615C-3EF3-4C0F-8A81-77A131940F6D}" presName="sibTrans" presStyleLbl="sibTrans1D1" presStyleIdx="4" presStyleCnt="7"/>
      <dgm:spPr/>
    </dgm:pt>
    <dgm:pt modelId="{9C016CFF-36C9-4A3B-A3D9-92C9F2EB6B7E}" type="pres">
      <dgm:prSet presAssocID="{E394692A-E96C-4C74-90D8-9C7D87F48639}" presName="node" presStyleLbl="node1" presStyleIdx="5" presStyleCnt="7" custScaleX="121046" custScaleY="134392">
        <dgm:presLayoutVars>
          <dgm:bulletEnabled val="1"/>
        </dgm:presLayoutVars>
      </dgm:prSet>
      <dgm:spPr/>
    </dgm:pt>
    <dgm:pt modelId="{446D31DC-EDB1-4123-8FBA-D5FD68A87167}" type="pres">
      <dgm:prSet presAssocID="{E394692A-E96C-4C74-90D8-9C7D87F48639}" presName="spNode" presStyleCnt="0"/>
      <dgm:spPr/>
    </dgm:pt>
    <dgm:pt modelId="{633FE9AA-23AD-4A31-9864-E929AFB4942E}" type="pres">
      <dgm:prSet presAssocID="{5A8BAF98-D468-4921-82F9-EB27025BDA9F}" presName="sibTrans" presStyleLbl="sibTrans1D1" presStyleIdx="5" presStyleCnt="7"/>
      <dgm:spPr/>
    </dgm:pt>
    <dgm:pt modelId="{2C36585D-11E7-468B-9BE4-A8E90055BBB7}" type="pres">
      <dgm:prSet presAssocID="{3F2CCB94-01C5-48CC-B9D4-8DF7C365C176}" presName="node" presStyleLbl="node1" presStyleIdx="6" presStyleCnt="7" custScaleX="121046" custScaleY="134392">
        <dgm:presLayoutVars>
          <dgm:bulletEnabled val="1"/>
        </dgm:presLayoutVars>
      </dgm:prSet>
      <dgm:spPr/>
    </dgm:pt>
    <dgm:pt modelId="{8554C3BB-3488-47B3-B78A-C37420A36AB4}" type="pres">
      <dgm:prSet presAssocID="{3F2CCB94-01C5-48CC-B9D4-8DF7C365C176}" presName="spNode" presStyleCnt="0"/>
      <dgm:spPr/>
    </dgm:pt>
    <dgm:pt modelId="{ABF95D39-FCCA-4E8C-A0EA-7F9BE4A640BE}" type="pres">
      <dgm:prSet presAssocID="{713B2657-D76A-4230-90CA-8D7F4D48139B}" presName="sibTrans" presStyleLbl="sibTrans1D1" presStyleIdx="6" presStyleCnt="7"/>
      <dgm:spPr/>
    </dgm:pt>
  </dgm:ptLst>
  <dgm:cxnLst>
    <dgm:cxn modelId="{464DB908-512A-4392-A63E-D174DFC42040}" type="presOf" srcId="{3F2CCB94-01C5-48CC-B9D4-8DF7C365C176}" destId="{2C36585D-11E7-468B-9BE4-A8E90055BBB7}" srcOrd="0" destOrd="0" presId="urn:microsoft.com/office/officeart/2005/8/layout/cycle6"/>
    <dgm:cxn modelId="{E328E90A-7B05-4D30-8B74-A302AD822608}" type="presOf" srcId="{713B2657-D76A-4230-90CA-8D7F4D48139B}" destId="{ABF95D39-FCCA-4E8C-A0EA-7F9BE4A640BE}" srcOrd="0" destOrd="0" presId="urn:microsoft.com/office/officeart/2005/8/layout/cycle6"/>
    <dgm:cxn modelId="{F0F11A20-CB28-4365-8DC9-08398784D331}" type="presOf" srcId="{449ACD52-A308-46F9-8E9B-054052EE07E1}" destId="{A014DCC6-79F0-49BE-A0C2-6B5BAE16D046}" srcOrd="0" destOrd="0" presId="urn:microsoft.com/office/officeart/2005/8/layout/cycle6"/>
    <dgm:cxn modelId="{7FC6D630-F974-4ECB-B66E-5885E6AEDF35}" srcId="{C41B97EA-B5B0-4BB8-ADAB-EBEC33A0376C}" destId="{7AFC9835-7523-45CC-BFBA-E87B0B0BC68C}" srcOrd="2" destOrd="0" parTransId="{340AE75B-2646-48AE-AFE2-F3D33619F41C}" sibTransId="{89F0AA96-5A27-412F-98D8-7CCBAD41902E}"/>
    <dgm:cxn modelId="{D05C0932-982C-461B-98D7-60778F5220B7}" type="presOf" srcId="{CDC0330A-7A19-44EC-B944-72B08E907D1B}" destId="{E4485A5C-677F-431C-8DF4-74962555757D}" srcOrd="0" destOrd="0" presId="urn:microsoft.com/office/officeart/2005/8/layout/cycle6"/>
    <dgm:cxn modelId="{3C6A4035-24C4-4701-B9D7-7D3BE15F3B48}" type="presOf" srcId="{7AFC9835-7523-45CC-BFBA-E87B0B0BC68C}" destId="{22E715E2-EB2C-413D-A6C6-DAA40A046CF0}" srcOrd="0" destOrd="0" presId="urn:microsoft.com/office/officeart/2005/8/layout/cycle6"/>
    <dgm:cxn modelId="{BA74D635-5397-4CA3-B959-00417FECE1FC}" srcId="{C41B97EA-B5B0-4BB8-ADAB-EBEC33A0376C}" destId="{6FC4947B-D3C9-402B-B84B-7C40CE4D4A2D}" srcOrd="1" destOrd="0" parTransId="{82A7BEC8-CEC2-4702-A1F0-99D5732CC33B}" sibTransId="{7356002E-9B80-45CC-93CA-B15B273028E3}"/>
    <dgm:cxn modelId="{E090ED3D-E9CE-483C-BBF2-FDEAF5F88A41}" type="presOf" srcId="{011CDB55-F9BD-4FA1-83DB-6148755E2AB4}" destId="{77958970-397D-490E-9E25-9508DDA7007F}" srcOrd="0" destOrd="0" presId="urn:microsoft.com/office/officeart/2005/8/layout/cycle6"/>
    <dgm:cxn modelId="{50A24B3F-437B-4B6E-B5BE-5FDF60951DAB}" type="presOf" srcId="{7356002E-9B80-45CC-93CA-B15B273028E3}" destId="{0D33DDFF-5A05-46D0-BF63-56221F64BED4}" srcOrd="0" destOrd="0" presId="urn:microsoft.com/office/officeart/2005/8/layout/cycle6"/>
    <dgm:cxn modelId="{53A0834A-4537-411C-8DE2-D22E1738C4D6}" srcId="{C41B97EA-B5B0-4BB8-ADAB-EBEC33A0376C}" destId="{AB074E4F-1E87-4C9C-8FFB-95D9B57ACF78}" srcOrd="0" destOrd="0" parTransId="{7CDB79E0-AA8E-459A-9A18-1A9A46357401}" sibTransId="{CDC0330A-7A19-44EC-B944-72B08E907D1B}"/>
    <dgm:cxn modelId="{A338034E-7BE1-484C-9CDA-837DBE95F601}" type="presOf" srcId="{C41B97EA-B5B0-4BB8-ADAB-EBEC33A0376C}" destId="{A35D3454-19F6-40E1-A3FF-66FD078E86E5}" srcOrd="0" destOrd="0" presId="urn:microsoft.com/office/officeart/2005/8/layout/cycle6"/>
    <dgm:cxn modelId="{CF31814E-838A-4E1E-8146-14C08690C4C6}" type="presOf" srcId="{5A8BAF98-D468-4921-82F9-EB27025BDA9F}" destId="{633FE9AA-23AD-4A31-9864-E929AFB4942E}" srcOrd="0" destOrd="0" presId="urn:microsoft.com/office/officeart/2005/8/layout/cycle6"/>
    <dgm:cxn modelId="{874F926F-37BD-4DD3-8C3E-BD7D5C441E2F}" srcId="{C41B97EA-B5B0-4BB8-ADAB-EBEC33A0376C}" destId="{3F2CCB94-01C5-48CC-B9D4-8DF7C365C176}" srcOrd="6" destOrd="0" parTransId="{A5C677BE-D7FC-4CC0-AFF6-10C1F48D109C}" sibTransId="{713B2657-D76A-4230-90CA-8D7F4D48139B}"/>
    <dgm:cxn modelId="{9C4F2151-14AD-4423-8574-3DC5C2A41B1D}" srcId="{C41B97EA-B5B0-4BB8-ADAB-EBEC33A0376C}" destId="{F4EDC809-8477-40FB-BF7F-2912F86893B0}" srcOrd="3" destOrd="0" parTransId="{6D1AAFDE-F17E-443A-AB4D-85E4E8E1B280}" sibTransId="{011CDB55-F9BD-4FA1-83DB-6148755E2AB4}"/>
    <dgm:cxn modelId="{C9A03777-32BB-43DF-A0E2-39761BA5AF54}" srcId="{C41B97EA-B5B0-4BB8-ADAB-EBEC33A0376C}" destId="{E394692A-E96C-4C74-90D8-9C7D87F48639}" srcOrd="5" destOrd="0" parTransId="{883FC7A6-E71F-47F5-9B77-3B554434C7FA}" sibTransId="{5A8BAF98-D468-4921-82F9-EB27025BDA9F}"/>
    <dgm:cxn modelId="{AAFF95A4-7AAA-4365-8A86-86AF7F8ACC6B}" type="presOf" srcId="{AB074E4F-1E87-4C9C-8FFB-95D9B57ACF78}" destId="{260E4232-88DD-4321-A97D-ED791DB9AD6C}" srcOrd="0" destOrd="0" presId="urn:microsoft.com/office/officeart/2005/8/layout/cycle6"/>
    <dgm:cxn modelId="{B4F90FC3-E346-48AE-949F-3EF1E39EA9F9}" srcId="{C41B97EA-B5B0-4BB8-ADAB-EBEC33A0376C}" destId="{449ACD52-A308-46F9-8E9B-054052EE07E1}" srcOrd="4" destOrd="0" parTransId="{27BD733D-60ED-4535-8AC8-1093D0F6F995}" sibTransId="{6FAF615C-3EF3-4C0F-8A81-77A131940F6D}"/>
    <dgm:cxn modelId="{EB0709D0-2579-4D70-AF9E-2194FCA31389}" type="presOf" srcId="{E394692A-E96C-4C74-90D8-9C7D87F48639}" destId="{9C016CFF-36C9-4A3B-A3D9-92C9F2EB6B7E}" srcOrd="0" destOrd="0" presId="urn:microsoft.com/office/officeart/2005/8/layout/cycle6"/>
    <dgm:cxn modelId="{B65582D7-0DF7-4938-ACDB-D001187F3613}" type="presOf" srcId="{6FAF615C-3EF3-4C0F-8A81-77A131940F6D}" destId="{FE1B1452-C44B-490D-A257-D4615F5F6889}" srcOrd="0" destOrd="0" presId="urn:microsoft.com/office/officeart/2005/8/layout/cycle6"/>
    <dgm:cxn modelId="{8263DBEC-BD25-4739-AA9D-39E5B7AB9521}" type="presOf" srcId="{F4EDC809-8477-40FB-BF7F-2912F86893B0}" destId="{EA4037FB-B98A-4CF7-8EF8-8CA84F65D385}" srcOrd="0" destOrd="0" presId="urn:microsoft.com/office/officeart/2005/8/layout/cycle6"/>
    <dgm:cxn modelId="{6394CDFD-0BA9-4DC4-9FBF-29E7D7675556}" type="presOf" srcId="{6FC4947B-D3C9-402B-B84B-7C40CE4D4A2D}" destId="{0AF7A025-4F0A-443C-BD6A-973A08BB130A}" srcOrd="0" destOrd="0" presId="urn:microsoft.com/office/officeart/2005/8/layout/cycle6"/>
    <dgm:cxn modelId="{83A445FE-E5A7-48D1-9E4F-75A5DEBFCCA9}" type="presOf" srcId="{89F0AA96-5A27-412F-98D8-7CCBAD41902E}" destId="{E9B72639-837A-468C-B921-28713BD2C913}" srcOrd="0" destOrd="0" presId="urn:microsoft.com/office/officeart/2005/8/layout/cycle6"/>
    <dgm:cxn modelId="{0237C469-1C10-4024-97B3-5F4001646E8E}" type="presParOf" srcId="{A35D3454-19F6-40E1-A3FF-66FD078E86E5}" destId="{260E4232-88DD-4321-A97D-ED791DB9AD6C}" srcOrd="0" destOrd="0" presId="urn:microsoft.com/office/officeart/2005/8/layout/cycle6"/>
    <dgm:cxn modelId="{332BDA17-87BA-4370-8956-AD1663BF09B3}" type="presParOf" srcId="{A35D3454-19F6-40E1-A3FF-66FD078E86E5}" destId="{6E383FDA-4D48-4C93-95C0-8A71AC274B2A}" srcOrd="1" destOrd="0" presId="urn:microsoft.com/office/officeart/2005/8/layout/cycle6"/>
    <dgm:cxn modelId="{FF345969-3E4B-4537-923B-CD695C3A69CF}" type="presParOf" srcId="{A35D3454-19F6-40E1-A3FF-66FD078E86E5}" destId="{E4485A5C-677F-431C-8DF4-74962555757D}" srcOrd="2" destOrd="0" presId="urn:microsoft.com/office/officeart/2005/8/layout/cycle6"/>
    <dgm:cxn modelId="{FBE22948-6E3D-40A6-8D9B-ED987AD25D11}" type="presParOf" srcId="{A35D3454-19F6-40E1-A3FF-66FD078E86E5}" destId="{0AF7A025-4F0A-443C-BD6A-973A08BB130A}" srcOrd="3" destOrd="0" presId="urn:microsoft.com/office/officeart/2005/8/layout/cycle6"/>
    <dgm:cxn modelId="{E12DCE54-AF4A-402D-8B07-502F998FF1CA}" type="presParOf" srcId="{A35D3454-19F6-40E1-A3FF-66FD078E86E5}" destId="{399631AA-6D9C-4F14-9055-DAE4906A1407}" srcOrd="4" destOrd="0" presId="urn:microsoft.com/office/officeart/2005/8/layout/cycle6"/>
    <dgm:cxn modelId="{E5FAD26B-2C8A-4278-B53B-B4728DFB57A0}" type="presParOf" srcId="{A35D3454-19F6-40E1-A3FF-66FD078E86E5}" destId="{0D33DDFF-5A05-46D0-BF63-56221F64BED4}" srcOrd="5" destOrd="0" presId="urn:microsoft.com/office/officeart/2005/8/layout/cycle6"/>
    <dgm:cxn modelId="{8B1A1D78-F6EE-443C-9E7C-78461B437CB7}" type="presParOf" srcId="{A35D3454-19F6-40E1-A3FF-66FD078E86E5}" destId="{22E715E2-EB2C-413D-A6C6-DAA40A046CF0}" srcOrd="6" destOrd="0" presId="urn:microsoft.com/office/officeart/2005/8/layout/cycle6"/>
    <dgm:cxn modelId="{69B4A096-4110-451E-87AD-61E7119D09FB}" type="presParOf" srcId="{A35D3454-19F6-40E1-A3FF-66FD078E86E5}" destId="{0BFBB92A-76C9-45C0-B422-1D98C14B808F}" srcOrd="7" destOrd="0" presId="urn:microsoft.com/office/officeart/2005/8/layout/cycle6"/>
    <dgm:cxn modelId="{C515298C-1BE3-44E6-B5B2-7CC4D7ABC340}" type="presParOf" srcId="{A35D3454-19F6-40E1-A3FF-66FD078E86E5}" destId="{E9B72639-837A-468C-B921-28713BD2C913}" srcOrd="8" destOrd="0" presId="urn:microsoft.com/office/officeart/2005/8/layout/cycle6"/>
    <dgm:cxn modelId="{013CD004-73BA-4D75-9B2B-08A196AD32BE}" type="presParOf" srcId="{A35D3454-19F6-40E1-A3FF-66FD078E86E5}" destId="{EA4037FB-B98A-4CF7-8EF8-8CA84F65D385}" srcOrd="9" destOrd="0" presId="urn:microsoft.com/office/officeart/2005/8/layout/cycle6"/>
    <dgm:cxn modelId="{3A3C87D6-2873-46F8-8BD3-ADDD99CCC04F}" type="presParOf" srcId="{A35D3454-19F6-40E1-A3FF-66FD078E86E5}" destId="{CBFD41DC-7C29-42B3-95B3-0AE928815A0F}" srcOrd="10" destOrd="0" presId="urn:microsoft.com/office/officeart/2005/8/layout/cycle6"/>
    <dgm:cxn modelId="{C7B2DBFE-32A5-405A-96B1-C07D64FFA9B8}" type="presParOf" srcId="{A35D3454-19F6-40E1-A3FF-66FD078E86E5}" destId="{77958970-397D-490E-9E25-9508DDA7007F}" srcOrd="11" destOrd="0" presId="urn:microsoft.com/office/officeart/2005/8/layout/cycle6"/>
    <dgm:cxn modelId="{8D7E8E59-16C2-4647-AE33-20220388EFFD}" type="presParOf" srcId="{A35D3454-19F6-40E1-A3FF-66FD078E86E5}" destId="{A014DCC6-79F0-49BE-A0C2-6B5BAE16D046}" srcOrd="12" destOrd="0" presId="urn:microsoft.com/office/officeart/2005/8/layout/cycle6"/>
    <dgm:cxn modelId="{05B7738F-E538-4B48-950A-A51011702B9E}" type="presParOf" srcId="{A35D3454-19F6-40E1-A3FF-66FD078E86E5}" destId="{A9E153D7-630F-42D5-A740-25EE12B0B984}" srcOrd="13" destOrd="0" presId="urn:microsoft.com/office/officeart/2005/8/layout/cycle6"/>
    <dgm:cxn modelId="{BEBCDD44-CFC2-4689-8F70-A5B19CFDE60B}" type="presParOf" srcId="{A35D3454-19F6-40E1-A3FF-66FD078E86E5}" destId="{FE1B1452-C44B-490D-A257-D4615F5F6889}" srcOrd="14" destOrd="0" presId="urn:microsoft.com/office/officeart/2005/8/layout/cycle6"/>
    <dgm:cxn modelId="{81928587-8EEC-4078-9512-FC75CA5D8AC1}" type="presParOf" srcId="{A35D3454-19F6-40E1-A3FF-66FD078E86E5}" destId="{9C016CFF-36C9-4A3B-A3D9-92C9F2EB6B7E}" srcOrd="15" destOrd="0" presId="urn:microsoft.com/office/officeart/2005/8/layout/cycle6"/>
    <dgm:cxn modelId="{59E3D666-2236-40E3-8DA6-C42564D72BCE}" type="presParOf" srcId="{A35D3454-19F6-40E1-A3FF-66FD078E86E5}" destId="{446D31DC-EDB1-4123-8FBA-D5FD68A87167}" srcOrd="16" destOrd="0" presId="urn:microsoft.com/office/officeart/2005/8/layout/cycle6"/>
    <dgm:cxn modelId="{33D4BD27-32DB-4C1F-A8AE-B2DADBD52EAA}" type="presParOf" srcId="{A35D3454-19F6-40E1-A3FF-66FD078E86E5}" destId="{633FE9AA-23AD-4A31-9864-E929AFB4942E}" srcOrd="17" destOrd="0" presId="urn:microsoft.com/office/officeart/2005/8/layout/cycle6"/>
    <dgm:cxn modelId="{1B207186-3110-4D4F-A70C-E011D205F0A8}" type="presParOf" srcId="{A35D3454-19F6-40E1-A3FF-66FD078E86E5}" destId="{2C36585D-11E7-468B-9BE4-A8E90055BBB7}" srcOrd="18" destOrd="0" presId="urn:microsoft.com/office/officeart/2005/8/layout/cycle6"/>
    <dgm:cxn modelId="{D46D43C3-3D3F-45F0-8DAC-1B5A727A4168}" type="presParOf" srcId="{A35D3454-19F6-40E1-A3FF-66FD078E86E5}" destId="{8554C3BB-3488-47B3-B78A-C37420A36AB4}" srcOrd="19" destOrd="0" presId="urn:microsoft.com/office/officeart/2005/8/layout/cycle6"/>
    <dgm:cxn modelId="{963715B0-F610-41A5-AE05-DCF45CBF2B8A}" type="presParOf" srcId="{A35D3454-19F6-40E1-A3FF-66FD078E86E5}" destId="{ABF95D39-FCCA-4E8C-A0EA-7F9BE4A640B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8EB01-3B53-4CD8-90DC-6C2AE05A76EC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FDD7893-AC61-46CC-957E-DB21EFD9C46F}">
      <dgm:prSet phldrT="[Text]"/>
      <dgm:spPr/>
      <dgm:t>
        <a:bodyPr/>
        <a:lstStyle/>
        <a:p>
          <a:r>
            <a:rPr lang="hr-HR" dirty="0"/>
            <a:t>Prodaja</a:t>
          </a:r>
        </a:p>
      </dgm:t>
    </dgm:pt>
    <dgm:pt modelId="{CBBA62C2-6F55-452F-BD0F-B36FD64E12DB}" type="parTrans" cxnId="{7AF50487-BD4A-41D0-A7E4-B487FCAA227F}">
      <dgm:prSet/>
      <dgm:spPr/>
      <dgm:t>
        <a:bodyPr/>
        <a:lstStyle/>
        <a:p>
          <a:endParaRPr lang="hr-HR"/>
        </a:p>
      </dgm:t>
    </dgm:pt>
    <dgm:pt modelId="{8C01A7E6-793C-4AB3-933D-DC0C6B1D6521}" type="sibTrans" cxnId="{7AF50487-BD4A-41D0-A7E4-B487FCAA227F}">
      <dgm:prSet/>
      <dgm:spPr/>
      <dgm:t>
        <a:bodyPr/>
        <a:lstStyle/>
        <a:p>
          <a:endParaRPr lang="hr-HR"/>
        </a:p>
      </dgm:t>
    </dgm:pt>
    <dgm:pt modelId="{943B1D4A-1E2F-43ED-A66B-A27A5F2C5D7A}">
      <dgm:prSet phldrT="[Text]"/>
      <dgm:spPr/>
      <dgm:t>
        <a:bodyPr/>
        <a:lstStyle/>
        <a:p>
          <a:r>
            <a:rPr lang="hr-HR" dirty="0"/>
            <a:t>Obveze prema dobavljačima i ulazni </a:t>
          </a:r>
          <a:r>
            <a:rPr lang="hr-HR" dirty="0" err="1"/>
            <a:t>eRačun</a:t>
          </a:r>
          <a:endParaRPr lang="hr-HR" dirty="0"/>
        </a:p>
      </dgm:t>
    </dgm:pt>
    <dgm:pt modelId="{F5CA7BAF-8F44-431D-A152-37C5D0CB879F}" type="parTrans" cxnId="{22DA9F86-8253-473E-8D72-1ED0485612FC}">
      <dgm:prSet/>
      <dgm:spPr/>
      <dgm:t>
        <a:bodyPr/>
        <a:lstStyle/>
        <a:p>
          <a:endParaRPr lang="hr-HR"/>
        </a:p>
      </dgm:t>
    </dgm:pt>
    <dgm:pt modelId="{7BE16A63-4B65-4C98-9AB5-F8B75B94A718}" type="sibTrans" cxnId="{22DA9F86-8253-473E-8D72-1ED0485612FC}">
      <dgm:prSet/>
      <dgm:spPr/>
      <dgm:t>
        <a:bodyPr/>
        <a:lstStyle/>
        <a:p>
          <a:endParaRPr lang="hr-HR"/>
        </a:p>
      </dgm:t>
    </dgm:pt>
    <dgm:pt modelId="{13EE8841-3296-4B0A-BAD3-7B5158BF12E2}">
      <dgm:prSet phldrT="[Text]"/>
      <dgm:spPr/>
      <dgm:t>
        <a:bodyPr/>
        <a:lstStyle/>
        <a:p>
          <a:r>
            <a:rPr lang="hr-HR" dirty="0"/>
            <a:t>Dugotrajna imovina</a:t>
          </a:r>
        </a:p>
      </dgm:t>
    </dgm:pt>
    <dgm:pt modelId="{33B090E8-A474-4D87-9DA3-6CC3624CD77D}" type="parTrans" cxnId="{B976B396-95D2-4CF2-9FCB-E5979BF1223D}">
      <dgm:prSet/>
      <dgm:spPr/>
      <dgm:t>
        <a:bodyPr/>
        <a:lstStyle/>
        <a:p>
          <a:endParaRPr lang="hr-HR"/>
        </a:p>
      </dgm:t>
    </dgm:pt>
    <dgm:pt modelId="{943EC844-7050-420E-BC5F-E17118C273E6}" type="sibTrans" cxnId="{B976B396-95D2-4CF2-9FCB-E5979BF1223D}">
      <dgm:prSet/>
      <dgm:spPr/>
      <dgm:t>
        <a:bodyPr/>
        <a:lstStyle/>
        <a:p>
          <a:endParaRPr lang="hr-HR"/>
        </a:p>
      </dgm:t>
    </dgm:pt>
    <dgm:pt modelId="{9EB8CBD8-37F1-4D6F-9ECF-353B06DA08D0}">
      <dgm:prSet phldrT="[Text]"/>
      <dgm:spPr/>
      <dgm:t>
        <a:bodyPr/>
        <a:lstStyle/>
        <a:p>
          <a:r>
            <a:rPr lang="hr-HR" dirty="0"/>
            <a:t>Putni nalozi</a:t>
          </a:r>
        </a:p>
      </dgm:t>
    </dgm:pt>
    <dgm:pt modelId="{2859CEFB-B3C9-4B78-8ED5-FD2027AE56E1}" type="parTrans" cxnId="{215E78A5-30F7-4B26-9E35-B1036C0D4FFD}">
      <dgm:prSet/>
      <dgm:spPr/>
      <dgm:t>
        <a:bodyPr/>
        <a:lstStyle/>
        <a:p>
          <a:endParaRPr lang="hr-HR"/>
        </a:p>
      </dgm:t>
    </dgm:pt>
    <dgm:pt modelId="{FD57B6C3-7242-4123-AD3F-33C0D6FC07C0}" type="sibTrans" cxnId="{215E78A5-30F7-4B26-9E35-B1036C0D4FFD}">
      <dgm:prSet/>
      <dgm:spPr/>
      <dgm:t>
        <a:bodyPr/>
        <a:lstStyle/>
        <a:p>
          <a:endParaRPr lang="hr-HR"/>
        </a:p>
      </dgm:t>
    </dgm:pt>
    <dgm:pt modelId="{C3AB2792-CFBA-4BE8-966D-F2412EC2DC0A}">
      <dgm:prSet phldrT="[Text]"/>
      <dgm:spPr/>
      <dgm:t>
        <a:bodyPr/>
        <a:lstStyle/>
        <a:p>
          <a:r>
            <a:rPr lang="hr-HR" dirty="0"/>
            <a:t>Obračun plaća</a:t>
          </a:r>
        </a:p>
      </dgm:t>
    </dgm:pt>
    <dgm:pt modelId="{27D88B5D-4C11-4230-BBFD-F714C23EC666}" type="parTrans" cxnId="{D163F42F-E03F-418C-A8D8-832E7DBA9775}">
      <dgm:prSet/>
      <dgm:spPr/>
      <dgm:t>
        <a:bodyPr/>
        <a:lstStyle/>
        <a:p>
          <a:endParaRPr lang="hr-HR"/>
        </a:p>
      </dgm:t>
    </dgm:pt>
    <dgm:pt modelId="{F925A234-DECE-425B-B50F-403A01B93F0E}" type="sibTrans" cxnId="{D163F42F-E03F-418C-A8D8-832E7DBA9775}">
      <dgm:prSet/>
      <dgm:spPr/>
      <dgm:t>
        <a:bodyPr/>
        <a:lstStyle/>
        <a:p>
          <a:endParaRPr lang="hr-HR"/>
        </a:p>
      </dgm:t>
    </dgm:pt>
    <dgm:pt modelId="{B1053510-CE25-4A41-9BA8-ACC0EC54CACA}">
      <dgm:prSet/>
      <dgm:spPr/>
      <dgm:t>
        <a:bodyPr/>
        <a:lstStyle/>
        <a:p>
          <a:r>
            <a:rPr lang="hr-HR" dirty="0"/>
            <a:t>Planiranje i praćenje proračuna</a:t>
          </a:r>
        </a:p>
      </dgm:t>
    </dgm:pt>
    <dgm:pt modelId="{2C9CC835-6499-4DD5-9E2A-55520CDD5B8F}" type="parTrans" cxnId="{2947C647-0F18-4CD4-A9CC-A1B12A802BA0}">
      <dgm:prSet/>
      <dgm:spPr/>
      <dgm:t>
        <a:bodyPr/>
        <a:lstStyle/>
        <a:p>
          <a:endParaRPr lang="hr-HR"/>
        </a:p>
      </dgm:t>
    </dgm:pt>
    <dgm:pt modelId="{BA4E38CA-E677-434C-B76F-91EE4643A73F}" type="sibTrans" cxnId="{2947C647-0F18-4CD4-A9CC-A1B12A802BA0}">
      <dgm:prSet/>
      <dgm:spPr/>
      <dgm:t>
        <a:bodyPr/>
        <a:lstStyle/>
        <a:p>
          <a:endParaRPr lang="hr-HR"/>
        </a:p>
      </dgm:t>
    </dgm:pt>
    <dgm:pt modelId="{38001210-68C7-41E1-AA8C-6AC00F9E53D2}">
      <dgm:prSet/>
      <dgm:spPr/>
      <dgm:t>
        <a:bodyPr/>
        <a:lstStyle/>
        <a:p>
          <a:r>
            <a:rPr lang="hr-HR" dirty="0"/>
            <a:t>Nabava</a:t>
          </a:r>
        </a:p>
      </dgm:t>
    </dgm:pt>
    <dgm:pt modelId="{DB3E447F-4206-43CC-BF94-D175657955E2}" type="parTrans" cxnId="{610FEB69-3C90-48E1-B9B1-4C30CAC8036A}">
      <dgm:prSet/>
      <dgm:spPr/>
      <dgm:t>
        <a:bodyPr/>
        <a:lstStyle/>
        <a:p>
          <a:endParaRPr lang="hr-HR"/>
        </a:p>
      </dgm:t>
    </dgm:pt>
    <dgm:pt modelId="{8253B198-177F-4C75-AB52-26F4F9A2743A}" type="sibTrans" cxnId="{610FEB69-3C90-48E1-B9B1-4C30CAC8036A}">
      <dgm:prSet/>
      <dgm:spPr/>
      <dgm:t>
        <a:bodyPr/>
        <a:lstStyle/>
        <a:p>
          <a:endParaRPr lang="hr-HR"/>
        </a:p>
      </dgm:t>
    </dgm:pt>
    <dgm:pt modelId="{4CC6F2C7-E1D6-41F5-B2DC-2E5CCB5A0C1D}">
      <dgm:prSet/>
      <dgm:spPr/>
      <dgm:t>
        <a:bodyPr/>
        <a:lstStyle/>
        <a:p>
          <a:r>
            <a:rPr lang="hr-HR" dirty="0"/>
            <a:t>Potraživanja od kupaca i izlazni </a:t>
          </a:r>
          <a:r>
            <a:rPr lang="hr-HR" dirty="0" err="1"/>
            <a:t>eRačun</a:t>
          </a:r>
          <a:endParaRPr lang="hr-HR" dirty="0"/>
        </a:p>
      </dgm:t>
    </dgm:pt>
    <dgm:pt modelId="{1C41C76C-1872-47C3-A814-7B034C4FF852}" type="parTrans" cxnId="{80D7BBDE-0F17-4439-9BBA-9C0281DABF27}">
      <dgm:prSet/>
      <dgm:spPr/>
      <dgm:t>
        <a:bodyPr/>
        <a:lstStyle/>
        <a:p>
          <a:endParaRPr lang="hr-HR"/>
        </a:p>
      </dgm:t>
    </dgm:pt>
    <dgm:pt modelId="{A4655439-CB24-46F1-8A7E-C2ECDAE22FF7}" type="sibTrans" cxnId="{80D7BBDE-0F17-4439-9BBA-9C0281DABF27}">
      <dgm:prSet/>
      <dgm:spPr/>
      <dgm:t>
        <a:bodyPr/>
        <a:lstStyle/>
        <a:p>
          <a:endParaRPr lang="hr-HR"/>
        </a:p>
      </dgm:t>
    </dgm:pt>
    <dgm:pt modelId="{EF1E3C89-0531-4FE4-954E-39781C671412}">
      <dgm:prSet/>
      <dgm:spPr/>
      <dgm:t>
        <a:bodyPr/>
        <a:lstStyle/>
        <a:p>
          <a:r>
            <a:rPr lang="hr-HR" dirty="0"/>
            <a:t>Glavna knjiga</a:t>
          </a:r>
        </a:p>
      </dgm:t>
    </dgm:pt>
    <dgm:pt modelId="{6A90EA5E-757F-4609-B09C-FDD382B6669B}" type="parTrans" cxnId="{FCDCFE93-8ADF-47DA-B90C-64DEAF903596}">
      <dgm:prSet/>
      <dgm:spPr/>
      <dgm:t>
        <a:bodyPr/>
        <a:lstStyle/>
        <a:p>
          <a:endParaRPr lang="hr-HR"/>
        </a:p>
      </dgm:t>
    </dgm:pt>
    <dgm:pt modelId="{525E91C6-2AD3-4DDE-8DB4-EC5514BA03CE}" type="sibTrans" cxnId="{FCDCFE93-8ADF-47DA-B90C-64DEAF903596}">
      <dgm:prSet/>
      <dgm:spPr/>
      <dgm:t>
        <a:bodyPr/>
        <a:lstStyle/>
        <a:p>
          <a:endParaRPr lang="hr-HR"/>
        </a:p>
      </dgm:t>
    </dgm:pt>
    <dgm:pt modelId="{AD4A4AB1-11E9-4073-8DCC-EA26CB0EFDB5}">
      <dgm:prSet/>
      <dgm:spPr/>
      <dgm:t>
        <a:bodyPr/>
        <a:lstStyle/>
        <a:p>
          <a:r>
            <a:rPr lang="hr-HR" dirty="0"/>
            <a:t>Upravljanje skladišnim poslovanjem</a:t>
          </a:r>
        </a:p>
      </dgm:t>
    </dgm:pt>
    <dgm:pt modelId="{E55C5CDB-9BD9-4684-A6DA-27776CD0C689}" type="parTrans" cxnId="{FA1CD5FB-A781-42CB-A97F-9A5833A4F3FB}">
      <dgm:prSet/>
      <dgm:spPr/>
      <dgm:t>
        <a:bodyPr/>
        <a:lstStyle/>
        <a:p>
          <a:endParaRPr lang="hr-HR"/>
        </a:p>
      </dgm:t>
    </dgm:pt>
    <dgm:pt modelId="{F814B8CB-CDCA-44A8-9ACF-F62598EEBE1F}" type="sibTrans" cxnId="{FA1CD5FB-A781-42CB-A97F-9A5833A4F3FB}">
      <dgm:prSet/>
      <dgm:spPr/>
      <dgm:t>
        <a:bodyPr/>
        <a:lstStyle/>
        <a:p>
          <a:endParaRPr lang="hr-HR"/>
        </a:p>
      </dgm:t>
    </dgm:pt>
    <dgm:pt modelId="{C21A66AF-6EBF-4565-9ED0-42E6A6E3DA4E}">
      <dgm:prSet/>
      <dgm:spPr/>
      <dgm:t>
        <a:bodyPr/>
        <a:lstStyle/>
        <a:p>
          <a:r>
            <a:rPr lang="hr-HR" dirty="0"/>
            <a:t>Upravljanje udžbenicima</a:t>
          </a:r>
        </a:p>
      </dgm:t>
    </dgm:pt>
    <dgm:pt modelId="{E99A0C03-3B41-43B7-85D5-29A1BF6CBB0A}" type="parTrans" cxnId="{726EBB8B-2146-4598-8257-D3285607BEBE}">
      <dgm:prSet/>
      <dgm:spPr/>
      <dgm:t>
        <a:bodyPr/>
        <a:lstStyle/>
        <a:p>
          <a:endParaRPr lang="hr-HR"/>
        </a:p>
      </dgm:t>
    </dgm:pt>
    <dgm:pt modelId="{0661500D-3C0D-46E9-8EC6-ABA1515A8C72}" type="sibTrans" cxnId="{726EBB8B-2146-4598-8257-D3285607BEBE}">
      <dgm:prSet/>
      <dgm:spPr/>
      <dgm:t>
        <a:bodyPr/>
        <a:lstStyle/>
        <a:p>
          <a:endParaRPr lang="hr-HR"/>
        </a:p>
      </dgm:t>
    </dgm:pt>
    <dgm:pt modelId="{E2985586-9CD7-41F6-AA8C-BEC3ACE07F6A}">
      <dgm:prSet/>
      <dgm:spPr/>
      <dgm:t>
        <a:bodyPr/>
        <a:lstStyle/>
        <a:p>
          <a:r>
            <a:rPr lang="hr-HR" dirty="0"/>
            <a:t>Platni promet</a:t>
          </a:r>
        </a:p>
      </dgm:t>
    </dgm:pt>
    <dgm:pt modelId="{C1897664-666B-4736-BE9B-6D2F5433791F}" type="parTrans" cxnId="{99611653-1154-45EE-A479-FEC3ED4FEE76}">
      <dgm:prSet/>
      <dgm:spPr/>
      <dgm:t>
        <a:bodyPr/>
        <a:lstStyle/>
        <a:p>
          <a:endParaRPr lang="hr-HR"/>
        </a:p>
      </dgm:t>
    </dgm:pt>
    <dgm:pt modelId="{3443A7C4-4620-4A3A-9BB2-1586566B9CC6}" type="sibTrans" cxnId="{99611653-1154-45EE-A479-FEC3ED4FEE76}">
      <dgm:prSet/>
      <dgm:spPr/>
      <dgm:t>
        <a:bodyPr/>
        <a:lstStyle/>
        <a:p>
          <a:endParaRPr lang="hr-HR"/>
        </a:p>
      </dgm:t>
    </dgm:pt>
    <dgm:pt modelId="{3089ED2A-3DE8-461E-903E-C35D0E9BE6E6}">
      <dgm:prSet/>
      <dgm:spPr/>
      <dgm:t>
        <a:bodyPr/>
        <a:lstStyle/>
        <a:p>
          <a:r>
            <a:rPr lang="hr-HR" dirty="0"/>
            <a:t>Blagajničko poslovanje</a:t>
          </a:r>
        </a:p>
      </dgm:t>
    </dgm:pt>
    <dgm:pt modelId="{A06E1675-60D7-4ED0-810A-BC452A479BB8}" type="parTrans" cxnId="{F384CA96-402E-4B4F-ADD2-AFBA8751A4BB}">
      <dgm:prSet/>
      <dgm:spPr/>
      <dgm:t>
        <a:bodyPr/>
        <a:lstStyle/>
        <a:p>
          <a:endParaRPr lang="hr-HR"/>
        </a:p>
      </dgm:t>
    </dgm:pt>
    <dgm:pt modelId="{4193EEDD-5156-4026-BD84-C4BF0378CF22}" type="sibTrans" cxnId="{F384CA96-402E-4B4F-ADD2-AFBA8751A4BB}">
      <dgm:prSet/>
      <dgm:spPr/>
      <dgm:t>
        <a:bodyPr/>
        <a:lstStyle/>
        <a:p>
          <a:endParaRPr lang="hr-HR"/>
        </a:p>
      </dgm:t>
    </dgm:pt>
    <dgm:pt modelId="{4D4AD8AF-C127-4CBB-83E6-A41F0AD08BBA}">
      <dgm:prSet/>
      <dgm:spPr/>
      <dgm:t>
        <a:bodyPr/>
        <a:lstStyle/>
        <a:p>
          <a:r>
            <a:rPr lang="hr-HR" dirty="0"/>
            <a:t>Učeničko fakturiranje</a:t>
          </a:r>
        </a:p>
      </dgm:t>
    </dgm:pt>
    <dgm:pt modelId="{E05F8D5E-7872-4DFB-A50A-E0DDC55CFD95}" type="parTrans" cxnId="{25B6A841-CAFD-4E2B-A6D8-5E1C44DB37A8}">
      <dgm:prSet/>
      <dgm:spPr/>
      <dgm:t>
        <a:bodyPr/>
        <a:lstStyle/>
        <a:p>
          <a:endParaRPr lang="hr-HR"/>
        </a:p>
      </dgm:t>
    </dgm:pt>
    <dgm:pt modelId="{5714F3DB-5765-4FA4-B7C2-82DA7264882D}" type="sibTrans" cxnId="{25B6A841-CAFD-4E2B-A6D8-5E1C44DB37A8}">
      <dgm:prSet/>
      <dgm:spPr/>
      <dgm:t>
        <a:bodyPr/>
        <a:lstStyle/>
        <a:p>
          <a:endParaRPr lang="hr-HR"/>
        </a:p>
      </dgm:t>
    </dgm:pt>
    <dgm:pt modelId="{5BCA7D31-DA2D-4625-9549-9A93AD4D8BF2}">
      <dgm:prSet/>
      <dgm:spPr/>
      <dgm:t>
        <a:bodyPr/>
        <a:lstStyle/>
        <a:p>
          <a:r>
            <a:rPr lang="hr-HR" dirty="0"/>
            <a:t>Upravljanje ljudskim resursima</a:t>
          </a:r>
        </a:p>
      </dgm:t>
    </dgm:pt>
    <dgm:pt modelId="{C2971593-87DB-48DA-A24F-3AAEA739ACFE}" type="parTrans" cxnId="{07095C40-627E-476D-A90C-8213CADE7241}">
      <dgm:prSet/>
      <dgm:spPr/>
      <dgm:t>
        <a:bodyPr/>
        <a:lstStyle/>
        <a:p>
          <a:endParaRPr lang="hr-HR"/>
        </a:p>
      </dgm:t>
    </dgm:pt>
    <dgm:pt modelId="{DC11FC2C-FD96-4A3E-A70C-A34522AA6D63}" type="sibTrans" cxnId="{07095C40-627E-476D-A90C-8213CADE7241}">
      <dgm:prSet/>
      <dgm:spPr/>
      <dgm:t>
        <a:bodyPr/>
        <a:lstStyle/>
        <a:p>
          <a:endParaRPr lang="hr-HR"/>
        </a:p>
      </dgm:t>
    </dgm:pt>
    <dgm:pt modelId="{6E8CDEA1-DFFD-448B-B333-5FC8C621DB72}">
      <dgm:prSet/>
      <dgm:spPr/>
      <dgm:t>
        <a:bodyPr/>
        <a:lstStyle/>
        <a:p>
          <a:r>
            <a:rPr lang="hr-HR" dirty="0"/>
            <a:t>Urudžbeni zapisnik	</a:t>
          </a:r>
        </a:p>
      </dgm:t>
    </dgm:pt>
    <dgm:pt modelId="{06D64C42-3325-4B42-BE78-678835D613E6}" type="parTrans" cxnId="{4B509D6E-F7CD-4007-80E2-D7A5277F7AC7}">
      <dgm:prSet/>
      <dgm:spPr/>
      <dgm:t>
        <a:bodyPr/>
        <a:lstStyle/>
        <a:p>
          <a:endParaRPr lang="hr-HR"/>
        </a:p>
      </dgm:t>
    </dgm:pt>
    <dgm:pt modelId="{2240D3D1-42F3-410F-B9F4-765A9EE93F78}" type="sibTrans" cxnId="{4B509D6E-F7CD-4007-80E2-D7A5277F7AC7}">
      <dgm:prSet/>
      <dgm:spPr/>
      <dgm:t>
        <a:bodyPr/>
        <a:lstStyle/>
        <a:p>
          <a:endParaRPr lang="hr-HR"/>
        </a:p>
      </dgm:t>
    </dgm:pt>
    <dgm:pt modelId="{B8EDA019-F05C-435E-8167-B4683FE14A8F}">
      <dgm:prSet/>
      <dgm:spPr/>
      <dgm:t>
        <a:bodyPr/>
        <a:lstStyle/>
        <a:p>
          <a:r>
            <a:rPr lang="hr-HR" dirty="0"/>
            <a:t>Upravljanje ključnim </a:t>
          </a:r>
          <a:r>
            <a:rPr lang="hr-HR" dirty="0" err="1"/>
            <a:t>šifrarnicima</a:t>
          </a:r>
          <a:r>
            <a:rPr lang="hr-HR" dirty="0"/>
            <a:t> (MDM)</a:t>
          </a:r>
        </a:p>
      </dgm:t>
    </dgm:pt>
    <dgm:pt modelId="{3DEA76A6-E97F-4FCC-9B4A-9EAF348DDE1C}" type="parTrans" cxnId="{96934012-9B37-4C85-AC56-3811B9A6FFA6}">
      <dgm:prSet/>
      <dgm:spPr/>
      <dgm:t>
        <a:bodyPr/>
        <a:lstStyle/>
        <a:p>
          <a:endParaRPr lang="hr-HR"/>
        </a:p>
      </dgm:t>
    </dgm:pt>
    <dgm:pt modelId="{14647215-1317-47E1-82CA-56FA20ADF87E}" type="sibTrans" cxnId="{96934012-9B37-4C85-AC56-3811B9A6FFA6}">
      <dgm:prSet/>
      <dgm:spPr/>
      <dgm:t>
        <a:bodyPr/>
        <a:lstStyle/>
        <a:p>
          <a:endParaRPr lang="hr-HR"/>
        </a:p>
      </dgm:t>
    </dgm:pt>
    <dgm:pt modelId="{6EF6B15C-8A8D-4A1E-B65C-B9112B0A3DA2}" type="pres">
      <dgm:prSet presAssocID="{6C48EB01-3B53-4CD8-90DC-6C2AE05A76EC}" presName="diagram" presStyleCnt="0">
        <dgm:presLayoutVars>
          <dgm:dir/>
          <dgm:resizeHandles val="exact"/>
        </dgm:presLayoutVars>
      </dgm:prSet>
      <dgm:spPr/>
    </dgm:pt>
    <dgm:pt modelId="{22D79D44-E552-4A4C-918F-01440229E4AE}" type="pres">
      <dgm:prSet presAssocID="{EFDD7893-AC61-46CC-957E-DB21EFD9C46F}" presName="node" presStyleLbl="node1" presStyleIdx="0" presStyleCnt="17">
        <dgm:presLayoutVars>
          <dgm:bulletEnabled val="1"/>
        </dgm:presLayoutVars>
      </dgm:prSet>
      <dgm:spPr/>
    </dgm:pt>
    <dgm:pt modelId="{4765552A-4C51-43CC-A81F-9BA44FD694D3}" type="pres">
      <dgm:prSet presAssocID="{8C01A7E6-793C-4AB3-933D-DC0C6B1D6521}" presName="sibTrans" presStyleCnt="0"/>
      <dgm:spPr/>
    </dgm:pt>
    <dgm:pt modelId="{B7A7F8D3-4D02-4B22-B156-50C024CB323F}" type="pres">
      <dgm:prSet presAssocID="{38001210-68C7-41E1-AA8C-6AC00F9E53D2}" presName="node" presStyleLbl="node1" presStyleIdx="1" presStyleCnt="17">
        <dgm:presLayoutVars>
          <dgm:bulletEnabled val="1"/>
        </dgm:presLayoutVars>
      </dgm:prSet>
      <dgm:spPr/>
    </dgm:pt>
    <dgm:pt modelId="{8D3E3FAF-70AB-49BD-A68A-5A1278F49FCC}" type="pres">
      <dgm:prSet presAssocID="{8253B198-177F-4C75-AB52-26F4F9A2743A}" presName="sibTrans" presStyleCnt="0"/>
      <dgm:spPr/>
    </dgm:pt>
    <dgm:pt modelId="{C001357E-B50F-48E2-9F65-812137604739}" type="pres">
      <dgm:prSet presAssocID="{AD4A4AB1-11E9-4073-8DCC-EA26CB0EFDB5}" presName="node" presStyleLbl="node1" presStyleIdx="2" presStyleCnt="17">
        <dgm:presLayoutVars>
          <dgm:bulletEnabled val="1"/>
        </dgm:presLayoutVars>
      </dgm:prSet>
      <dgm:spPr/>
    </dgm:pt>
    <dgm:pt modelId="{B63D4913-4925-4C99-B20F-D6197CAF73D7}" type="pres">
      <dgm:prSet presAssocID="{F814B8CB-CDCA-44A8-9ACF-F62598EEBE1F}" presName="sibTrans" presStyleCnt="0"/>
      <dgm:spPr/>
    </dgm:pt>
    <dgm:pt modelId="{233EF0F0-FE84-4D72-8880-95670CB68E50}" type="pres">
      <dgm:prSet presAssocID="{943B1D4A-1E2F-43ED-A66B-A27A5F2C5D7A}" presName="node" presStyleLbl="node1" presStyleIdx="3" presStyleCnt="17">
        <dgm:presLayoutVars>
          <dgm:bulletEnabled val="1"/>
        </dgm:presLayoutVars>
      </dgm:prSet>
      <dgm:spPr/>
    </dgm:pt>
    <dgm:pt modelId="{12B615C7-A02C-47F0-BE57-0AE7ECEBD30C}" type="pres">
      <dgm:prSet presAssocID="{7BE16A63-4B65-4C98-9AB5-F8B75B94A718}" presName="sibTrans" presStyleCnt="0"/>
      <dgm:spPr/>
    </dgm:pt>
    <dgm:pt modelId="{8569616D-3BE3-4C19-8E75-7E1E7E19C6CD}" type="pres">
      <dgm:prSet presAssocID="{13EE8841-3296-4B0A-BAD3-7B5158BF12E2}" presName="node" presStyleLbl="node1" presStyleIdx="4" presStyleCnt="17">
        <dgm:presLayoutVars>
          <dgm:bulletEnabled val="1"/>
        </dgm:presLayoutVars>
      </dgm:prSet>
      <dgm:spPr/>
    </dgm:pt>
    <dgm:pt modelId="{A3471F5D-1C93-4147-9386-5CA1911FF2A5}" type="pres">
      <dgm:prSet presAssocID="{943EC844-7050-420E-BC5F-E17118C273E6}" presName="sibTrans" presStyleCnt="0"/>
      <dgm:spPr/>
    </dgm:pt>
    <dgm:pt modelId="{41B264AC-8634-47A1-A06E-FB211E63DC40}" type="pres">
      <dgm:prSet presAssocID="{4CC6F2C7-E1D6-41F5-B2DC-2E5CCB5A0C1D}" presName="node" presStyleLbl="node1" presStyleIdx="5" presStyleCnt="17">
        <dgm:presLayoutVars>
          <dgm:bulletEnabled val="1"/>
        </dgm:presLayoutVars>
      </dgm:prSet>
      <dgm:spPr/>
    </dgm:pt>
    <dgm:pt modelId="{267F3826-902A-4C1E-BF62-4CB7B0D24B14}" type="pres">
      <dgm:prSet presAssocID="{A4655439-CB24-46F1-8A7E-C2ECDAE22FF7}" presName="sibTrans" presStyleCnt="0"/>
      <dgm:spPr/>
    </dgm:pt>
    <dgm:pt modelId="{8769209D-7F34-4AAE-9E67-30A16580E8E9}" type="pres">
      <dgm:prSet presAssocID="{E2985586-9CD7-41F6-AA8C-BEC3ACE07F6A}" presName="node" presStyleLbl="node1" presStyleIdx="6" presStyleCnt="17">
        <dgm:presLayoutVars>
          <dgm:bulletEnabled val="1"/>
        </dgm:presLayoutVars>
      </dgm:prSet>
      <dgm:spPr/>
    </dgm:pt>
    <dgm:pt modelId="{BD604094-F92B-44FD-BF93-7413FB7564E2}" type="pres">
      <dgm:prSet presAssocID="{3443A7C4-4620-4A3A-9BB2-1586566B9CC6}" presName="sibTrans" presStyleCnt="0"/>
      <dgm:spPr/>
    </dgm:pt>
    <dgm:pt modelId="{05BE042C-6F58-4967-9768-EC6E86E50A44}" type="pres">
      <dgm:prSet presAssocID="{EF1E3C89-0531-4FE4-954E-39781C671412}" presName="node" presStyleLbl="node1" presStyleIdx="7" presStyleCnt="17">
        <dgm:presLayoutVars>
          <dgm:bulletEnabled val="1"/>
        </dgm:presLayoutVars>
      </dgm:prSet>
      <dgm:spPr/>
    </dgm:pt>
    <dgm:pt modelId="{2A5AB1AD-DC7D-4E43-A868-C45471BE3C15}" type="pres">
      <dgm:prSet presAssocID="{525E91C6-2AD3-4DDE-8DB4-EC5514BA03CE}" presName="sibTrans" presStyleCnt="0"/>
      <dgm:spPr/>
    </dgm:pt>
    <dgm:pt modelId="{3DDB0B90-E370-49B0-B6CD-86AAA7BB452C}" type="pres">
      <dgm:prSet presAssocID="{9EB8CBD8-37F1-4D6F-9ECF-353B06DA08D0}" presName="node" presStyleLbl="node1" presStyleIdx="8" presStyleCnt="17">
        <dgm:presLayoutVars>
          <dgm:bulletEnabled val="1"/>
        </dgm:presLayoutVars>
      </dgm:prSet>
      <dgm:spPr/>
    </dgm:pt>
    <dgm:pt modelId="{5A52EEAD-6705-46CA-BDA0-2A8D62237026}" type="pres">
      <dgm:prSet presAssocID="{FD57B6C3-7242-4123-AD3F-33C0D6FC07C0}" presName="sibTrans" presStyleCnt="0"/>
      <dgm:spPr/>
    </dgm:pt>
    <dgm:pt modelId="{558DF286-61B5-4101-A61B-F0997A043CA1}" type="pres">
      <dgm:prSet presAssocID="{3089ED2A-3DE8-461E-903E-C35D0E9BE6E6}" presName="node" presStyleLbl="node1" presStyleIdx="9" presStyleCnt="17">
        <dgm:presLayoutVars>
          <dgm:bulletEnabled val="1"/>
        </dgm:presLayoutVars>
      </dgm:prSet>
      <dgm:spPr/>
    </dgm:pt>
    <dgm:pt modelId="{4D1A94DF-DA03-4B60-815C-8F4475D89957}" type="pres">
      <dgm:prSet presAssocID="{4193EEDD-5156-4026-BD84-C4BF0378CF22}" presName="sibTrans" presStyleCnt="0"/>
      <dgm:spPr/>
    </dgm:pt>
    <dgm:pt modelId="{6A697BE9-C63D-4904-A6A4-DE87AC58A205}" type="pres">
      <dgm:prSet presAssocID="{C3AB2792-CFBA-4BE8-966D-F2412EC2DC0A}" presName="node" presStyleLbl="node1" presStyleIdx="10" presStyleCnt="17">
        <dgm:presLayoutVars>
          <dgm:bulletEnabled val="1"/>
        </dgm:presLayoutVars>
      </dgm:prSet>
      <dgm:spPr/>
    </dgm:pt>
    <dgm:pt modelId="{EAD7E606-D9BF-4817-B47B-D13C893F87D3}" type="pres">
      <dgm:prSet presAssocID="{F925A234-DECE-425B-B50F-403A01B93F0E}" presName="sibTrans" presStyleCnt="0"/>
      <dgm:spPr/>
    </dgm:pt>
    <dgm:pt modelId="{CE467820-3AAD-4DBB-ABA6-BA5C6D1379D6}" type="pres">
      <dgm:prSet presAssocID="{6E8CDEA1-DFFD-448B-B333-5FC8C621DB72}" presName="node" presStyleLbl="node1" presStyleIdx="11" presStyleCnt="17">
        <dgm:presLayoutVars>
          <dgm:bulletEnabled val="1"/>
        </dgm:presLayoutVars>
      </dgm:prSet>
      <dgm:spPr/>
    </dgm:pt>
    <dgm:pt modelId="{E466988D-8778-4CAE-B75E-9906EE0A3A32}" type="pres">
      <dgm:prSet presAssocID="{2240D3D1-42F3-410F-B9F4-765A9EE93F78}" presName="sibTrans" presStyleCnt="0"/>
      <dgm:spPr/>
    </dgm:pt>
    <dgm:pt modelId="{6BAB9D82-DAC6-4201-B30D-D45CF3252430}" type="pres">
      <dgm:prSet presAssocID="{5BCA7D31-DA2D-4625-9549-9A93AD4D8BF2}" presName="node" presStyleLbl="node1" presStyleIdx="12" presStyleCnt="17">
        <dgm:presLayoutVars>
          <dgm:bulletEnabled val="1"/>
        </dgm:presLayoutVars>
      </dgm:prSet>
      <dgm:spPr/>
    </dgm:pt>
    <dgm:pt modelId="{16B182BA-5C57-4EE8-B302-0CDBE6EC078A}" type="pres">
      <dgm:prSet presAssocID="{DC11FC2C-FD96-4A3E-A70C-A34522AA6D63}" presName="sibTrans" presStyleCnt="0"/>
      <dgm:spPr/>
    </dgm:pt>
    <dgm:pt modelId="{19A9631E-214B-45A1-8214-7C74F61A996B}" type="pres">
      <dgm:prSet presAssocID="{C21A66AF-6EBF-4565-9ED0-42E6A6E3DA4E}" presName="node" presStyleLbl="node1" presStyleIdx="13" presStyleCnt="17">
        <dgm:presLayoutVars>
          <dgm:bulletEnabled val="1"/>
        </dgm:presLayoutVars>
      </dgm:prSet>
      <dgm:spPr/>
    </dgm:pt>
    <dgm:pt modelId="{1B744087-C356-46D7-AACA-7A2511008459}" type="pres">
      <dgm:prSet presAssocID="{0661500D-3C0D-46E9-8EC6-ABA1515A8C72}" presName="sibTrans" presStyleCnt="0"/>
      <dgm:spPr/>
    </dgm:pt>
    <dgm:pt modelId="{28A85275-53EA-4CA3-ABA0-746890611AAD}" type="pres">
      <dgm:prSet presAssocID="{B1053510-CE25-4A41-9BA8-ACC0EC54CACA}" presName="node" presStyleLbl="node1" presStyleIdx="14" presStyleCnt="17">
        <dgm:presLayoutVars>
          <dgm:bulletEnabled val="1"/>
        </dgm:presLayoutVars>
      </dgm:prSet>
      <dgm:spPr/>
    </dgm:pt>
    <dgm:pt modelId="{E4636558-9BA2-426C-8AFB-E8BBE8C67656}" type="pres">
      <dgm:prSet presAssocID="{BA4E38CA-E677-434C-B76F-91EE4643A73F}" presName="sibTrans" presStyleCnt="0"/>
      <dgm:spPr/>
    </dgm:pt>
    <dgm:pt modelId="{AAEDEE14-5B43-4693-86A3-D3E8AC67CCE0}" type="pres">
      <dgm:prSet presAssocID="{4D4AD8AF-C127-4CBB-83E6-A41F0AD08BBA}" presName="node" presStyleLbl="node1" presStyleIdx="15" presStyleCnt="17">
        <dgm:presLayoutVars>
          <dgm:bulletEnabled val="1"/>
        </dgm:presLayoutVars>
      </dgm:prSet>
      <dgm:spPr/>
    </dgm:pt>
    <dgm:pt modelId="{F15FD833-8FAA-44A1-B360-1792EB0DEDA6}" type="pres">
      <dgm:prSet presAssocID="{5714F3DB-5765-4FA4-B7C2-82DA7264882D}" presName="sibTrans" presStyleCnt="0"/>
      <dgm:spPr/>
    </dgm:pt>
    <dgm:pt modelId="{51C5E50A-8FE3-40EE-A622-B640E8226959}" type="pres">
      <dgm:prSet presAssocID="{B8EDA019-F05C-435E-8167-B4683FE14A8F}" presName="node" presStyleLbl="node1" presStyleIdx="16" presStyleCnt="17" custScaleX="427311">
        <dgm:presLayoutVars>
          <dgm:bulletEnabled val="1"/>
        </dgm:presLayoutVars>
      </dgm:prSet>
      <dgm:spPr/>
    </dgm:pt>
  </dgm:ptLst>
  <dgm:cxnLst>
    <dgm:cxn modelId="{A3B97B0B-7C62-41A0-A453-5D54CD49607A}" type="presOf" srcId="{EF1E3C89-0531-4FE4-954E-39781C671412}" destId="{05BE042C-6F58-4967-9768-EC6E86E50A44}" srcOrd="0" destOrd="0" presId="urn:microsoft.com/office/officeart/2005/8/layout/default"/>
    <dgm:cxn modelId="{CD0ABC0B-95C5-419F-AC0F-6A18726834B5}" type="presOf" srcId="{5BCA7D31-DA2D-4625-9549-9A93AD4D8BF2}" destId="{6BAB9D82-DAC6-4201-B30D-D45CF3252430}" srcOrd="0" destOrd="0" presId="urn:microsoft.com/office/officeart/2005/8/layout/default"/>
    <dgm:cxn modelId="{CCCF480E-1450-4B99-9256-2F7914844826}" type="presOf" srcId="{943B1D4A-1E2F-43ED-A66B-A27A5F2C5D7A}" destId="{233EF0F0-FE84-4D72-8880-95670CB68E50}" srcOrd="0" destOrd="0" presId="urn:microsoft.com/office/officeart/2005/8/layout/default"/>
    <dgm:cxn modelId="{A25D990E-6FC8-440E-919B-83A1EFEF278B}" type="presOf" srcId="{E2985586-9CD7-41F6-AA8C-BEC3ACE07F6A}" destId="{8769209D-7F34-4AAE-9E67-30A16580E8E9}" srcOrd="0" destOrd="0" presId="urn:microsoft.com/office/officeart/2005/8/layout/default"/>
    <dgm:cxn modelId="{9AA90912-3B1C-43E2-B012-24AF8A7EF309}" type="presOf" srcId="{C21A66AF-6EBF-4565-9ED0-42E6A6E3DA4E}" destId="{19A9631E-214B-45A1-8214-7C74F61A996B}" srcOrd="0" destOrd="0" presId="urn:microsoft.com/office/officeart/2005/8/layout/default"/>
    <dgm:cxn modelId="{96934012-9B37-4C85-AC56-3811B9A6FFA6}" srcId="{6C48EB01-3B53-4CD8-90DC-6C2AE05A76EC}" destId="{B8EDA019-F05C-435E-8167-B4683FE14A8F}" srcOrd="16" destOrd="0" parTransId="{3DEA76A6-E97F-4FCC-9B4A-9EAF348DDE1C}" sibTransId="{14647215-1317-47E1-82CA-56FA20ADF87E}"/>
    <dgm:cxn modelId="{E2075F24-997D-441D-9739-A5809F44AF24}" type="presOf" srcId="{C3AB2792-CFBA-4BE8-966D-F2412EC2DC0A}" destId="{6A697BE9-C63D-4904-A6A4-DE87AC58A205}" srcOrd="0" destOrd="0" presId="urn:microsoft.com/office/officeart/2005/8/layout/default"/>
    <dgm:cxn modelId="{3B74422D-445F-4D37-9A9D-26049F97A2E0}" type="presOf" srcId="{9EB8CBD8-37F1-4D6F-9ECF-353B06DA08D0}" destId="{3DDB0B90-E370-49B0-B6CD-86AAA7BB452C}" srcOrd="0" destOrd="0" presId="urn:microsoft.com/office/officeart/2005/8/layout/default"/>
    <dgm:cxn modelId="{D163F42F-E03F-418C-A8D8-832E7DBA9775}" srcId="{6C48EB01-3B53-4CD8-90DC-6C2AE05A76EC}" destId="{C3AB2792-CFBA-4BE8-966D-F2412EC2DC0A}" srcOrd="10" destOrd="0" parTransId="{27D88B5D-4C11-4230-BBFD-F714C23EC666}" sibTransId="{F925A234-DECE-425B-B50F-403A01B93F0E}"/>
    <dgm:cxn modelId="{07095C40-627E-476D-A90C-8213CADE7241}" srcId="{6C48EB01-3B53-4CD8-90DC-6C2AE05A76EC}" destId="{5BCA7D31-DA2D-4625-9549-9A93AD4D8BF2}" srcOrd="12" destOrd="0" parTransId="{C2971593-87DB-48DA-A24F-3AAEA739ACFE}" sibTransId="{DC11FC2C-FD96-4A3E-A70C-A34522AA6D63}"/>
    <dgm:cxn modelId="{25B6A841-CAFD-4E2B-A6D8-5E1C44DB37A8}" srcId="{6C48EB01-3B53-4CD8-90DC-6C2AE05A76EC}" destId="{4D4AD8AF-C127-4CBB-83E6-A41F0AD08BBA}" srcOrd="15" destOrd="0" parTransId="{E05F8D5E-7872-4DFB-A50A-E0DDC55CFD95}" sibTransId="{5714F3DB-5765-4FA4-B7C2-82DA7264882D}"/>
    <dgm:cxn modelId="{96DB0A63-5B82-49AB-A8B2-7F6AAB77F5F2}" type="presOf" srcId="{AD4A4AB1-11E9-4073-8DCC-EA26CB0EFDB5}" destId="{C001357E-B50F-48E2-9F65-812137604739}" srcOrd="0" destOrd="0" presId="urn:microsoft.com/office/officeart/2005/8/layout/default"/>
    <dgm:cxn modelId="{2947C647-0F18-4CD4-A9CC-A1B12A802BA0}" srcId="{6C48EB01-3B53-4CD8-90DC-6C2AE05A76EC}" destId="{B1053510-CE25-4A41-9BA8-ACC0EC54CACA}" srcOrd="14" destOrd="0" parTransId="{2C9CC835-6499-4DD5-9E2A-55520CDD5B8F}" sibTransId="{BA4E38CA-E677-434C-B76F-91EE4643A73F}"/>
    <dgm:cxn modelId="{01F84F69-956E-4C5D-878D-9D97A23E5CEC}" type="presOf" srcId="{6C48EB01-3B53-4CD8-90DC-6C2AE05A76EC}" destId="{6EF6B15C-8A8D-4A1E-B65C-B9112B0A3DA2}" srcOrd="0" destOrd="0" presId="urn:microsoft.com/office/officeart/2005/8/layout/default"/>
    <dgm:cxn modelId="{610FEB69-3C90-48E1-B9B1-4C30CAC8036A}" srcId="{6C48EB01-3B53-4CD8-90DC-6C2AE05A76EC}" destId="{38001210-68C7-41E1-AA8C-6AC00F9E53D2}" srcOrd="1" destOrd="0" parTransId="{DB3E447F-4206-43CC-BF94-D175657955E2}" sibTransId="{8253B198-177F-4C75-AB52-26F4F9A2743A}"/>
    <dgm:cxn modelId="{421DD36C-0574-495B-AEAB-914E30A61C9F}" type="presOf" srcId="{4D4AD8AF-C127-4CBB-83E6-A41F0AD08BBA}" destId="{AAEDEE14-5B43-4693-86A3-D3E8AC67CCE0}" srcOrd="0" destOrd="0" presId="urn:microsoft.com/office/officeart/2005/8/layout/default"/>
    <dgm:cxn modelId="{4B509D6E-F7CD-4007-80E2-D7A5277F7AC7}" srcId="{6C48EB01-3B53-4CD8-90DC-6C2AE05A76EC}" destId="{6E8CDEA1-DFFD-448B-B333-5FC8C621DB72}" srcOrd="11" destOrd="0" parTransId="{06D64C42-3325-4B42-BE78-678835D613E6}" sibTransId="{2240D3D1-42F3-410F-B9F4-765A9EE93F78}"/>
    <dgm:cxn modelId="{99611653-1154-45EE-A479-FEC3ED4FEE76}" srcId="{6C48EB01-3B53-4CD8-90DC-6C2AE05A76EC}" destId="{E2985586-9CD7-41F6-AA8C-BEC3ACE07F6A}" srcOrd="6" destOrd="0" parTransId="{C1897664-666B-4736-BE9B-6D2F5433791F}" sibTransId="{3443A7C4-4620-4A3A-9BB2-1586566B9CC6}"/>
    <dgm:cxn modelId="{7F124A79-7EC6-4D9C-BB39-2A88BF10E7E6}" type="presOf" srcId="{38001210-68C7-41E1-AA8C-6AC00F9E53D2}" destId="{B7A7F8D3-4D02-4B22-B156-50C024CB323F}" srcOrd="0" destOrd="0" presId="urn:microsoft.com/office/officeart/2005/8/layout/default"/>
    <dgm:cxn modelId="{22DA9F86-8253-473E-8D72-1ED0485612FC}" srcId="{6C48EB01-3B53-4CD8-90DC-6C2AE05A76EC}" destId="{943B1D4A-1E2F-43ED-A66B-A27A5F2C5D7A}" srcOrd="3" destOrd="0" parTransId="{F5CA7BAF-8F44-431D-A152-37C5D0CB879F}" sibTransId="{7BE16A63-4B65-4C98-9AB5-F8B75B94A718}"/>
    <dgm:cxn modelId="{7AF50487-BD4A-41D0-A7E4-B487FCAA227F}" srcId="{6C48EB01-3B53-4CD8-90DC-6C2AE05A76EC}" destId="{EFDD7893-AC61-46CC-957E-DB21EFD9C46F}" srcOrd="0" destOrd="0" parTransId="{CBBA62C2-6F55-452F-BD0F-B36FD64E12DB}" sibTransId="{8C01A7E6-793C-4AB3-933D-DC0C6B1D6521}"/>
    <dgm:cxn modelId="{231D8C89-074F-4632-9C09-F96A5FB5487B}" type="presOf" srcId="{EFDD7893-AC61-46CC-957E-DB21EFD9C46F}" destId="{22D79D44-E552-4A4C-918F-01440229E4AE}" srcOrd="0" destOrd="0" presId="urn:microsoft.com/office/officeart/2005/8/layout/default"/>
    <dgm:cxn modelId="{726EBB8B-2146-4598-8257-D3285607BEBE}" srcId="{6C48EB01-3B53-4CD8-90DC-6C2AE05A76EC}" destId="{C21A66AF-6EBF-4565-9ED0-42E6A6E3DA4E}" srcOrd="13" destOrd="0" parTransId="{E99A0C03-3B41-43B7-85D5-29A1BF6CBB0A}" sibTransId="{0661500D-3C0D-46E9-8EC6-ABA1515A8C72}"/>
    <dgm:cxn modelId="{63056590-DB5F-4FFD-BB20-E00CD5249A85}" type="presOf" srcId="{4CC6F2C7-E1D6-41F5-B2DC-2E5CCB5A0C1D}" destId="{41B264AC-8634-47A1-A06E-FB211E63DC40}" srcOrd="0" destOrd="0" presId="urn:microsoft.com/office/officeart/2005/8/layout/default"/>
    <dgm:cxn modelId="{FCDCFE93-8ADF-47DA-B90C-64DEAF903596}" srcId="{6C48EB01-3B53-4CD8-90DC-6C2AE05A76EC}" destId="{EF1E3C89-0531-4FE4-954E-39781C671412}" srcOrd="7" destOrd="0" parTransId="{6A90EA5E-757F-4609-B09C-FDD382B6669B}" sibTransId="{525E91C6-2AD3-4DDE-8DB4-EC5514BA03CE}"/>
    <dgm:cxn modelId="{B976B396-95D2-4CF2-9FCB-E5979BF1223D}" srcId="{6C48EB01-3B53-4CD8-90DC-6C2AE05A76EC}" destId="{13EE8841-3296-4B0A-BAD3-7B5158BF12E2}" srcOrd="4" destOrd="0" parTransId="{33B090E8-A474-4D87-9DA3-6CC3624CD77D}" sibTransId="{943EC844-7050-420E-BC5F-E17118C273E6}"/>
    <dgm:cxn modelId="{F384CA96-402E-4B4F-ADD2-AFBA8751A4BB}" srcId="{6C48EB01-3B53-4CD8-90DC-6C2AE05A76EC}" destId="{3089ED2A-3DE8-461E-903E-C35D0E9BE6E6}" srcOrd="9" destOrd="0" parTransId="{A06E1675-60D7-4ED0-810A-BC452A479BB8}" sibTransId="{4193EEDD-5156-4026-BD84-C4BF0378CF22}"/>
    <dgm:cxn modelId="{215E78A5-30F7-4B26-9E35-B1036C0D4FFD}" srcId="{6C48EB01-3B53-4CD8-90DC-6C2AE05A76EC}" destId="{9EB8CBD8-37F1-4D6F-9ECF-353B06DA08D0}" srcOrd="8" destOrd="0" parTransId="{2859CEFB-B3C9-4B78-8ED5-FD2027AE56E1}" sibTransId="{FD57B6C3-7242-4123-AD3F-33C0D6FC07C0}"/>
    <dgm:cxn modelId="{22DDA3A5-87DD-4AFD-BDE5-F54F5B62A2FB}" type="presOf" srcId="{13EE8841-3296-4B0A-BAD3-7B5158BF12E2}" destId="{8569616D-3BE3-4C19-8E75-7E1E7E19C6CD}" srcOrd="0" destOrd="0" presId="urn:microsoft.com/office/officeart/2005/8/layout/default"/>
    <dgm:cxn modelId="{31AC89C8-4C19-4AC1-8A3A-E0AEC74D2C63}" type="presOf" srcId="{B8EDA019-F05C-435E-8167-B4683FE14A8F}" destId="{51C5E50A-8FE3-40EE-A622-B640E8226959}" srcOrd="0" destOrd="0" presId="urn:microsoft.com/office/officeart/2005/8/layout/default"/>
    <dgm:cxn modelId="{C3EF1ACF-A175-4FB2-AF51-404F30969859}" type="presOf" srcId="{B1053510-CE25-4A41-9BA8-ACC0EC54CACA}" destId="{28A85275-53EA-4CA3-ABA0-746890611AAD}" srcOrd="0" destOrd="0" presId="urn:microsoft.com/office/officeart/2005/8/layout/default"/>
    <dgm:cxn modelId="{80D7BBDE-0F17-4439-9BBA-9C0281DABF27}" srcId="{6C48EB01-3B53-4CD8-90DC-6C2AE05A76EC}" destId="{4CC6F2C7-E1D6-41F5-B2DC-2E5CCB5A0C1D}" srcOrd="5" destOrd="0" parTransId="{1C41C76C-1872-47C3-A814-7B034C4FF852}" sibTransId="{A4655439-CB24-46F1-8A7E-C2ECDAE22FF7}"/>
    <dgm:cxn modelId="{3DE9B0E5-BB88-46AB-9A82-DF629D617E64}" type="presOf" srcId="{3089ED2A-3DE8-461E-903E-C35D0E9BE6E6}" destId="{558DF286-61B5-4101-A61B-F0997A043CA1}" srcOrd="0" destOrd="0" presId="urn:microsoft.com/office/officeart/2005/8/layout/default"/>
    <dgm:cxn modelId="{F6559CE8-B4A4-4AD7-825A-3735BEC9CE73}" type="presOf" srcId="{6E8CDEA1-DFFD-448B-B333-5FC8C621DB72}" destId="{CE467820-3AAD-4DBB-ABA6-BA5C6D1379D6}" srcOrd="0" destOrd="0" presId="urn:microsoft.com/office/officeart/2005/8/layout/default"/>
    <dgm:cxn modelId="{FA1CD5FB-A781-42CB-A97F-9A5833A4F3FB}" srcId="{6C48EB01-3B53-4CD8-90DC-6C2AE05A76EC}" destId="{AD4A4AB1-11E9-4073-8DCC-EA26CB0EFDB5}" srcOrd="2" destOrd="0" parTransId="{E55C5CDB-9BD9-4684-A6DA-27776CD0C689}" sibTransId="{F814B8CB-CDCA-44A8-9ACF-F62598EEBE1F}"/>
    <dgm:cxn modelId="{D9694344-6CAA-4365-A45A-98E27D1884EE}" type="presParOf" srcId="{6EF6B15C-8A8D-4A1E-B65C-B9112B0A3DA2}" destId="{22D79D44-E552-4A4C-918F-01440229E4AE}" srcOrd="0" destOrd="0" presId="urn:microsoft.com/office/officeart/2005/8/layout/default"/>
    <dgm:cxn modelId="{CF9D0AFB-307E-4631-87DA-8F6B9ED03FBB}" type="presParOf" srcId="{6EF6B15C-8A8D-4A1E-B65C-B9112B0A3DA2}" destId="{4765552A-4C51-43CC-A81F-9BA44FD694D3}" srcOrd="1" destOrd="0" presId="urn:microsoft.com/office/officeart/2005/8/layout/default"/>
    <dgm:cxn modelId="{5EEE42DA-ACAE-42F2-B40F-0D5E043E2FBC}" type="presParOf" srcId="{6EF6B15C-8A8D-4A1E-B65C-B9112B0A3DA2}" destId="{B7A7F8D3-4D02-4B22-B156-50C024CB323F}" srcOrd="2" destOrd="0" presId="urn:microsoft.com/office/officeart/2005/8/layout/default"/>
    <dgm:cxn modelId="{C9FD6E08-9895-46D2-AECA-3A070780DF03}" type="presParOf" srcId="{6EF6B15C-8A8D-4A1E-B65C-B9112B0A3DA2}" destId="{8D3E3FAF-70AB-49BD-A68A-5A1278F49FCC}" srcOrd="3" destOrd="0" presId="urn:microsoft.com/office/officeart/2005/8/layout/default"/>
    <dgm:cxn modelId="{8223416F-4B92-4DC6-85C2-3D39161FC94B}" type="presParOf" srcId="{6EF6B15C-8A8D-4A1E-B65C-B9112B0A3DA2}" destId="{C001357E-B50F-48E2-9F65-812137604739}" srcOrd="4" destOrd="0" presId="urn:microsoft.com/office/officeart/2005/8/layout/default"/>
    <dgm:cxn modelId="{EF71B300-2AC4-4F3F-B3CF-7972218F86B8}" type="presParOf" srcId="{6EF6B15C-8A8D-4A1E-B65C-B9112B0A3DA2}" destId="{B63D4913-4925-4C99-B20F-D6197CAF73D7}" srcOrd="5" destOrd="0" presId="urn:microsoft.com/office/officeart/2005/8/layout/default"/>
    <dgm:cxn modelId="{240D14E7-3686-4FD5-9F11-A340274EE760}" type="presParOf" srcId="{6EF6B15C-8A8D-4A1E-B65C-B9112B0A3DA2}" destId="{233EF0F0-FE84-4D72-8880-95670CB68E50}" srcOrd="6" destOrd="0" presId="urn:microsoft.com/office/officeart/2005/8/layout/default"/>
    <dgm:cxn modelId="{D8AD17B5-8DF7-4858-A665-35380010B640}" type="presParOf" srcId="{6EF6B15C-8A8D-4A1E-B65C-B9112B0A3DA2}" destId="{12B615C7-A02C-47F0-BE57-0AE7ECEBD30C}" srcOrd="7" destOrd="0" presId="urn:microsoft.com/office/officeart/2005/8/layout/default"/>
    <dgm:cxn modelId="{BC1955E6-245F-4679-AC08-D64387CC4491}" type="presParOf" srcId="{6EF6B15C-8A8D-4A1E-B65C-B9112B0A3DA2}" destId="{8569616D-3BE3-4C19-8E75-7E1E7E19C6CD}" srcOrd="8" destOrd="0" presId="urn:microsoft.com/office/officeart/2005/8/layout/default"/>
    <dgm:cxn modelId="{DCE15138-453A-4589-851F-197211DD9482}" type="presParOf" srcId="{6EF6B15C-8A8D-4A1E-B65C-B9112B0A3DA2}" destId="{A3471F5D-1C93-4147-9386-5CA1911FF2A5}" srcOrd="9" destOrd="0" presId="urn:microsoft.com/office/officeart/2005/8/layout/default"/>
    <dgm:cxn modelId="{95DB2315-FF5C-4640-B9B5-A159DA5D2DB1}" type="presParOf" srcId="{6EF6B15C-8A8D-4A1E-B65C-B9112B0A3DA2}" destId="{41B264AC-8634-47A1-A06E-FB211E63DC40}" srcOrd="10" destOrd="0" presId="urn:microsoft.com/office/officeart/2005/8/layout/default"/>
    <dgm:cxn modelId="{D05E4EEB-92E4-4BCB-AEC4-5A6C86D2D2F6}" type="presParOf" srcId="{6EF6B15C-8A8D-4A1E-B65C-B9112B0A3DA2}" destId="{267F3826-902A-4C1E-BF62-4CB7B0D24B14}" srcOrd="11" destOrd="0" presId="urn:microsoft.com/office/officeart/2005/8/layout/default"/>
    <dgm:cxn modelId="{DEDB963C-B20E-4F05-95B5-C264675A3BF6}" type="presParOf" srcId="{6EF6B15C-8A8D-4A1E-B65C-B9112B0A3DA2}" destId="{8769209D-7F34-4AAE-9E67-30A16580E8E9}" srcOrd="12" destOrd="0" presId="urn:microsoft.com/office/officeart/2005/8/layout/default"/>
    <dgm:cxn modelId="{0D32B58B-B981-4594-8B54-C885BA3796A5}" type="presParOf" srcId="{6EF6B15C-8A8D-4A1E-B65C-B9112B0A3DA2}" destId="{BD604094-F92B-44FD-BF93-7413FB7564E2}" srcOrd="13" destOrd="0" presId="urn:microsoft.com/office/officeart/2005/8/layout/default"/>
    <dgm:cxn modelId="{9A44947F-7EBD-4E50-9F0A-6A4BFB60FC2B}" type="presParOf" srcId="{6EF6B15C-8A8D-4A1E-B65C-B9112B0A3DA2}" destId="{05BE042C-6F58-4967-9768-EC6E86E50A44}" srcOrd="14" destOrd="0" presId="urn:microsoft.com/office/officeart/2005/8/layout/default"/>
    <dgm:cxn modelId="{C9072B54-A417-4DA4-91F2-DED518259736}" type="presParOf" srcId="{6EF6B15C-8A8D-4A1E-B65C-B9112B0A3DA2}" destId="{2A5AB1AD-DC7D-4E43-A868-C45471BE3C15}" srcOrd="15" destOrd="0" presId="urn:microsoft.com/office/officeart/2005/8/layout/default"/>
    <dgm:cxn modelId="{DDCA6977-9C68-4061-997D-6EB9907B5C15}" type="presParOf" srcId="{6EF6B15C-8A8D-4A1E-B65C-B9112B0A3DA2}" destId="{3DDB0B90-E370-49B0-B6CD-86AAA7BB452C}" srcOrd="16" destOrd="0" presId="urn:microsoft.com/office/officeart/2005/8/layout/default"/>
    <dgm:cxn modelId="{17E79E2D-C9F4-43FB-9179-4A7FAABB3EC8}" type="presParOf" srcId="{6EF6B15C-8A8D-4A1E-B65C-B9112B0A3DA2}" destId="{5A52EEAD-6705-46CA-BDA0-2A8D62237026}" srcOrd="17" destOrd="0" presId="urn:microsoft.com/office/officeart/2005/8/layout/default"/>
    <dgm:cxn modelId="{F3FAA611-4D86-417B-B417-0EC0679BF5FB}" type="presParOf" srcId="{6EF6B15C-8A8D-4A1E-B65C-B9112B0A3DA2}" destId="{558DF286-61B5-4101-A61B-F0997A043CA1}" srcOrd="18" destOrd="0" presId="urn:microsoft.com/office/officeart/2005/8/layout/default"/>
    <dgm:cxn modelId="{37D79533-4885-4A2A-A06B-5B8D886D1221}" type="presParOf" srcId="{6EF6B15C-8A8D-4A1E-B65C-B9112B0A3DA2}" destId="{4D1A94DF-DA03-4B60-815C-8F4475D89957}" srcOrd="19" destOrd="0" presId="urn:microsoft.com/office/officeart/2005/8/layout/default"/>
    <dgm:cxn modelId="{36EF70CE-ED78-4A9F-B7C6-FAD62BF4943C}" type="presParOf" srcId="{6EF6B15C-8A8D-4A1E-B65C-B9112B0A3DA2}" destId="{6A697BE9-C63D-4904-A6A4-DE87AC58A205}" srcOrd="20" destOrd="0" presId="urn:microsoft.com/office/officeart/2005/8/layout/default"/>
    <dgm:cxn modelId="{27EEF98C-9FE2-40E2-851F-4660080718EA}" type="presParOf" srcId="{6EF6B15C-8A8D-4A1E-B65C-B9112B0A3DA2}" destId="{EAD7E606-D9BF-4817-B47B-D13C893F87D3}" srcOrd="21" destOrd="0" presId="urn:microsoft.com/office/officeart/2005/8/layout/default"/>
    <dgm:cxn modelId="{42D9547F-F2C9-4E20-8FB4-2BC6161B1C57}" type="presParOf" srcId="{6EF6B15C-8A8D-4A1E-B65C-B9112B0A3DA2}" destId="{CE467820-3AAD-4DBB-ABA6-BA5C6D1379D6}" srcOrd="22" destOrd="0" presId="urn:microsoft.com/office/officeart/2005/8/layout/default"/>
    <dgm:cxn modelId="{79943F34-8864-4F5C-AEF3-B84CBC0DC092}" type="presParOf" srcId="{6EF6B15C-8A8D-4A1E-B65C-B9112B0A3DA2}" destId="{E466988D-8778-4CAE-B75E-9906EE0A3A32}" srcOrd="23" destOrd="0" presId="urn:microsoft.com/office/officeart/2005/8/layout/default"/>
    <dgm:cxn modelId="{01B831B2-9ED8-40FE-9809-277E8A81E755}" type="presParOf" srcId="{6EF6B15C-8A8D-4A1E-B65C-B9112B0A3DA2}" destId="{6BAB9D82-DAC6-4201-B30D-D45CF3252430}" srcOrd="24" destOrd="0" presId="urn:microsoft.com/office/officeart/2005/8/layout/default"/>
    <dgm:cxn modelId="{209CB128-7DE8-47B0-A5D1-CB1F3227B0B7}" type="presParOf" srcId="{6EF6B15C-8A8D-4A1E-B65C-B9112B0A3DA2}" destId="{16B182BA-5C57-4EE8-B302-0CDBE6EC078A}" srcOrd="25" destOrd="0" presId="urn:microsoft.com/office/officeart/2005/8/layout/default"/>
    <dgm:cxn modelId="{F416B664-DDE8-443B-BCA9-DA12EAC452DB}" type="presParOf" srcId="{6EF6B15C-8A8D-4A1E-B65C-B9112B0A3DA2}" destId="{19A9631E-214B-45A1-8214-7C74F61A996B}" srcOrd="26" destOrd="0" presId="urn:microsoft.com/office/officeart/2005/8/layout/default"/>
    <dgm:cxn modelId="{C51D9A0C-3E5D-4072-A868-72103772E7FF}" type="presParOf" srcId="{6EF6B15C-8A8D-4A1E-B65C-B9112B0A3DA2}" destId="{1B744087-C356-46D7-AACA-7A2511008459}" srcOrd="27" destOrd="0" presId="urn:microsoft.com/office/officeart/2005/8/layout/default"/>
    <dgm:cxn modelId="{047D8B7A-F11A-4FB0-AB0B-97B8420779A1}" type="presParOf" srcId="{6EF6B15C-8A8D-4A1E-B65C-B9112B0A3DA2}" destId="{28A85275-53EA-4CA3-ABA0-746890611AAD}" srcOrd="28" destOrd="0" presId="urn:microsoft.com/office/officeart/2005/8/layout/default"/>
    <dgm:cxn modelId="{6BB1EBD7-5F2E-4CC1-97DC-F56F9A1A07D5}" type="presParOf" srcId="{6EF6B15C-8A8D-4A1E-B65C-B9112B0A3DA2}" destId="{E4636558-9BA2-426C-8AFB-E8BBE8C67656}" srcOrd="29" destOrd="0" presId="urn:microsoft.com/office/officeart/2005/8/layout/default"/>
    <dgm:cxn modelId="{1126F125-513E-4599-A2EE-C02DC2022FEC}" type="presParOf" srcId="{6EF6B15C-8A8D-4A1E-B65C-B9112B0A3DA2}" destId="{AAEDEE14-5B43-4693-86A3-D3E8AC67CCE0}" srcOrd="30" destOrd="0" presId="urn:microsoft.com/office/officeart/2005/8/layout/default"/>
    <dgm:cxn modelId="{1C557061-5A57-402D-86B7-8AA866F15B69}" type="presParOf" srcId="{6EF6B15C-8A8D-4A1E-B65C-B9112B0A3DA2}" destId="{F15FD833-8FAA-44A1-B360-1792EB0DEDA6}" srcOrd="31" destOrd="0" presId="urn:microsoft.com/office/officeart/2005/8/layout/default"/>
    <dgm:cxn modelId="{BF65E356-CEB2-4ABB-B3ED-2FB45E0ED744}" type="presParOf" srcId="{6EF6B15C-8A8D-4A1E-B65C-B9112B0A3DA2}" destId="{51C5E50A-8FE3-40EE-A622-B640E8226959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9C30B-E6FB-4950-B029-6AF97C68E395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CFEA40-FD46-43DB-B0CC-8456E8B8E041}">
      <dgm:prSet phldrT="[Text]"/>
      <dgm:spPr/>
      <dgm:t>
        <a:bodyPr/>
        <a:lstStyle/>
        <a:p>
          <a:r>
            <a:rPr lang="hr-HR" dirty="0"/>
            <a:t>Kalendar edukacija do veljače 2022</a:t>
          </a:r>
          <a:endParaRPr lang="en-US" dirty="0"/>
        </a:p>
      </dgm:t>
    </dgm:pt>
    <dgm:pt modelId="{A745E000-B1AB-45AF-97A8-EEB48B924BE2}" type="parTrans" cxnId="{DB89DFD5-B2CF-4EE6-9D4C-DB5C9923343F}">
      <dgm:prSet/>
      <dgm:spPr/>
      <dgm:t>
        <a:bodyPr/>
        <a:lstStyle/>
        <a:p>
          <a:endParaRPr lang="en-US"/>
        </a:p>
      </dgm:t>
    </dgm:pt>
    <dgm:pt modelId="{D479C136-B7A2-42FE-B18A-655AA3760476}" type="sibTrans" cxnId="{DB89DFD5-B2CF-4EE6-9D4C-DB5C9923343F}">
      <dgm:prSet/>
      <dgm:spPr/>
      <dgm:t>
        <a:bodyPr/>
        <a:lstStyle/>
        <a:p>
          <a:endParaRPr lang="en-US"/>
        </a:p>
      </dgm:t>
    </dgm:pt>
    <dgm:pt modelId="{2C4627E7-7C56-43C9-B65F-E008AC328CCE}">
      <dgm:prSet phldrT="[Text]"/>
      <dgm:spPr/>
      <dgm:t>
        <a:bodyPr/>
        <a:lstStyle/>
        <a:p>
          <a:r>
            <a:rPr lang="hr-HR" dirty="0"/>
            <a:t>Modul „Učenički servis”</a:t>
          </a:r>
          <a:endParaRPr lang="en-US" dirty="0"/>
        </a:p>
      </dgm:t>
    </dgm:pt>
    <dgm:pt modelId="{E5534DFE-1FF6-4BAD-9322-444C4043074E}" type="parTrans" cxnId="{EBD5E168-E86E-495E-8E97-5393AA5ABAE7}">
      <dgm:prSet/>
      <dgm:spPr/>
      <dgm:t>
        <a:bodyPr/>
        <a:lstStyle/>
        <a:p>
          <a:endParaRPr lang="en-US"/>
        </a:p>
      </dgm:t>
    </dgm:pt>
    <dgm:pt modelId="{9E00BC95-6943-4DF3-B6F6-C87A56289884}" type="sibTrans" cxnId="{EBD5E168-E86E-495E-8E97-5393AA5ABAE7}">
      <dgm:prSet/>
      <dgm:spPr/>
      <dgm:t>
        <a:bodyPr/>
        <a:lstStyle/>
        <a:p>
          <a:endParaRPr lang="en-US"/>
        </a:p>
      </dgm:t>
    </dgm:pt>
    <dgm:pt modelId="{8FA3AA3F-EDD8-44A7-BC48-3F5501EA4E92}">
      <dgm:prSet phldrT="[Text]"/>
      <dgm:spPr/>
      <dgm:t>
        <a:bodyPr/>
        <a:lstStyle/>
        <a:p>
          <a:r>
            <a:rPr lang="hr-HR" dirty="0"/>
            <a:t>Prelazak na EURO valutu</a:t>
          </a:r>
          <a:endParaRPr lang="en-US" dirty="0"/>
        </a:p>
      </dgm:t>
    </dgm:pt>
    <dgm:pt modelId="{7974E36F-05F8-4656-A511-D3F4F520E6A3}" type="parTrans" cxnId="{D144E0ED-5081-4825-B9E1-9285E891834E}">
      <dgm:prSet/>
      <dgm:spPr/>
      <dgm:t>
        <a:bodyPr/>
        <a:lstStyle/>
        <a:p>
          <a:endParaRPr lang="en-US"/>
        </a:p>
      </dgm:t>
    </dgm:pt>
    <dgm:pt modelId="{6F60219B-2917-401C-802D-41954B83F9A1}" type="sibTrans" cxnId="{D144E0ED-5081-4825-B9E1-9285E891834E}">
      <dgm:prSet/>
      <dgm:spPr/>
      <dgm:t>
        <a:bodyPr/>
        <a:lstStyle/>
        <a:p>
          <a:endParaRPr lang="en-US"/>
        </a:p>
      </dgm:t>
    </dgm:pt>
    <dgm:pt modelId="{818DC6C6-BC43-4219-B0C0-8949492C3554}">
      <dgm:prSet phldrT="[Text]"/>
      <dgm:spPr/>
      <dgm:t>
        <a:bodyPr/>
        <a:lstStyle/>
        <a:p>
          <a:r>
            <a:rPr lang="hr-HR" dirty="0"/>
            <a:t>Modul „Dugotrajna imovina” i inventura</a:t>
          </a:r>
        </a:p>
      </dgm:t>
    </dgm:pt>
    <dgm:pt modelId="{DDFB9EEB-22EF-4052-A839-C069D30BC58A}" type="parTrans" cxnId="{1A449539-AB73-4307-A1C5-F39FA7838295}">
      <dgm:prSet/>
      <dgm:spPr/>
      <dgm:t>
        <a:bodyPr/>
        <a:lstStyle/>
        <a:p>
          <a:endParaRPr lang="en-US"/>
        </a:p>
      </dgm:t>
    </dgm:pt>
    <dgm:pt modelId="{429629A7-62C1-4DA0-995E-D55AA0E6390E}" type="sibTrans" cxnId="{1A449539-AB73-4307-A1C5-F39FA7838295}">
      <dgm:prSet/>
      <dgm:spPr/>
      <dgm:t>
        <a:bodyPr/>
        <a:lstStyle/>
        <a:p>
          <a:endParaRPr lang="en-US"/>
        </a:p>
      </dgm:t>
    </dgm:pt>
    <dgm:pt modelId="{7C2898CB-623A-4E83-AF08-BD55E235C928}">
      <dgm:prSet phldrT="[Text]"/>
      <dgm:spPr/>
      <dgm:t>
        <a:bodyPr/>
        <a:lstStyle/>
        <a:p>
          <a:r>
            <a:rPr lang="hr-HR" dirty="0"/>
            <a:t>Nova uredba o uredskom poslovanju </a:t>
          </a:r>
          <a:endParaRPr lang="en-US" dirty="0"/>
        </a:p>
      </dgm:t>
    </dgm:pt>
    <dgm:pt modelId="{85E518B3-C73E-45BF-A13E-0275915D3D7F}" type="parTrans" cxnId="{681C7925-E5A7-4BCA-9A7C-D059550AC457}">
      <dgm:prSet/>
      <dgm:spPr/>
      <dgm:t>
        <a:bodyPr/>
        <a:lstStyle/>
        <a:p>
          <a:endParaRPr lang="en-US"/>
        </a:p>
      </dgm:t>
    </dgm:pt>
    <dgm:pt modelId="{89D06B80-A637-46B8-AA8B-C52B2C70835E}" type="sibTrans" cxnId="{681C7925-E5A7-4BCA-9A7C-D059550AC457}">
      <dgm:prSet/>
      <dgm:spPr/>
      <dgm:t>
        <a:bodyPr/>
        <a:lstStyle/>
        <a:p>
          <a:endParaRPr lang="en-US"/>
        </a:p>
      </dgm:t>
    </dgm:pt>
    <dgm:pt modelId="{D4CB6466-71C2-458C-B042-5D7AF5D0C344}">
      <dgm:prSet phldrT="[Text]"/>
      <dgm:spPr/>
      <dgm:t>
        <a:bodyPr/>
        <a:lstStyle/>
        <a:p>
          <a:r>
            <a:rPr lang="hr-HR" dirty="0"/>
            <a:t>Novi </a:t>
          </a:r>
          <a:r>
            <a:rPr lang="hr-HR" dirty="0" err="1"/>
            <a:t>mToken</a:t>
          </a:r>
          <a:r>
            <a:rPr lang="hr-HR" dirty="0"/>
            <a:t> portal</a:t>
          </a:r>
          <a:endParaRPr lang="en-US" dirty="0"/>
        </a:p>
      </dgm:t>
    </dgm:pt>
    <dgm:pt modelId="{92726C3D-B06A-4B0C-84B6-386F372BC9F3}" type="parTrans" cxnId="{EDD59645-3676-4505-8291-0799B13FAE7F}">
      <dgm:prSet/>
      <dgm:spPr/>
      <dgm:t>
        <a:bodyPr/>
        <a:lstStyle/>
        <a:p>
          <a:endParaRPr lang="en-US"/>
        </a:p>
      </dgm:t>
    </dgm:pt>
    <dgm:pt modelId="{0E55A911-8868-4780-A59B-A381AB7BF244}" type="sibTrans" cxnId="{EDD59645-3676-4505-8291-0799B13FAE7F}">
      <dgm:prSet/>
      <dgm:spPr/>
      <dgm:t>
        <a:bodyPr/>
        <a:lstStyle/>
        <a:p>
          <a:endParaRPr lang="en-US"/>
        </a:p>
      </dgm:t>
    </dgm:pt>
    <dgm:pt modelId="{0F5DB786-626E-445E-8F64-72A9CDA58CCC}">
      <dgm:prSet phldrT="[Text]"/>
      <dgm:spPr/>
      <dgm:t>
        <a:bodyPr/>
        <a:lstStyle/>
        <a:p>
          <a:r>
            <a:rPr lang="hr-HR" dirty="0"/>
            <a:t>Unapređenje korisničke podrške</a:t>
          </a:r>
          <a:endParaRPr lang="en-US" dirty="0"/>
        </a:p>
      </dgm:t>
    </dgm:pt>
    <dgm:pt modelId="{FFEAF1F7-5C35-443E-A971-D66BE202387F}" type="parTrans" cxnId="{FC7A5F5E-0018-4A54-BF09-1F97EBCCBDC1}">
      <dgm:prSet/>
      <dgm:spPr/>
      <dgm:t>
        <a:bodyPr/>
        <a:lstStyle/>
        <a:p>
          <a:endParaRPr lang="en-US"/>
        </a:p>
      </dgm:t>
    </dgm:pt>
    <dgm:pt modelId="{3DCB5596-9D48-48A7-92F2-6BD29B62B393}" type="sibTrans" cxnId="{FC7A5F5E-0018-4A54-BF09-1F97EBCCBDC1}">
      <dgm:prSet/>
      <dgm:spPr/>
      <dgm:t>
        <a:bodyPr/>
        <a:lstStyle/>
        <a:p>
          <a:endParaRPr lang="en-US"/>
        </a:p>
      </dgm:t>
    </dgm:pt>
    <dgm:pt modelId="{E670A469-3EB6-47E6-AE18-555B9617D3DA}" type="pres">
      <dgm:prSet presAssocID="{BBC9C30B-E6FB-4950-B029-6AF97C68E3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1813E2D-36A2-4102-AB87-2CAF154D994F}" type="pres">
      <dgm:prSet presAssocID="{97CFEA40-FD46-43DB-B0CC-8456E8B8E041}" presName="Parent" presStyleLbl="node0" presStyleIdx="0" presStyleCnt="1">
        <dgm:presLayoutVars>
          <dgm:chMax val="6"/>
          <dgm:chPref val="6"/>
        </dgm:presLayoutVars>
      </dgm:prSet>
      <dgm:spPr/>
    </dgm:pt>
    <dgm:pt modelId="{A9559F7E-58B9-4B70-B593-1FDA2AD0978E}" type="pres">
      <dgm:prSet presAssocID="{2C4627E7-7C56-43C9-B65F-E008AC328CCE}" presName="Accent1" presStyleCnt="0"/>
      <dgm:spPr/>
    </dgm:pt>
    <dgm:pt modelId="{9621C4AC-9EB5-46EC-A2D4-4BC769824562}" type="pres">
      <dgm:prSet presAssocID="{2C4627E7-7C56-43C9-B65F-E008AC328CCE}" presName="Accent" presStyleLbl="bgShp" presStyleIdx="0" presStyleCnt="6"/>
      <dgm:spPr/>
    </dgm:pt>
    <dgm:pt modelId="{CAAC72E9-0D05-4684-8986-978704071123}" type="pres">
      <dgm:prSet presAssocID="{2C4627E7-7C56-43C9-B65F-E008AC328CC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C3A0350-F1F6-4DD7-8E3F-FB29245F9819}" type="pres">
      <dgm:prSet presAssocID="{8FA3AA3F-EDD8-44A7-BC48-3F5501EA4E92}" presName="Accent2" presStyleCnt="0"/>
      <dgm:spPr/>
    </dgm:pt>
    <dgm:pt modelId="{EF4FD476-F80F-450E-9ED5-CCD78F323AB5}" type="pres">
      <dgm:prSet presAssocID="{8FA3AA3F-EDD8-44A7-BC48-3F5501EA4E92}" presName="Accent" presStyleLbl="bgShp" presStyleIdx="1" presStyleCnt="6"/>
      <dgm:spPr/>
    </dgm:pt>
    <dgm:pt modelId="{54B390F3-E599-4E16-B7FA-F7CE9F71D1FF}" type="pres">
      <dgm:prSet presAssocID="{8FA3AA3F-EDD8-44A7-BC48-3F5501EA4E9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0A70072-5D4B-4D9F-9BB1-C9679C3DDE3F}" type="pres">
      <dgm:prSet presAssocID="{818DC6C6-BC43-4219-B0C0-8949492C3554}" presName="Accent3" presStyleCnt="0"/>
      <dgm:spPr/>
    </dgm:pt>
    <dgm:pt modelId="{59FFBD5D-F8ED-4767-ACD0-530F2278930B}" type="pres">
      <dgm:prSet presAssocID="{818DC6C6-BC43-4219-B0C0-8949492C3554}" presName="Accent" presStyleLbl="bgShp" presStyleIdx="2" presStyleCnt="6"/>
      <dgm:spPr/>
    </dgm:pt>
    <dgm:pt modelId="{49CD2679-BF20-4CAB-8FD6-0DD5A5AB2D0C}" type="pres">
      <dgm:prSet presAssocID="{818DC6C6-BC43-4219-B0C0-8949492C355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A870A7-A47B-44E2-B9E7-1CECA7BAF449}" type="pres">
      <dgm:prSet presAssocID="{7C2898CB-623A-4E83-AF08-BD55E235C928}" presName="Accent4" presStyleCnt="0"/>
      <dgm:spPr/>
    </dgm:pt>
    <dgm:pt modelId="{C5C841C9-35CF-4AC1-9AD1-91C40086D1D7}" type="pres">
      <dgm:prSet presAssocID="{7C2898CB-623A-4E83-AF08-BD55E235C928}" presName="Accent" presStyleLbl="bgShp" presStyleIdx="3" presStyleCnt="6"/>
      <dgm:spPr/>
    </dgm:pt>
    <dgm:pt modelId="{15D4FAA5-2199-4FA0-9700-ED94043996D2}" type="pres">
      <dgm:prSet presAssocID="{7C2898CB-623A-4E83-AF08-BD55E235C92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9792A18-4067-4F92-9E44-C54C0BA29F7C}" type="pres">
      <dgm:prSet presAssocID="{D4CB6466-71C2-458C-B042-5D7AF5D0C344}" presName="Accent5" presStyleCnt="0"/>
      <dgm:spPr/>
    </dgm:pt>
    <dgm:pt modelId="{D2BB6338-1742-4C6E-8E04-AE1F814A6EBC}" type="pres">
      <dgm:prSet presAssocID="{D4CB6466-71C2-458C-B042-5D7AF5D0C344}" presName="Accent" presStyleLbl="bgShp" presStyleIdx="4" presStyleCnt="6"/>
      <dgm:spPr/>
    </dgm:pt>
    <dgm:pt modelId="{A23013EC-A606-4851-B4FB-C2273637FB4B}" type="pres">
      <dgm:prSet presAssocID="{D4CB6466-71C2-458C-B042-5D7AF5D0C34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7F6C11F-E1A4-40C8-8A29-D7615104FAF5}" type="pres">
      <dgm:prSet presAssocID="{0F5DB786-626E-445E-8F64-72A9CDA58CCC}" presName="Accent6" presStyleCnt="0"/>
      <dgm:spPr/>
    </dgm:pt>
    <dgm:pt modelId="{C2A57BFF-FF9E-42D5-8306-7F842B032733}" type="pres">
      <dgm:prSet presAssocID="{0F5DB786-626E-445E-8F64-72A9CDA58CCC}" presName="Accent" presStyleLbl="bgShp" presStyleIdx="5" presStyleCnt="6"/>
      <dgm:spPr/>
    </dgm:pt>
    <dgm:pt modelId="{71B60E62-D48B-4A55-80E6-401AD43FB427}" type="pres">
      <dgm:prSet presAssocID="{0F5DB786-626E-445E-8F64-72A9CDA58C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B70300F-8AF9-456D-808D-9CE85379DF99}" type="presOf" srcId="{818DC6C6-BC43-4219-B0C0-8949492C3554}" destId="{49CD2679-BF20-4CAB-8FD6-0DD5A5AB2D0C}" srcOrd="0" destOrd="0" presId="urn:microsoft.com/office/officeart/2011/layout/HexagonRadial"/>
    <dgm:cxn modelId="{8FCE8318-52FF-4EE1-98B1-AD39B7861F5B}" type="presOf" srcId="{BBC9C30B-E6FB-4950-B029-6AF97C68E395}" destId="{E670A469-3EB6-47E6-AE18-555B9617D3DA}" srcOrd="0" destOrd="0" presId="urn:microsoft.com/office/officeart/2011/layout/HexagonRadial"/>
    <dgm:cxn modelId="{681C7925-E5A7-4BCA-9A7C-D059550AC457}" srcId="{97CFEA40-FD46-43DB-B0CC-8456E8B8E041}" destId="{7C2898CB-623A-4E83-AF08-BD55E235C928}" srcOrd="3" destOrd="0" parTransId="{85E518B3-C73E-45BF-A13E-0275915D3D7F}" sibTransId="{89D06B80-A637-46B8-AA8B-C52B2C70835E}"/>
    <dgm:cxn modelId="{1A449539-AB73-4307-A1C5-F39FA7838295}" srcId="{97CFEA40-FD46-43DB-B0CC-8456E8B8E041}" destId="{818DC6C6-BC43-4219-B0C0-8949492C3554}" srcOrd="2" destOrd="0" parTransId="{DDFB9EEB-22EF-4052-A839-C069D30BC58A}" sibTransId="{429629A7-62C1-4DA0-995E-D55AA0E6390E}"/>
    <dgm:cxn modelId="{FC7A5F5E-0018-4A54-BF09-1F97EBCCBDC1}" srcId="{97CFEA40-FD46-43DB-B0CC-8456E8B8E041}" destId="{0F5DB786-626E-445E-8F64-72A9CDA58CCC}" srcOrd="5" destOrd="0" parTransId="{FFEAF1F7-5C35-443E-A971-D66BE202387F}" sibTransId="{3DCB5596-9D48-48A7-92F2-6BD29B62B393}"/>
    <dgm:cxn modelId="{4ABD9763-0ADB-47E1-863F-5F1BEC3EB2A9}" type="presOf" srcId="{8FA3AA3F-EDD8-44A7-BC48-3F5501EA4E92}" destId="{54B390F3-E599-4E16-B7FA-F7CE9F71D1FF}" srcOrd="0" destOrd="0" presId="urn:microsoft.com/office/officeart/2011/layout/HexagonRadial"/>
    <dgm:cxn modelId="{EDD59645-3676-4505-8291-0799B13FAE7F}" srcId="{97CFEA40-FD46-43DB-B0CC-8456E8B8E041}" destId="{D4CB6466-71C2-458C-B042-5D7AF5D0C344}" srcOrd="4" destOrd="0" parTransId="{92726C3D-B06A-4B0C-84B6-386F372BC9F3}" sibTransId="{0E55A911-8868-4780-A59B-A381AB7BF244}"/>
    <dgm:cxn modelId="{D9FF5E47-20EC-44BB-8094-C479A7F28C11}" type="presOf" srcId="{97CFEA40-FD46-43DB-B0CC-8456E8B8E041}" destId="{F1813E2D-36A2-4102-AB87-2CAF154D994F}" srcOrd="0" destOrd="0" presId="urn:microsoft.com/office/officeart/2011/layout/HexagonRadial"/>
    <dgm:cxn modelId="{EBD5E168-E86E-495E-8E97-5393AA5ABAE7}" srcId="{97CFEA40-FD46-43DB-B0CC-8456E8B8E041}" destId="{2C4627E7-7C56-43C9-B65F-E008AC328CCE}" srcOrd="0" destOrd="0" parTransId="{E5534DFE-1FF6-4BAD-9322-444C4043074E}" sibTransId="{9E00BC95-6943-4DF3-B6F6-C87A56289884}"/>
    <dgm:cxn modelId="{169CBE4C-B596-41DA-B8C9-7F23F8C5B49E}" type="presOf" srcId="{7C2898CB-623A-4E83-AF08-BD55E235C928}" destId="{15D4FAA5-2199-4FA0-9700-ED94043996D2}" srcOrd="0" destOrd="0" presId="urn:microsoft.com/office/officeart/2011/layout/HexagonRadial"/>
    <dgm:cxn modelId="{2CB0B386-04B9-444B-9465-4EA257611443}" type="presOf" srcId="{D4CB6466-71C2-458C-B042-5D7AF5D0C344}" destId="{A23013EC-A606-4851-B4FB-C2273637FB4B}" srcOrd="0" destOrd="0" presId="urn:microsoft.com/office/officeart/2011/layout/HexagonRadial"/>
    <dgm:cxn modelId="{C732CDBA-16AE-4202-8BF2-1A460F30B345}" type="presOf" srcId="{0F5DB786-626E-445E-8F64-72A9CDA58CCC}" destId="{71B60E62-D48B-4A55-80E6-401AD43FB427}" srcOrd="0" destOrd="0" presId="urn:microsoft.com/office/officeart/2011/layout/HexagonRadial"/>
    <dgm:cxn modelId="{E96AF7CC-490E-4CC6-994C-8514AE21F6B9}" type="presOf" srcId="{2C4627E7-7C56-43C9-B65F-E008AC328CCE}" destId="{CAAC72E9-0D05-4684-8986-978704071123}" srcOrd="0" destOrd="0" presId="urn:microsoft.com/office/officeart/2011/layout/HexagonRadial"/>
    <dgm:cxn modelId="{DB89DFD5-B2CF-4EE6-9D4C-DB5C9923343F}" srcId="{BBC9C30B-E6FB-4950-B029-6AF97C68E395}" destId="{97CFEA40-FD46-43DB-B0CC-8456E8B8E041}" srcOrd="0" destOrd="0" parTransId="{A745E000-B1AB-45AF-97A8-EEB48B924BE2}" sibTransId="{D479C136-B7A2-42FE-B18A-655AA3760476}"/>
    <dgm:cxn modelId="{D144E0ED-5081-4825-B9E1-9285E891834E}" srcId="{97CFEA40-FD46-43DB-B0CC-8456E8B8E041}" destId="{8FA3AA3F-EDD8-44A7-BC48-3F5501EA4E92}" srcOrd="1" destOrd="0" parTransId="{7974E36F-05F8-4656-A511-D3F4F520E6A3}" sibTransId="{6F60219B-2917-401C-802D-41954B83F9A1}"/>
    <dgm:cxn modelId="{6C57301C-DEA6-4CD4-82BE-42AA44D792DE}" type="presParOf" srcId="{E670A469-3EB6-47E6-AE18-555B9617D3DA}" destId="{F1813E2D-36A2-4102-AB87-2CAF154D994F}" srcOrd="0" destOrd="0" presId="urn:microsoft.com/office/officeart/2011/layout/HexagonRadial"/>
    <dgm:cxn modelId="{9C789C08-90F8-4742-AF4E-C5A163D2DDD6}" type="presParOf" srcId="{E670A469-3EB6-47E6-AE18-555B9617D3DA}" destId="{A9559F7E-58B9-4B70-B593-1FDA2AD0978E}" srcOrd="1" destOrd="0" presId="urn:microsoft.com/office/officeart/2011/layout/HexagonRadial"/>
    <dgm:cxn modelId="{6FC646AA-F815-46BA-817F-BD9075781069}" type="presParOf" srcId="{A9559F7E-58B9-4B70-B593-1FDA2AD0978E}" destId="{9621C4AC-9EB5-46EC-A2D4-4BC769824562}" srcOrd="0" destOrd="0" presId="urn:microsoft.com/office/officeart/2011/layout/HexagonRadial"/>
    <dgm:cxn modelId="{6E47AE14-3DF4-44F2-A5B2-454A3C83F5AE}" type="presParOf" srcId="{E670A469-3EB6-47E6-AE18-555B9617D3DA}" destId="{CAAC72E9-0D05-4684-8986-978704071123}" srcOrd="2" destOrd="0" presId="urn:microsoft.com/office/officeart/2011/layout/HexagonRadial"/>
    <dgm:cxn modelId="{482444B5-CD08-4AD3-BD87-7DDAA948E498}" type="presParOf" srcId="{E670A469-3EB6-47E6-AE18-555B9617D3DA}" destId="{FC3A0350-F1F6-4DD7-8E3F-FB29245F9819}" srcOrd="3" destOrd="0" presId="urn:microsoft.com/office/officeart/2011/layout/HexagonRadial"/>
    <dgm:cxn modelId="{E06986D6-5AB2-48D3-8CB0-FD230832017F}" type="presParOf" srcId="{FC3A0350-F1F6-4DD7-8E3F-FB29245F9819}" destId="{EF4FD476-F80F-450E-9ED5-CCD78F323AB5}" srcOrd="0" destOrd="0" presId="urn:microsoft.com/office/officeart/2011/layout/HexagonRadial"/>
    <dgm:cxn modelId="{BDEC7BFD-A50B-44D0-A084-95A7B3FBAB1D}" type="presParOf" srcId="{E670A469-3EB6-47E6-AE18-555B9617D3DA}" destId="{54B390F3-E599-4E16-B7FA-F7CE9F71D1FF}" srcOrd="4" destOrd="0" presId="urn:microsoft.com/office/officeart/2011/layout/HexagonRadial"/>
    <dgm:cxn modelId="{648DF7A2-85D7-4512-AABE-652E176726F6}" type="presParOf" srcId="{E670A469-3EB6-47E6-AE18-555B9617D3DA}" destId="{B0A70072-5D4B-4D9F-9BB1-C9679C3DDE3F}" srcOrd="5" destOrd="0" presId="urn:microsoft.com/office/officeart/2011/layout/HexagonRadial"/>
    <dgm:cxn modelId="{FA6D236D-26AB-400A-9667-B72D125DE87B}" type="presParOf" srcId="{B0A70072-5D4B-4D9F-9BB1-C9679C3DDE3F}" destId="{59FFBD5D-F8ED-4767-ACD0-530F2278930B}" srcOrd="0" destOrd="0" presId="urn:microsoft.com/office/officeart/2011/layout/HexagonRadial"/>
    <dgm:cxn modelId="{C528FE9F-9B5B-433A-82E7-31386C080E29}" type="presParOf" srcId="{E670A469-3EB6-47E6-AE18-555B9617D3DA}" destId="{49CD2679-BF20-4CAB-8FD6-0DD5A5AB2D0C}" srcOrd="6" destOrd="0" presId="urn:microsoft.com/office/officeart/2011/layout/HexagonRadial"/>
    <dgm:cxn modelId="{38DD75DE-BC51-4F23-8FA8-618E4CE14E08}" type="presParOf" srcId="{E670A469-3EB6-47E6-AE18-555B9617D3DA}" destId="{F2A870A7-A47B-44E2-B9E7-1CECA7BAF449}" srcOrd="7" destOrd="0" presId="urn:microsoft.com/office/officeart/2011/layout/HexagonRadial"/>
    <dgm:cxn modelId="{EE0320E5-84F0-4B0E-88D8-3811F4CE4608}" type="presParOf" srcId="{F2A870A7-A47B-44E2-B9E7-1CECA7BAF449}" destId="{C5C841C9-35CF-4AC1-9AD1-91C40086D1D7}" srcOrd="0" destOrd="0" presId="urn:microsoft.com/office/officeart/2011/layout/HexagonRadial"/>
    <dgm:cxn modelId="{4D2DD340-E6CD-4D2D-88BB-ACFB6ACD3673}" type="presParOf" srcId="{E670A469-3EB6-47E6-AE18-555B9617D3DA}" destId="{15D4FAA5-2199-4FA0-9700-ED94043996D2}" srcOrd="8" destOrd="0" presId="urn:microsoft.com/office/officeart/2011/layout/HexagonRadial"/>
    <dgm:cxn modelId="{46E9EC99-82DF-40D8-BA61-A968666F58D6}" type="presParOf" srcId="{E670A469-3EB6-47E6-AE18-555B9617D3DA}" destId="{E9792A18-4067-4F92-9E44-C54C0BA29F7C}" srcOrd="9" destOrd="0" presId="urn:microsoft.com/office/officeart/2011/layout/HexagonRadial"/>
    <dgm:cxn modelId="{0DE56386-2EEA-4E1E-9ED6-A9707EA4D7D5}" type="presParOf" srcId="{E9792A18-4067-4F92-9E44-C54C0BA29F7C}" destId="{D2BB6338-1742-4C6E-8E04-AE1F814A6EBC}" srcOrd="0" destOrd="0" presId="urn:microsoft.com/office/officeart/2011/layout/HexagonRadial"/>
    <dgm:cxn modelId="{F4C63198-BBD3-43E4-94BC-E495F21F07F5}" type="presParOf" srcId="{E670A469-3EB6-47E6-AE18-555B9617D3DA}" destId="{A23013EC-A606-4851-B4FB-C2273637FB4B}" srcOrd="10" destOrd="0" presId="urn:microsoft.com/office/officeart/2011/layout/HexagonRadial"/>
    <dgm:cxn modelId="{89B73DDE-26F1-483A-B344-A59FC6198BE0}" type="presParOf" srcId="{E670A469-3EB6-47E6-AE18-555B9617D3DA}" destId="{E7F6C11F-E1A4-40C8-8A29-D7615104FAF5}" srcOrd="11" destOrd="0" presId="urn:microsoft.com/office/officeart/2011/layout/HexagonRadial"/>
    <dgm:cxn modelId="{8DDC27FC-0300-4C85-B73B-87B948822D20}" type="presParOf" srcId="{E7F6C11F-E1A4-40C8-8A29-D7615104FAF5}" destId="{C2A57BFF-FF9E-42D5-8306-7F842B032733}" srcOrd="0" destOrd="0" presId="urn:microsoft.com/office/officeart/2011/layout/HexagonRadial"/>
    <dgm:cxn modelId="{5EF3E5CA-7090-4ED3-9191-DB6A103AEA0F}" type="presParOf" srcId="{E670A469-3EB6-47E6-AE18-555B9617D3DA}" destId="{71B60E62-D48B-4A55-80E6-401AD43FB42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E4232-88DD-4321-A97D-ED791DB9AD6C}">
      <dsp:nvSpPr>
        <dsp:cNvPr id="0" name=""/>
        <dsp:cNvSpPr/>
      </dsp:nvSpPr>
      <dsp:spPr>
        <a:xfrm>
          <a:off x="6180634" y="-286774"/>
          <a:ext cx="3183529" cy="229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Besplatno za škole</a:t>
          </a:r>
        </a:p>
      </dsp:txBody>
      <dsp:txXfrm>
        <a:off x="6292786" y="-174622"/>
        <a:ext cx="2959225" cy="2073141"/>
      </dsp:txXfrm>
    </dsp:sp>
    <dsp:sp modelId="{E4485A5C-677F-431C-8DF4-74962555757D}">
      <dsp:nvSpPr>
        <dsp:cNvPr id="0" name=""/>
        <dsp:cNvSpPr/>
      </dsp:nvSpPr>
      <dsp:spPr>
        <a:xfrm>
          <a:off x="2897220" y="861948"/>
          <a:ext cx="9750357" cy="9750357"/>
        </a:xfrm>
        <a:custGeom>
          <a:avLst/>
          <a:gdLst/>
          <a:ahLst/>
          <a:cxnLst/>
          <a:rect l="0" t="0" r="0" b="0"/>
          <a:pathLst>
            <a:path>
              <a:moveTo>
                <a:pt x="6476353" y="270441"/>
              </a:moveTo>
              <a:arcTo wR="4875178" hR="4875178" stAng="17350426" swAng="68949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7A025-4F0A-443C-BD6A-973A08BB130A}">
      <dsp:nvSpPr>
        <dsp:cNvPr id="0" name=""/>
        <dsp:cNvSpPr/>
      </dsp:nvSpPr>
      <dsp:spPr>
        <a:xfrm>
          <a:off x="9992203" y="1548779"/>
          <a:ext cx="3183529" cy="229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Web aplikacija</a:t>
          </a:r>
        </a:p>
      </dsp:txBody>
      <dsp:txXfrm>
        <a:off x="10104355" y="1660931"/>
        <a:ext cx="2959225" cy="2073141"/>
      </dsp:txXfrm>
    </dsp:sp>
    <dsp:sp modelId="{0D33DDFF-5A05-46D0-BF63-56221F64BED4}">
      <dsp:nvSpPr>
        <dsp:cNvPr id="0" name=""/>
        <dsp:cNvSpPr/>
      </dsp:nvSpPr>
      <dsp:spPr>
        <a:xfrm>
          <a:off x="2897220" y="861948"/>
          <a:ext cx="9750357" cy="9750357"/>
        </a:xfrm>
        <a:custGeom>
          <a:avLst/>
          <a:gdLst/>
          <a:ahLst/>
          <a:cxnLst/>
          <a:rect l="0" t="0" r="0" b="0"/>
          <a:pathLst>
            <a:path>
              <a:moveTo>
                <a:pt x="9375919" y="3001493"/>
              </a:moveTo>
              <a:arcTo wR="4875178" hR="4875178" stAng="20243865" swAng="129791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715E2-EB2C-413D-A6C6-DAA40A046CF0}">
      <dsp:nvSpPr>
        <dsp:cNvPr id="0" name=""/>
        <dsp:cNvSpPr/>
      </dsp:nvSpPr>
      <dsp:spPr>
        <a:xfrm>
          <a:off x="10933582" y="5673233"/>
          <a:ext cx="3183529" cy="229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Pristup moguć s bilo kojeg mjesta s internetskom vezom</a:t>
          </a:r>
        </a:p>
      </dsp:txBody>
      <dsp:txXfrm>
        <a:off x="11045734" y="5785385"/>
        <a:ext cx="2959225" cy="2073141"/>
      </dsp:txXfrm>
    </dsp:sp>
    <dsp:sp modelId="{E9B72639-837A-468C-B921-28713BD2C913}">
      <dsp:nvSpPr>
        <dsp:cNvPr id="0" name=""/>
        <dsp:cNvSpPr/>
      </dsp:nvSpPr>
      <dsp:spPr>
        <a:xfrm>
          <a:off x="2897220" y="861948"/>
          <a:ext cx="9750357" cy="9750357"/>
        </a:xfrm>
        <a:custGeom>
          <a:avLst/>
          <a:gdLst/>
          <a:ahLst/>
          <a:cxnLst/>
          <a:rect l="0" t="0" r="0" b="0"/>
          <a:pathLst>
            <a:path>
              <a:moveTo>
                <a:pt x="9202980" y="7119616"/>
              </a:moveTo>
              <a:arcTo wR="4875178" hR="4875178" stAng="1644700" swAng="84917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037FB-B98A-4CF7-8EF8-8CA84F65D385}">
      <dsp:nvSpPr>
        <dsp:cNvPr id="0" name=""/>
        <dsp:cNvSpPr/>
      </dsp:nvSpPr>
      <dsp:spPr>
        <a:xfrm>
          <a:off x="8295895" y="8980788"/>
          <a:ext cx="3183529" cy="229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 err="1"/>
            <a:t>Neogračeni</a:t>
          </a:r>
          <a:r>
            <a:rPr lang="hr-HR" sz="2800" kern="1200" dirty="0"/>
            <a:t> broj korisnika</a:t>
          </a:r>
        </a:p>
      </dsp:txBody>
      <dsp:txXfrm>
        <a:off x="8408047" y="9092940"/>
        <a:ext cx="2959225" cy="2073141"/>
      </dsp:txXfrm>
    </dsp:sp>
    <dsp:sp modelId="{77958970-397D-490E-9E25-9508DDA7007F}">
      <dsp:nvSpPr>
        <dsp:cNvPr id="0" name=""/>
        <dsp:cNvSpPr/>
      </dsp:nvSpPr>
      <dsp:spPr>
        <a:xfrm>
          <a:off x="2897220" y="861948"/>
          <a:ext cx="9750357" cy="9750357"/>
        </a:xfrm>
        <a:custGeom>
          <a:avLst/>
          <a:gdLst/>
          <a:ahLst/>
          <a:cxnLst/>
          <a:rect l="0" t="0" r="0" b="0"/>
          <a:pathLst>
            <a:path>
              <a:moveTo>
                <a:pt x="5388264" y="9723282"/>
              </a:moveTo>
              <a:arcTo wR="4875178" hR="4875178" stAng="5037525" swAng="72495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4DCC6-79F0-49BE-A0C2-6B5BAE16D046}">
      <dsp:nvSpPr>
        <dsp:cNvPr id="0" name=""/>
        <dsp:cNvSpPr/>
      </dsp:nvSpPr>
      <dsp:spPr>
        <a:xfrm>
          <a:off x="4065374" y="8980788"/>
          <a:ext cx="3183529" cy="22974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Učinkovito i transparentno upravljanje školom</a:t>
          </a:r>
        </a:p>
      </dsp:txBody>
      <dsp:txXfrm>
        <a:off x="4177526" y="9092940"/>
        <a:ext cx="2959225" cy="2073141"/>
      </dsp:txXfrm>
    </dsp:sp>
    <dsp:sp modelId="{FE1B1452-C44B-490D-A257-D4615F5F6889}">
      <dsp:nvSpPr>
        <dsp:cNvPr id="0" name=""/>
        <dsp:cNvSpPr/>
      </dsp:nvSpPr>
      <dsp:spPr>
        <a:xfrm>
          <a:off x="2897220" y="861948"/>
          <a:ext cx="9750357" cy="9750357"/>
        </a:xfrm>
        <a:custGeom>
          <a:avLst/>
          <a:gdLst/>
          <a:ahLst/>
          <a:cxnLst/>
          <a:rect l="0" t="0" r="0" b="0"/>
          <a:pathLst>
            <a:path>
              <a:moveTo>
                <a:pt x="1227527" y="8109681"/>
              </a:moveTo>
              <a:arcTo wR="4875178" hR="4875178" stAng="8306127" swAng="84917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16CFF-36C9-4A3B-A3D9-92C9F2EB6B7E}">
      <dsp:nvSpPr>
        <dsp:cNvPr id="0" name=""/>
        <dsp:cNvSpPr/>
      </dsp:nvSpPr>
      <dsp:spPr>
        <a:xfrm>
          <a:off x="1427687" y="5673233"/>
          <a:ext cx="3183529" cy="229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Pokriva većinu poslovnih procesa u računovodstvu i tajništvu</a:t>
          </a:r>
        </a:p>
      </dsp:txBody>
      <dsp:txXfrm>
        <a:off x="1539839" y="5785385"/>
        <a:ext cx="2959225" cy="2073141"/>
      </dsp:txXfrm>
    </dsp:sp>
    <dsp:sp modelId="{633FE9AA-23AD-4A31-9864-E929AFB4942E}">
      <dsp:nvSpPr>
        <dsp:cNvPr id="0" name=""/>
        <dsp:cNvSpPr/>
      </dsp:nvSpPr>
      <dsp:spPr>
        <a:xfrm>
          <a:off x="2897220" y="861948"/>
          <a:ext cx="9750357" cy="9750357"/>
        </a:xfrm>
        <a:custGeom>
          <a:avLst/>
          <a:gdLst/>
          <a:ahLst/>
          <a:cxnLst/>
          <a:rect l="0" t="0" r="0" b="0"/>
          <a:pathLst>
            <a:path>
              <a:moveTo>
                <a:pt x="699" y="4792623"/>
              </a:moveTo>
              <a:arcTo wR="4875178" hR="4875178" stAng="10858217" swAng="12979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6585D-11E7-468B-9BE4-A8E90055BBB7}">
      <dsp:nvSpPr>
        <dsp:cNvPr id="0" name=""/>
        <dsp:cNvSpPr/>
      </dsp:nvSpPr>
      <dsp:spPr>
        <a:xfrm>
          <a:off x="2369066" y="1548779"/>
          <a:ext cx="3183529" cy="229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Nije potrebna instalacija na računalo</a:t>
          </a:r>
        </a:p>
      </dsp:txBody>
      <dsp:txXfrm>
        <a:off x="2481218" y="1660931"/>
        <a:ext cx="2959225" cy="2073141"/>
      </dsp:txXfrm>
    </dsp:sp>
    <dsp:sp modelId="{ABF95D39-FCCA-4E8C-A0EA-7F9BE4A640BE}">
      <dsp:nvSpPr>
        <dsp:cNvPr id="0" name=""/>
        <dsp:cNvSpPr/>
      </dsp:nvSpPr>
      <dsp:spPr>
        <a:xfrm>
          <a:off x="2897220" y="861948"/>
          <a:ext cx="9750357" cy="9750357"/>
        </a:xfrm>
        <a:custGeom>
          <a:avLst/>
          <a:gdLst/>
          <a:ahLst/>
          <a:cxnLst/>
          <a:rect l="0" t="0" r="0" b="0"/>
          <a:pathLst>
            <a:path>
              <a:moveTo>
                <a:pt x="2388721" y="681743"/>
              </a:moveTo>
              <a:arcTo wR="4875178" hR="4875178" stAng="14360075" swAng="6894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9D44-E552-4A4C-918F-01440229E4AE}">
      <dsp:nvSpPr>
        <dsp:cNvPr id="0" name=""/>
        <dsp:cNvSpPr/>
      </dsp:nvSpPr>
      <dsp:spPr>
        <a:xfrm>
          <a:off x="1340779" y="6501"/>
          <a:ext cx="3244837" cy="19469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Prodaja</a:t>
          </a:r>
        </a:p>
      </dsp:txBody>
      <dsp:txXfrm>
        <a:off x="1340779" y="6501"/>
        <a:ext cx="3244837" cy="1946902"/>
      </dsp:txXfrm>
    </dsp:sp>
    <dsp:sp modelId="{B7A7F8D3-4D02-4B22-B156-50C024CB323F}">
      <dsp:nvSpPr>
        <dsp:cNvPr id="0" name=""/>
        <dsp:cNvSpPr/>
      </dsp:nvSpPr>
      <dsp:spPr>
        <a:xfrm>
          <a:off x="4910100" y="6501"/>
          <a:ext cx="3244837" cy="1946902"/>
        </a:xfrm>
        <a:prstGeom prst="rect">
          <a:avLst/>
        </a:prstGeom>
        <a:solidFill>
          <a:schemeClr val="accent5">
            <a:hueOff val="680450"/>
            <a:satOff val="-977"/>
            <a:lumOff val="2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Nabava</a:t>
          </a:r>
        </a:p>
      </dsp:txBody>
      <dsp:txXfrm>
        <a:off x="4910100" y="6501"/>
        <a:ext cx="3244837" cy="1946902"/>
      </dsp:txXfrm>
    </dsp:sp>
    <dsp:sp modelId="{C001357E-B50F-48E2-9F65-812137604739}">
      <dsp:nvSpPr>
        <dsp:cNvPr id="0" name=""/>
        <dsp:cNvSpPr/>
      </dsp:nvSpPr>
      <dsp:spPr>
        <a:xfrm>
          <a:off x="8479421" y="6501"/>
          <a:ext cx="3244837" cy="1946902"/>
        </a:xfrm>
        <a:prstGeom prst="rect">
          <a:avLst/>
        </a:prstGeom>
        <a:solidFill>
          <a:schemeClr val="accent5">
            <a:hueOff val="1360899"/>
            <a:satOff val="-1954"/>
            <a:lumOff val="4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Upravljanje skladišnim poslovanjem</a:t>
          </a:r>
        </a:p>
      </dsp:txBody>
      <dsp:txXfrm>
        <a:off x="8479421" y="6501"/>
        <a:ext cx="3244837" cy="1946902"/>
      </dsp:txXfrm>
    </dsp:sp>
    <dsp:sp modelId="{233EF0F0-FE84-4D72-8880-95670CB68E50}">
      <dsp:nvSpPr>
        <dsp:cNvPr id="0" name=""/>
        <dsp:cNvSpPr/>
      </dsp:nvSpPr>
      <dsp:spPr>
        <a:xfrm>
          <a:off x="12048742" y="6501"/>
          <a:ext cx="3244837" cy="1946902"/>
        </a:xfrm>
        <a:prstGeom prst="rect">
          <a:avLst/>
        </a:prstGeom>
        <a:solidFill>
          <a:schemeClr val="accent5">
            <a:hueOff val="2041349"/>
            <a:satOff val="-2930"/>
            <a:lumOff val="6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Obveze prema dobavljačima i ulazni </a:t>
          </a:r>
          <a:r>
            <a:rPr lang="hr-HR" sz="3900" kern="1200" dirty="0" err="1"/>
            <a:t>eRačun</a:t>
          </a:r>
          <a:endParaRPr lang="hr-HR" sz="3900" kern="1200" dirty="0"/>
        </a:p>
      </dsp:txBody>
      <dsp:txXfrm>
        <a:off x="12048742" y="6501"/>
        <a:ext cx="3244837" cy="1946902"/>
      </dsp:txXfrm>
    </dsp:sp>
    <dsp:sp modelId="{8569616D-3BE3-4C19-8E75-7E1E7E19C6CD}">
      <dsp:nvSpPr>
        <dsp:cNvPr id="0" name=""/>
        <dsp:cNvSpPr/>
      </dsp:nvSpPr>
      <dsp:spPr>
        <a:xfrm>
          <a:off x="1340779" y="2277887"/>
          <a:ext cx="3244837" cy="1946902"/>
        </a:xfrm>
        <a:prstGeom prst="rect">
          <a:avLst/>
        </a:prstGeom>
        <a:solidFill>
          <a:schemeClr val="accent5">
            <a:hueOff val="2721799"/>
            <a:satOff val="-3907"/>
            <a:lumOff val="8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Dugotrajna imovina</a:t>
          </a:r>
        </a:p>
      </dsp:txBody>
      <dsp:txXfrm>
        <a:off x="1340779" y="2277887"/>
        <a:ext cx="3244837" cy="1946902"/>
      </dsp:txXfrm>
    </dsp:sp>
    <dsp:sp modelId="{41B264AC-8634-47A1-A06E-FB211E63DC40}">
      <dsp:nvSpPr>
        <dsp:cNvPr id="0" name=""/>
        <dsp:cNvSpPr/>
      </dsp:nvSpPr>
      <dsp:spPr>
        <a:xfrm>
          <a:off x="4910100" y="2277887"/>
          <a:ext cx="3244837" cy="1946902"/>
        </a:xfrm>
        <a:prstGeom prst="rect">
          <a:avLst/>
        </a:prstGeom>
        <a:solidFill>
          <a:schemeClr val="accent5">
            <a:hueOff val="3402248"/>
            <a:satOff val="-4884"/>
            <a:lumOff val="104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Potraživanja od kupaca i izlazni </a:t>
          </a:r>
          <a:r>
            <a:rPr lang="hr-HR" sz="3900" kern="1200" dirty="0" err="1"/>
            <a:t>eRačun</a:t>
          </a:r>
          <a:endParaRPr lang="hr-HR" sz="3900" kern="1200" dirty="0"/>
        </a:p>
      </dsp:txBody>
      <dsp:txXfrm>
        <a:off x="4910100" y="2277887"/>
        <a:ext cx="3244837" cy="1946902"/>
      </dsp:txXfrm>
    </dsp:sp>
    <dsp:sp modelId="{8769209D-7F34-4AAE-9E67-30A16580E8E9}">
      <dsp:nvSpPr>
        <dsp:cNvPr id="0" name=""/>
        <dsp:cNvSpPr/>
      </dsp:nvSpPr>
      <dsp:spPr>
        <a:xfrm>
          <a:off x="8479421" y="2277887"/>
          <a:ext cx="3244837" cy="1946902"/>
        </a:xfrm>
        <a:prstGeom prst="rect">
          <a:avLst/>
        </a:prstGeom>
        <a:solidFill>
          <a:schemeClr val="accent5">
            <a:hueOff val="4082698"/>
            <a:satOff val="-5861"/>
            <a:lumOff val="12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Platni promet</a:t>
          </a:r>
        </a:p>
      </dsp:txBody>
      <dsp:txXfrm>
        <a:off x="8479421" y="2277887"/>
        <a:ext cx="3244837" cy="1946902"/>
      </dsp:txXfrm>
    </dsp:sp>
    <dsp:sp modelId="{05BE042C-6F58-4967-9768-EC6E86E50A44}">
      <dsp:nvSpPr>
        <dsp:cNvPr id="0" name=""/>
        <dsp:cNvSpPr/>
      </dsp:nvSpPr>
      <dsp:spPr>
        <a:xfrm>
          <a:off x="12048742" y="2277887"/>
          <a:ext cx="3244837" cy="1946902"/>
        </a:xfrm>
        <a:prstGeom prst="rect">
          <a:avLst/>
        </a:prstGeom>
        <a:solidFill>
          <a:schemeClr val="accent5">
            <a:hueOff val="4763148"/>
            <a:satOff val="-6837"/>
            <a:lumOff val="1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Glavna knjiga</a:t>
          </a:r>
        </a:p>
      </dsp:txBody>
      <dsp:txXfrm>
        <a:off x="12048742" y="2277887"/>
        <a:ext cx="3244837" cy="1946902"/>
      </dsp:txXfrm>
    </dsp:sp>
    <dsp:sp modelId="{3DDB0B90-E370-49B0-B6CD-86AAA7BB452C}">
      <dsp:nvSpPr>
        <dsp:cNvPr id="0" name=""/>
        <dsp:cNvSpPr/>
      </dsp:nvSpPr>
      <dsp:spPr>
        <a:xfrm>
          <a:off x="1340779" y="4549273"/>
          <a:ext cx="3244837" cy="1946902"/>
        </a:xfrm>
        <a:prstGeom prst="rect">
          <a:avLst/>
        </a:prstGeom>
        <a:solidFill>
          <a:schemeClr val="accent5">
            <a:hueOff val="5443597"/>
            <a:satOff val="-7814"/>
            <a:lumOff val="16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Putni nalozi</a:t>
          </a:r>
        </a:p>
      </dsp:txBody>
      <dsp:txXfrm>
        <a:off x="1340779" y="4549273"/>
        <a:ext cx="3244837" cy="1946902"/>
      </dsp:txXfrm>
    </dsp:sp>
    <dsp:sp modelId="{558DF286-61B5-4101-A61B-F0997A043CA1}">
      <dsp:nvSpPr>
        <dsp:cNvPr id="0" name=""/>
        <dsp:cNvSpPr/>
      </dsp:nvSpPr>
      <dsp:spPr>
        <a:xfrm>
          <a:off x="4910100" y="4549273"/>
          <a:ext cx="3244837" cy="1946902"/>
        </a:xfrm>
        <a:prstGeom prst="rect">
          <a:avLst/>
        </a:prstGeom>
        <a:solidFill>
          <a:schemeClr val="accent5">
            <a:hueOff val="6124047"/>
            <a:satOff val="-8791"/>
            <a:lumOff val="18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Blagajničko poslovanje</a:t>
          </a:r>
        </a:p>
      </dsp:txBody>
      <dsp:txXfrm>
        <a:off x="4910100" y="4549273"/>
        <a:ext cx="3244837" cy="1946902"/>
      </dsp:txXfrm>
    </dsp:sp>
    <dsp:sp modelId="{6A697BE9-C63D-4904-A6A4-DE87AC58A205}">
      <dsp:nvSpPr>
        <dsp:cNvPr id="0" name=""/>
        <dsp:cNvSpPr/>
      </dsp:nvSpPr>
      <dsp:spPr>
        <a:xfrm>
          <a:off x="8479421" y="4549273"/>
          <a:ext cx="3244837" cy="1946902"/>
        </a:xfrm>
        <a:prstGeom prst="rect">
          <a:avLst/>
        </a:prstGeom>
        <a:solidFill>
          <a:schemeClr val="accent5">
            <a:hueOff val="6804497"/>
            <a:satOff val="-9768"/>
            <a:lumOff val="208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Obračun plaća</a:t>
          </a:r>
        </a:p>
      </dsp:txBody>
      <dsp:txXfrm>
        <a:off x="8479421" y="4549273"/>
        <a:ext cx="3244837" cy="1946902"/>
      </dsp:txXfrm>
    </dsp:sp>
    <dsp:sp modelId="{CE467820-3AAD-4DBB-ABA6-BA5C6D1379D6}">
      <dsp:nvSpPr>
        <dsp:cNvPr id="0" name=""/>
        <dsp:cNvSpPr/>
      </dsp:nvSpPr>
      <dsp:spPr>
        <a:xfrm>
          <a:off x="12048742" y="4549273"/>
          <a:ext cx="3244837" cy="1946902"/>
        </a:xfrm>
        <a:prstGeom prst="rect">
          <a:avLst/>
        </a:prstGeom>
        <a:solidFill>
          <a:schemeClr val="accent5">
            <a:hueOff val="7484946"/>
            <a:satOff val="-10744"/>
            <a:lumOff val="22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Urudžbeni zapisnik	</a:t>
          </a:r>
        </a:p>
      </dsp:txBody>
      <dsp:txXfrm>
        <a:off x="12048742" y="4549273"/>
        <a:ext cx="3244837" cy="1946902"/>
      </dsp:txXfrm>
    </dsp:sp>
    <dsp:sp modelId="{6BAB9D82-DAC6-4201-B30D-D45CF3252430}">
      <dsp:nvSpPr>
        <dsp:cNvPr id="0" name=""/>
        <dsp:cNvSpPr/>
      </dsp:nvSpPr>
      <dsp:spPr>
        <a:xfrm>
          <a:off x="1340779" y="6820659"/>
          <a:ext cx="3244837" cy="1946902"/>
        </a:xfrm>
        <a:prstGeom prst="rect">
          <a:avLst/>
        </a:prstGeom>
        <a:solidFill>
          <a:schemeClr val="accent5">
            <a:hueOff val="8165396"/>
            <a:satOff val="-11721"/>
            <a:lumOff val="250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Upravljanje ljudskim resursima</a:t>
          </a:r>
        </a:p>
      </dsp:txBody>
      <dsp:txXfrm>
        <a:off x="1340779" y="6820659"/>
        <a:ext cx="3244837" cy="1946902"/>
      </dsp:txXfrm>
    </dsp:sp>
    <dsp:sp modelId="{19A9631E-214B-45A1-8214-7C74F61A996B}">
      <dsp:nvSpPr>
        <dsp:cNvPr id="0" name=""/>
        <dsp:cNvSpPr/>
      </dsp:nvSpPr>
      <dsp:spPr>
        <a:xfrm>
          <a:off x="4910100" y="6820659"/>
          <a:ext cx="3244837" cy="1946902"/>
        </a:xfrm>
        <a:prstGeom prst="rect">
          <a:avLst/>
        </a:prstGeom>
        <a:solidFill>
          <a:schemeClr val="accent5">
            <a:hueOff val="8845845"/>
            <a:satOff val="-12698"/>
            <a:lumOff val="27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Upravljanje udžbenicima</a:t>
          </a:r>
        </a:p>
      </dsp:txBody>
      <dsp:txXfrm>
        <a:off x="4910100" y="6820659"/>
        <a:ext cx="3244837" cy="1946902"/>
      </dsp:txXfrm>
    </dsp:sp>
    <dsp:sp modelId="{28A85275-53EA-4CA3-ABA0-746890611AAD}">
      <dsp:nvSpPr>
        <dsp:cNvPr id="0" name=""/>
        <dsp:cNvSpPr/>
      </dsp:nvSpPr>
      <dsp:spPr>
        <a:xfrm>
          <a:off x="8479421" y="6820659"/>
          <a:ext cx="3244837" cy="1946902"/>
        </a:xfrm>
        <a:prstGeom prst="rect">
          <a:avLst/>
        </a:prstGeom>
        <a:solidFill>
          <a:schemeClr val="accent5">
            <a:hueOff val="9526295"/>
            <a:satOff val="-13675"/>
            <a:lumOff val="29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Planiranje i praćenje proračuna</a:t>
          </a:r>
        </a:p>
      </dsp:txBody>
      <dsp:txXfrm>
        <a:off x="8479421" y="6820659"/>
        <a:ext cx="3244837" cy="1946902"/>
      </dsp:txXfrm>
    </dsp:sp>
    <dsp:sp modelId="{AAEDEE14-5B43-4693-86A3-D3E8AC67CCE0}">
      <dsp:nvSpPr>
        <dsp:cNvPr id="0" name=""/>
        <dsp:cNvSpPr/>
      </dsp:nvSpPr>
      <dsp:spPr>
        <a:xfrm>
          <a:off x="12048742" y="6820659"/>
          <a:ext cx="3244837" cy="1946902"/>
        </a:xfrm>
        <a:prstGeom prst="rect">
          <a:avLst/>
        </a:prstGeom>
        <a:solidFill>
          <a:schemeClr val="accent5">
            <a:hueOff val="10206746"/>
            <a:satOff val="-14651"/>
            <a:lumOff val="31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Učeničko fakturiranje</a:t>
          </a:r>
        </a:p>
      </dsp:txBody>
      <dsp:txXfrm>
        <a:off x="12048742" y="6820659"/>
        <a:ext cx="3244837" cy="1946902"/>
      </dsp:txXfrm>
    </dsp:sp>
    <dsp:sp modelId="{51C5E50A-8FE3-40EE-A622-B640E8226959}">
      <dsp:nvSpPr>
        <dsp:cNvPr id="0" name=""/>
        <dsp:cNvSpPr/>
      </dsp:nvSpPr>
      <dsp:spPr>
        <a:xfrm>
          <a:off x="1384406" y="9092045"/>
          <a:ext cx="13865545" cy="1946902"/>
        </a:xfrm>
        <a:prstGeom prst="rect">
          <a:avLst/>
        </a:prstGeom>
        <a:solidFill>
          <a:schemeClr val="accent5">
            <a:hueOff val="10887195"/>
            <a:satOff val="-15628"/>
            <a:lumOff val="33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 dirty="0"/>
            <a:t>Upravljanje ključnim </a:t>
          </a:r>
          <a:r>
            <a:rPr lang="hr-HR" sz="3900" kern="1200" dirty="0" err="1"/>
            <a:t>šifrarnicima</a:t>
          </a:r>
          <a:r>
            <a:rPr lang="hr-HR" sz="3900" kern="1200" dirty="0"/>
            <a:t> (MDM)</a:t>
          </a:r>
        </a:p>
      </dsp:txBody>
      <dsp:txXfrm>
        <a:off x="1384406" y="9092045"/>
        <a:ext cx="13865545" cy="1946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13E2D-36A2-4102-AB87-2CAF154D994F}">
      <dsp:nvSpPr>
        <dsp:cNvPr id="0" name=""/>
        <dsp:cNvSpPr/>
      </dsp:nvSpPr>
      <dsp:spPr>
        <a:xfrm>
          <a:off x="5903313" y="3494758"/>
          <a:ext cx="4441989" cy="3842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Kalendar edukacija do veljače 2022</a:t>
          </a:r>
          <a:endParaRPr lang="en-US" sz="3400" kern="1200" dirty="0"/>
        </a:p>
      </dsp:txBody>
      <dsp:txXfrm>
        <a:off x="6639413" y="4131514"/>
        <a:ext cx="2969789" cy="2568988"/>
      </dsp:txXfrm>
    </dsp:sp>
    <dsp:sp modelId="{EF4FD476-F80F-450E-9ED5-CCD78F323AB5}">
      <dsp:nvSpPr>
        <dsp:cNvPr id="0" name=""/>
        <dsp:cNvSpPr/>
      </dsp:nvSpPr>
      <dsp:spPr>
        <a:xfrm>
          <a:off x="8684852" y="1656380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C72E9-0D05-4684-8986-978704071123}">
      <dsp:nvSpPr>
        <dsp:cNvPr id="0" name=""/>
        <dsp:cNvSpPr/>
      </dsp:nvSpPr>
      <dsp:spPr>
        <a:xfrm>
          <a:off x="6312485" y="0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Modul „Učenički servis”</a:t>
          </a:r>
          <a:endParaRPr lang="en-US" sz="3400" kern="1200" dirty="0"/>
        </a:p>
      </dsp:txBody>
      <dsp:txXfrm>
        <a:off x="6915740" y="521887"/>
        <a:ext cx="2433668" cy="2105408"/>
      </dsp:txXfrm>
    </dsp:sp>
    <dsp:sp modelId="{59FFBD5D-F8ED-4767-ACD0-530F2278930B}">
      <dsp:nvSpPr>
        <dsp:cNvPr id="0" name=""/>
        <dsp:cNvSpPr/>
      </dsp:nvSpPr>
      <dsp:spPr>
        <a:xfrm>
          <a:off x="10640815" y="4355989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390F3-E599-4E16-B7FA-F7CE9F71D1FF}">
      <dsp:nvSpPr>
        <dsp:cNvPr id="0" name=""/>
        <dsp:cNvSpPr/>
      </dsp:nvSpPr>
      <dsp:spPr>
        <a:xfrm>
          <a:off x="9650951" y="1936958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Prelazak na EURO valutu</a:t>
          </a:r>
          <a:endParaRPr lang="en-US" sz="3400" kern="1200" dirty="0"/>
        </a:p>
      </dsp:txBody>
      <dsp:txXfrm>
        <a:off x="10254206" y="2458845"/>
        <a:ext cx="2433668" cy="2105408"/>
      </dsp:txXfrm>
    </dsp:sp>
    <dsp:sp modelId="{C5C841C9-35CF-4AC1-9AD1-91C40086D1D7}">
      <dsp:nvSpPr>
        <dsp:cNvPr id="0" name=""/>
        <dsp:cNvSpPr/>
      </dsp:nvSpPr>
      <dsp:spPr>
        <a:xfrm>
          <a:off x="9282077" y="7403340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D2679-BF20-4CAB-8FD6-0DD5A5AB2D0C}">
      <dsp:nvSpPr>
        <dsp:cNvPr id="0" name=""/>
        <dsp:cNvSpPr/>
      </dsp:nvSpPr>
      <dsp:spPr>
        <a:xfrm>
          <a:off x="9650951" y="5744792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Modul „Dugotrajna imovina” i inventura</a:t>
          </a:r>
        </a:p>
      </dsp:txBody>
      <dsp:txXfrm>
        <a:off x="10254206" y="6266679"/>
        <a:ext cx="2433668" cy="2105408"/>
      </dsp:txXfrm>
    </dsp:sp>
    <dsp:sp modelId="{D2BB6338-1742-4C6E-8E04-AE1F814A6EBC}">
      <dsp:nvSpPr>
        <dsp:cNvPr id="0" name=""/>
        <dsp:cNvSpPr/>
      </dsp:nvSpPr>
      <dsp:spPr>
        <a:xfrm>
          <a:off x="5911579" y="7719667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4FAA5-2199-4FA0-9700-ED94043996D2}">
      <dsp:nvSpPr>
        <dsp:cNvPr id="0" name=""/>
        <dsp:cNvSpPr/>
      </dsp:nvSpPr>
      <dsp:spPr>
        <a:xfrm>
          <a:off x="6312485" y="7683917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Nova uredba o uredskom poslovanju </a:t>
          </a:r>
          <a:endParaRPr lang="en-US" sz="3400" kern="1200" dirty="0"/>
        </a:p>
      </dsp:txBody>
      <dsp:txXfrm>
        <a:off x="6915740" y="8205804"/>
        <a:ext cx="2433668" cy="2105408"/>
      </dsp:txXfrm>
    </dsp:sp>
    <dsp:sp modelId="{C2A57BFF-FF9E-42D5-8306-7F842B032733}">
      <dsp:nvSpPr>
        <dsp:cNvPr id="0" name=""/>
        <dsp:cNvSpPr/>
      </dsp:nvSpPr>
      <dsp:spPr>
        <a:xfrm>
          <a:off x="3923585" y="5021141"/>
          <a:ext cx="1675949" cy="144405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013EC-A606-4851-B4FB-C2273637FB4B}">
      <dsp:nvSpPr>
        <dsp:cNvPr id="0" name=""/>
        <dsp:cNvSpPr/>
      </dsp:nvSpPr>
      <dsp:spPr>
        <a:xfrm>
          <a:off x="2958519" y="5746959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Novi </a:t>
          </a:r>
          <a:r>
            <a:rPr lang="hr-HR" sz="3400" kern="1200" dirty="0" err="1"/>
            <a:t>mToken</a:t>
          </a:r>
          <a:r>
            <a:rPr lang="hr-HR" sz="3400" kern="1200" dirty="0"/>
            <a:t> portal</a:t>
          </a:r>
          <a:endParaRPr lang="en-US" sz="3400" kern="1200" dirty="0"/>
        </a:p>
      </dsp:txBody>
      <dsp:txXfrm>
        <a:off x="3561774" y="6268846"/>
        <a:ext cx="2433668" cy="2105408"/>
      </dsp:txXfrm>
    </dsp:sp>
    <dsp:sp modelId="{71B60E62-D48B-4A55-80E6-401AD43FB427}">
      <dsp:nvSpPr>
        <dsp:cNvPr id="0" name=""/>
        <dsp:cNvSpPr/>
      </dsp:nvSpPr>
      <dsp:spPr>
        <a:xfrm>
          <a:off x="2958519" y="1932625"/>
          <a:ext cx="3640178" cy="314918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Unapređenje korisničke podrške</a:t>
          </a:r>
          <a:endParaRPr lang="en-US" sz="3400" kern="1200" dirty="0"/>
        </a:p>
      </dsp:txBody>
      <dsp:txXfrm>
        <a:off x="3561774" y="2454512"/>
        <a:ext cx="2433668" cy="2105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D8F9-F431-4203-AC10-9742138FDB65}" type="datetimeFigureOut">
              <a:rPr lang="hr-HR" smtClean="0"/>
              <a:t>28.10.2021.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348D7-BC78-41A5-B154-0452807BF1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1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7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8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91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8208912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455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577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23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658845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Click to edit</a:t>
            </a:r>
            <a:endParaRPr lang="hr-HR" b="1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6147677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Click to edit</a:t>
            </a:r>
            <a:endParaRPr lang="hr-HR" b="1">
              <a:solidFill>
                <a:schemeClr val="bg1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56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1170162"/>
            <a:ext cx="22034448" cy="10225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61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/>
          </p:nvPr>
        </p:nvSpPr>
        <p:spPr>
          <a:xfrm>
            <a:off x="12187237" y="0"/>
            <a:ext cx="12187238" cy="1371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25997" y="2178274"/>
            <a:ext cx="10441160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98005" y="3546426"/>
            <a:ext cx="10297144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928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6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3"/>
            <a:ext cx="24374475" cy="1371064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2835309" y="2178274"/>
            <a:ext cx="10369152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907317" y="3546426"/>
            <a:ext cx="10297144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-32644" y="0"/>
            <a:ext cx="12187238" cy="1371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46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18085" y="3042371"/>
            <a:ext cx="20718304" cy="2232248"/>
          </a:xfrm>
          <a:prstGeom prst="rect">
            <a:avLst/>
          </a:prstGeom>
        </p:spPr>
        <p:txBody>
          <a:bodyPr anchor="t"/>
          <a:lstStyle>
            <a:lvl1pPr algn="ctr">
              <a:defRPr sz="15000" b="1" cap="all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818085" y="5310044"/>
            <a:ext cx="20718304" cy="104469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7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63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5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27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59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91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2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5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5" y="2178274"/>
            <a:ext cx="22178464" cy="1584176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013" y="3546426"/>
            <a:ext cx="22106456" cy="3505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5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21937028" cy="9052974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7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23417" y="3186386"/>
            <a:ext cx="10847796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2403261" y="3186386"/>
            <a:ext cx="10729192" cy="8280920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4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8658845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16147677" y="3042370"/>
            <a:ext cx="7056784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70013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hr-HR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8658845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Click to edit</a:t>
            </a:r>
            <a:endParaRPr lang="hr-HR" b="1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6147677" y="7362850"/>
            <a:ext cx="7128792" cy="864096"/>
          </a:xfrm>
          <a:prstGeom prst="rect">
            <a:avLst/>
          </a:prstGeom>
        </p:spPr>
        <p:txBody>
          <a:bodyPr/>
          <a:lstStyle>
            <a:lvl1pPr marL="0" indent="0" algn="l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319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176638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64957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353276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441594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9913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8232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6551" indent="0" algn="ctr" defTabSz="217663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Click to edit</a:t>
            </a:r>
            <a:endParaRPr lang="hr-HR" b="1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69988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58845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6147677" y="8370962"/>
            <a:ext cx="7056809" cy="2952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96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3042370"/>
            <a:ext cx="10801200" cy="8352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12403261" y="3042370"/>
            <a:ext cx="10729192" cy="8424936"/>
          </a:xfrm>
          <a:prstGeom prst="rect">
            <a:avLst/>
          </a:prstGeom>
        </p:spPr>
        <p:txBody>
          <a:bodyPr/>
          <a:lstStyle>
            <a:lvl1pPr>
              <a:buClr>
                <a:srgbClr val="39B54A"/>
              </a:buClr>
              <a:defRPr sz="5000" b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68518" indent="-680199">
              <a:buFont typeface="Arial" panose="020B0604020202020204" pitchFamily="34" charset="0"/>
              <a:buChar char="•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20797" indent="-544159">
              <a:buFont typeface="Wingdings" panose="05000000000000000000" pitchFamily="2" charset="2"/>
              <a:buChar char="§"/>
              <a:defRPr sz="50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 b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0013" y="1341427"/>
            <a:ext cx="21937028" cy="1412911"/>
          </a:xfrm>
          <a:prstGeom prst="rect">
            <a:avLst/>
          </a:prstGeom>
        </p:spPr>
        <p:txBody>
          <a:bodyPr/>
          <a:lstStyle>
            <a:lvl1pPr algn="l">
              <a:defRPr sz="10000" b="1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06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4"/>
          </p:nvPr>
        </p:nvSpPr>
        <p:spPr>
          <a:xfrm>
            <a:off x="1170013" y="1170162"/>
            <a:ext cx="22034448" cy="10225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319" indent="0">
              <a:buNone/>
              <a:defRPr sz="6700"/>
            </a:lvl2pPr>
            <a:lvl3pPr marL="2176638" indent="0">
              <a:buNone/>
              <a:defRPr sz="5700"/>
            </a:lvl3pPr>
            <a:lvl4pPr marL="3264957" indent="0">
              <a:buNone/>
              <a:defRPr sz="4800"/>
            </a:lvl4pPr>
            <a:lvl5pPr marL="4353276" indent="0">
              <a:buNone/>
              <a:defRPr sz="4800"/>
            </a:lvl5pPr>
            <a:lvl6pPr marL="5441594" indent="0">
              <a:buNone/>
              <a:defRPr sz="4800"/>
            </a:lvl6pPr>
            <a:lvl7pPr marL="6529913" indent="0">
              <a:buNone/>
              <a:defRPr sz="4800"/>
            </a:lvl7pPr>
            <a:lvl8pPr marL="7618232" indent="0">
              <a:buNone/>
              <a:defRPr sz="4800"/>
            </a:lvl8pPr>
            <a:lvl9pPr marL="8706551" indent="0">
              <a:buNone/>
              <a:defRPr sz="4800"/>
            </a:lvl9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95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49" r:id="rId4"/>
    <p:sldLayoutId id="2147483650" r:id="rId5"/>
    <p:sldLayoutId id="2147483652" r:id="rId6"/>
    <p:sldLayoutId id="2147483653" r:id="rId7"/>
    <p:sldLayoutId id="2147483657" r:id="rId8"/>
    <p:sldLayoutId id="2147483665" r:id="rId9"/>
  </p:sldLayoutIdLst>
  <p:txStyles>
    <p:titleStyle>
      <a:lvl1pPr algn="ctr" defTabSz="217663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9" indent="-81623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18" indent="-680199" algn="l" defTabSz="2176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97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116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35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54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73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92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710" indent="-544159" algn="l" defTabSz="2176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9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38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57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76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94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913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232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551" algn="l" defTabSz="217663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05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98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4674-0DB7-44FC-937F-9E4D4D54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85" y="4045109"/>
            <a:ext cx="20718304" cy="2232248"/>
          </a:xfrm>
        </p:spPr>
        <p:txBody>
          <a:bodyPr/>
          <a:lstStyle/>
          <a:p>
            <a:r>
              <a:rPr lang="en-US" sz="6600" dirty="0" err="1"/>
              <a:t>Prednosti</a:t>
            </a:r>
            <a:r>
              <a:rPr lang="en-US" sz="6600" dirty="0"/>
              <a:t> </a:t>
            </a:r>
            <a:r>
              <a:rPr lang="en-US" sz="6600" dirty="0" err="1"/>
              <a:t>digitalizacije</a:t>
            </a:r>
            <a:r>
              <a:rPr lang="en-US" sz="6600" dirty="0"/>
              <a:t> </a:t>
            </a:r>
            <a:r>
              <a:rPr lang="en-US" sz="6600" dirty="0" err="1"/>
              <a:t>poslovanja</a:t>
            </a:r>
            <a:r>
              <a:rPr lang="en-US" sz="6600" dirty="0"/>
              <a:t> </a:t>
            </a:r>
            <a:r>
              <a:rPr lang="en-US" sz="6600" dirty="0" err="1"/>
              <a:t>škole</a:t>
            </a:r>
            <a:r>
              <a:rPr lang="en-US" sz="6600" dirty="0"/>
              <a:t> </a:t>
            </a:r>
            <a:r>
              <a:rPr lang="en-US" sz="6600" dirty="0" err="1"/>
              <a:t>kroz</a:t>
            </a:r>
            <a:r>
              <a:rPr lang="en-US" sz="6600" dirty="0"/>
              <a:t> CARNET sigma </a:t>
            </a:r>
            <a:r>
              <a:rPr lang="en-US" sz="6600" dirty="0" err="1"/>
              <a:t>sustav</a:t>
            </a:r>
            <a:br>
              <a:rPr lang="en-US" b="0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F2D97-864A-45B3-B207-E0B7413F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76" y="9463913"/>
            <a:ext cx="3361594" cy="785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E22EEB-5A08-4A0D-83CA-F36B2B1110FE}"/>
              </a:ext>
            </a:extLst>
          </p:cNvPr>
          <p:cNvSpPr txBox="1"/>
          <p:nvPr/>
        </p:nvSpPr>
        <p:spPr>
          <a:xfrm>
            <a:off x="18875181" y="9163936"/>
            <a:ext cx="393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Marko Lovrić</a:t>
            </a:r>
          </a:p>
          <a:p>
            <a:r>
              <a:rPr lang="hr-HR" sz="2800" dirty="0"/>
              <a:t>Jelena Gorički</a:t>
            </a:r>
          </a:p>
          <a:p>
            <a:r>
              <a:rPr lang="hr-HR" sz="2800" dirty="0"/>
              <a:t>Mihael Vugrinec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732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495F-7345-41BF-B351-8666475E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1000037"/>
            <a:ext cx="21937028" cy="1412911"/>
          </a:xfrm>
        </p:spPr>
        <p:txBody>
          <a:bodyPr/>
          <a:lstStyle/>
          <a:p>
            <a:r>
              <a:rPr lang="hr-HR" sz="7200" dirty="0"/>
              <a:t>Primjeri digitalizacije poslovanja kroz CARNET </a:t>
            </a:r>
            <a:r>
              <a:rPr lang="hr-HR" sz="7200" dirty="0" err="1"/>
              <a:t>sigma</a:t>
            </a:r>
            <a:r>
              <a:rPr lang="hr-HR" sz="7200" dirty="0"/>
              <a:t> sustav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E0774-2807-4C16-89D6-79D6F3014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17" y="4026876"/>
            <a:ext cx="21937028" cy="8212483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hr-HR" sz="4800" dirty="0"/>
              <a:t>Upravljanje </a:t>
            </a:r>
            <a:r>
              <a:rPr lang="hr-HR" sz="4800" dirty="0" err="1"/>
              <a:t>eRačunima</a:t>
            </a:r>
            <a:r>
              <a:rPr lang="hr-HR" sz="4800" dirty="0"/>
              <a:t> kroz CARNET </a:t>
            </a:r>
            <a:r>
              <a:rPr lang="hr-HR" sz="4800" dirty="0" err="1"/>
              <a:t>sigma</a:t>
            </a:r>
            <a:r>
              <a:rPr lang="hr-HR" sz="4800" dirty="0"/>
              <a:t> sustav, povezivanje s ulaznim računima i </a:t>
            </a:r>
            <a:r>
              <a:rPr lang="hr-HR" sz="4800" dirty="0" err="1"/>
              <a:t>rasknjižavanje</a:t>
            </a:r>
            <a:endParaRPr lang="hr-HR" sz="4800" dirty="0"/>
          </a:p>
          <a:p>
            <a:pPr marL="914400" indent="-914400">
              <a:buFont typeface="+mj-lt"/>
              <a:buAutoNum type="arabicPeriod"/>
            </a:pPr>
            <a:endParaRPr lang="hr-HR" sz="4800" dirty="0"/>
          </a:p>
          <a:p>
            <a:pPr marL="914400" indent="-914400">
              <a:buFont typeface="+mj-lt"/>
              <a:buAutoNum type="arabicPeriod"/>
            </a:pPr>
            <a:r>
              <a:rPr lang="hr-HR" sz="4800" dirty="0"/>
              <a:t>Evidencija i upravljanje dugotrajnom imovinom</a:t>
            </a:r>
          </a:p>
          <a:p>
            <a:pPr marL="914400" indent="-914400">
              <a:buFont typeface="+mj-lt"/>
              <a:buAutoNum type="arabicPeriod"/>
            </a:pPr>
            <a:endParaRPr lang="hr-HR" sz="4800" dirty="0"/>
          </a:p>
          <a:p>
            <a:pPr marL="914400" indent="-914400">
              <a:buFont typeface="+mj-lt"/>
              <a:buAutoNum type="arabicPeriod"/>
            </a:pPr>
            <a:r>
              <a:rPr lang="hr-HR" sz="4800" dirty="0"/>
              <a:t>Obračun i fakturiranje obroka i produženog boravka</a:t>
            </a:r>
          </a:p>
        </p:txBody>
      </p:sp>
    </p:spTree>
    <p:extLst>
      <p:ext uri="{BB962C8B-B14F-4D97-AF65-F5344CB8AC3E}">
        <p14:creationId xmlns:p14="http://schemas.microsoft.com/office/powerpoint/2010/main" val="282481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3D0-A924-4D35-86C7-55ECD42C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17" y="771772"/>
            <a:ext cx="21937028" cy="1412911"/>
          </a:xfrm>
        </p:spPr>
        <p:txBody>
          <a:bodyPr/>
          <a:lstStyle/>
          <a:p>
            <a:r>
              <a:rPr lang="hr-HR" dirty="0"/>
              <a:t>Sadržaj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B5E8FA-F099-4A0E-9827-2E8736EE6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1. O CARNET </a:t>
            </a:r>
            <a:r>
              <a:rPr lang="hr-HR" dirty="0" err="1"/>
              <a:t>sigma</a:t>
            </a:r>
            <a:r>
              <a:rPr lang="hr-HR" dirty="0"/>
              <a:t> sustavu</a:t>
            </a:r>
          </a:p>
          <a:p>
            <a:pPr marL="0" indent="0">
              <a:buNone/>
            </a:pPr>
            <a:r>
              <a:rPr lang="hr-HR" dirty="0"/>
              <a:t>2. Kako postati korisnik?</a:t>
            </a:r>
          </a:p>
          <a:p>
            <a:pPr marL="0" indent="0">
              <a:buNone/>
            </a:pPr>
            <a:r>
              <a:rPr lang="hr-HR" dirty="0"/>
              <a:t>3. CARNET </a:t>
            </a:r>
            <a:r>
              <a:rPr lang="hr-HR" dirty="0" err="1"/>
              <a:t>sigma</a:t>
            </a:r>
            <a:r>
              <a:rPr lang="hr-HR" dirty="0"/>
              <a:t> brojevi i aktivnosti</a:t>
            </a:r>
          </a:p>
          <a:p>
            <a:pPr marL="0" indent="0">
              <a:buNone/>
            </a:pPr>
            <a:r>
              <a:rPr lang="hr-HR" dirty="0"/>
              <a:t>4. Budući razvoj sustava</a:t>
            </a:r>
          </a:p>
          <a:p>
            <a:pPr marL="0" indent="0">
              <a:buNone/>
            </a:pPr>
            <a:r>
              <a:rPr lang="hr-HR" dirty="0"/>
              <a:t>5. Primjeri digitalizacije kroz CARNET </a:t>
            </a:r>
            <a:r>
              <a:rPr lang="hr-HR" dirty="0" err="1"/>
              <a:t>sigma</a:t>
            </a:r>
            <a:r>
              <a:rPr lang="hr-HR" dirty="0"/>
              <a:t> sustav</a:t>
            </a:r>
          </a:p>
          <a:p>
            <a:pPr marL="0" indent="0">
              <a:buNone/>
            </a:pPr>
            <a:r>
              <a:rPr lang="hr-HR" dirty="0"/>
              <a:t>6. Pitanja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154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D17F-2730-4A3C-A8E4-A38E9F8A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dirty="0"/>
              <a:t>O CARNET </a:t>
            </a:r>
            <a:r>
              <a:rPr lang="hr-HR" sz="6000" dirty="0" err="1"/>
              <a:t>sigma</a:t>
            </a:r>
            <a:r>
              <a:rPr lang="hr-HR" sz="6000" dirty="0"/>
              <a:t> sustavu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12185-C517-48F4-98B8-7B14E34E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22" y="4329386"/>
            <a:ext cx="9102934" cy="9052974"/>
          </a:xfrm>
        </p:spPr>
        <p:txBody>
          <a:bodyPr/>
          <a:lstStyle/>
          <a:p>
            <a:r>
              <a:rPr lang="hr-HR" sz="4000" dirty="0"/>
              <a:t>Sustav za informatizaciju poslovanja ustanove koji objedinjuje veliki dio poslovnih procesa tajništva i računovodstva</a:t>
            </a:r>
          </a:p>
          <a:p>
            <a:endParaRPr lang="hr-HR" sz="4000" dirty="0"/>
          </a:p>
          <a:p>
            <a:r>
              <a:rPr lang="hr-HR" sz="4000" dirty="0"/>
              <a:t>Razvijen kroz program „e-Škole”</a:t>
            </a:r>
          </a:p>
          <a:p>
            <a:endParaRPr lang="hr-HR" sz="4000" dirty="0"/>
          </a:p>
          <a:p>
            <a:r>
              <a:rPr lang="hr-HR" sz="4000" dirty="0"/>
              <a:t>Sve informacije: https://www.carnet.hr/usluga/sigma/</a:t>
            </a:r>
          </a:p>
          <a:p>
            <a:endParaRPr lang="hr-HR" sz="4000" dirty="0"/>
          </a:p>
          <a:p>
            <a:endParaRPr lang="hr-HR" sz="4000" dirty="0"/>
          </a:p>
          <a:p>
            <a:endParaRPr lang="hr-HR" sz="4000" dirty="0"/>
          </a:p>
          <a:p>
            <a:pPr lvl="1"/>
            <a:endParaRPr lang="hr-HR" sz="4000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D5150A5-2121-4098-9997-78A88018C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195815"/>
              </p:ext>
            </p:extLst>
          </p:nvPr>
        </p:nvGraphicFramePr>
        <p:xfrm>
          <a:off x="9983756" y="597161"/>
          <a:ext cx="15544799" cy="1099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53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A47C-E6D3-49F9-9246-812E1F43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13" y="1341427"/>
            <a:ext cx="8167418" cy="1412911"/>
          </a:xfrm>
        </p:spPr>
        <p:txBody>
          <a:bodyPr/>
          <a:lstStyle/>
          <a:p>
            <a:r>
              <a:rPr lang="hr-HR" sz="6000" dirty="0"/>
              <a:t>CARNET </a:t>
            </a:r>
            <a:r>
              <a:rPr lang="hr-HR" sz="6000" dirty="0" err="1"/>
              <a:t>sigma</a:t>
            </a:r>
            <a:r>
              <a:rPr lang="hr-HR" sz="6000" dirty="0"/>
              <a:t> moduli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0284D-AE44-48E1-927F-1707C91D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17" y="3186386"/>
            <a:ext cx="7068861" cy="9052974"/>
          </a:xfrm>
        </p:spPr>
        <p:txBody>
          <a:bodyPr/>
          <a:lstStyle/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sz="4000" dirty="0"/>
              <a:t>Sukladno potrebama škole, odabire se cijeli sustav ili pojedini moduli s navedenog popisa</a:t>
            </a:r>
          </a:p>
          <a:p>
            <a:r>
              <a:rPr lang="hr-HR" sz="4000" dirty="0"/>
              <a:t>Moguće je koristiti i samo jedan od modula</a:t>
            </a:r>
          </a:p>
          <a:p>
            <a:endParaRPr lang="hr-H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96E9811-5B6D-48AA-9C77-6E9638EAE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034337"/>
              </p:ext>
            </p:extLst>
          </p:nvPr>
        </p:nvGraphicFramePr>
        <p:xfrm>
          <a:off x="7807569" y="773723"/>
          <a:ext cx="16634359" cy="1104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06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218E-B664-4FD3-B80F-3002ED78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97" y="666106"/>
            <a:ext cx="21937028" cy="1412911"/>
          </a:xfrm>
        </p:spPr>
        <p:txBody>
          <a:bodyPr/>
          <a:lstStyle/>
          <a:p>
            <a:r>
              <a:rPr lang="hr-HR" sz="8800" dirty="0"/>
              <a:t>Kako postati korisnik?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D715D-C390-444D-BD52-877E0B3F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21" y="2682330"/>
            <a:ext cx="14608509" cy="9485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32039-CDD4-4141-A366-25DED37420DD}"/>
              </a:ext>
            </a:extLst>
          </p:cNvPr>
          <p:cNvSpPr txBox="1"/>
          <p:nvPr/>
        </p:nvSpPr>
        <p:spPr>
          <a:xfrm>
            <a:off x="15850530" y="7074818"/>
            <a:ext cx="7749237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r-HR" dirty="0"/>
              <a:t>Mogućnost isprobavanja</a:t>
            </a:r>
          </a:p>
          <a:p>
            <a:r>
              <a:rPr lang="hr-HR" dirty="0"/>
              <a:t>     funkcionalnosti na Testnoj školi</a:t>
            </a:r>
          </a:p>
          <a:p>
            <a:r>
              <a:rPr lang="hr-HR" dirty="0"/>
              <a:t>     kroz testnu instancu CARNET </a:t>
            </a:r>
          </a:p>
          <a:p>
            <a:r>
              <a:rPr lang="hr-HR" dirty="0"/>
              <a:t>     </a:t>
            </a:r>
            <a:r>
              <a:rPr lang="hr-HR" dirty="0" err="1"/>
              <a:t>sigma</a:t>
            </a:r>
            <a:r>
              <a:rPr lang="hr-HR" dirty="0"/>
              <a:t> sustava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70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A440-0F8F-4716-9E78-7CFCB133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06" y="970584"/>
            <a:ext cx="21937028" cy="1412911"/>
          </a:xfrm>
        </p:spPr>
        <p:txBody>
          <a:bodyPr/>
          <a:lstStyle/>
          <a:p>
            <a:r>
              <a:rPr lang="hr-HR" sz="8000" dirty="0"/>
              <a:t>CARNET </a:t>
            </a:r>
            <a:r>
              <a:rPr lang="hr-HR" sz="8000" dirty="0" err="1"/>
              <a:t>sigma</a:t>
            </a:r>
            <a:r>
              <a:rPr lang="hr-HR" sz="8000" dirty="0"/>
              <a:t> u brojkama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456425-B8DA-4CB0-BD10-2D116C052F69}"/>
              </a:ext>
            </a:extLst>
          </p:cNvPr>
          <p:cNvSpPr/>
          <p:nvPr/>
        </p:nvSpPr>
        <p:spPr>
          <a:xfrm>
            <a:off x="1477107" y="2813538"/>
            <a:ext cx="1863970" cy="1863970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78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D4AAC0-26BD-4B5A-BFAF-A8E010D60B5E}"/>
              </a:ext>
            </a:extLst>
          </p:cNvPr>
          <p:cNvSpPr/>
          <p:nvPr/>
        </p:nvSpPr>
        <p:spPr>
          <a:xfrm>
            <a:off x="1477107" y="5079023"/>
            <a:ext cx="1863970" cy="1863970"/>
          </a:xfrm>
          <a:prstGeom prst="ellipse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70%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CAC4E-D3E2-4CCF-B9B4-07C8DF0199CD}"/>
              </a:ext>
            </a:extLst>
          </p:cNvPr>
          <p:cNvSpPr/>
          <p:nvPr/>
        </p:nvSpPr>
        <p:spPr>
          <a:xfrm>
            <a:off x="1477107" y="7344508"/>
            <a:ext cx="1863970" cy="1863970"/>
          </a:xfrm>
          <a:prstGeom prst="ellipse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9000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B9A842-743A-4285-AB0C-6F54E120147C}"/>
              </a:ext>
            </a:extLst>
          </p:cNvPr>
          <p:cNvSpPr/>
          <p:nvPr/>
        </p:nvSpPr>
        <p:spPr>
          <a:xfrm>
            <a:off x="1477107" y="9609993"/>
            <a:ext cx="1863970" cy="1863970"/>
          </a:xfrm>
          <a:prstGeom prst="ellipse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3EE91-DFD3-4A57-B52B-E3F404AFB2F9}"/>
              </a:ext>
            </a:extLst>
          </p:cNvPr>
          <p:cNvSpPr txBox="1"/>
          <p:nvPr/>
        </p:nvSpPr>
        <p:spPr>
          <a:xfrm>
            <a:off x="3886469" y="3145358"/>
            <a:ext cx="414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Škola uključenih u korištenje sustava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B3CE4-0809-473F-A290-CA814E7ED40E}"/>
              </a:ext>
            </a:extLst>
          </p:cNvPr>
          <p:cNvSpPr txBox="1"/>
          <p:nvPr/>
        </p:nvSpPr>
        <p:spPr>
          <a:xfrm>
            <a:off x="3886469" y="5410843"/>
            <a:ext cx="5272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Uključenih škola kontinuirano koristi sustav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BAA4BF-1B7E-4D25-8287-14407D4038CA}"/>
              </a:ext>
            </a:extLst>
          </p:cNvPr>
          <p:cNvSpPr txBox="1"/>
          <p:nvPr/>
        </p:nvSpPr>
        <p:spPr>
          <a:xfrm>
            <a:off x="3886469" y="7953327"/>
            <a:ext cx="5964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/>
              <a:t>Unesenih transakcija mjesečno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45C2E-8CE5-48D0-8DCA-A386345C479B}"/>
              </a:ext>
            </a:extLst>
          </p:cNvPr>
          <p:cNvSpPr txBox="1"/>
          <p:nvPr/>
        </p:nvSpPr>
        <p:spPr>
          <a:xfrm>
            <a:off x="3886469" y="9941813"/>
            <a:ext cx="848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Škola u pilot-projektu MZO dostave i obrade dokumentacije o nabavi udžbenika</a:t>
            </a:r>
          </a:p>
        </p:txBody>
      </p:sp>
    </p:spTree>
    <p:extLst>
      <p:ext uri="{BB962C8B-B14F-4D97-AF65-F5344CB8AC3E}">
        <p14:creationId xmlns:p14="http://schemas.microsoft.com/office/powerpoint/2010/main" val="364439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BE57-2948-406B-AC63-C49FD5EE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52" y="503001"/>
            <a:ext cx="21937028" cy="1412911"/>
          </a:xfrm>
        </p:spPr>
        <p:txBody>
          <a:bodyPr/>
          <a:lstStyle/>
          <a:p>
            <a:r>
              <a:rPr lang="hr-HR" dirty="0"/>
              <a:t>CARNET </a:t>
            </a:r>
            <a:r>
              <a:rPr lang="hr-HR" dirty="0" err="1"/>
              <a:t>sigma</a:t>
            </a:r>
            <a:r>
              <a:rPr lang="hr-HR" dirty="0"/>
              <a:t> aktivnosti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AA3716-33D1-41A3-9656-E4AD0D5E6009}"/>
              </a:ext>
            </a:extLst>
          </p:cNvPr>
          <p:cNvSpPr/>
          <p:nvPr/>
        </p:nvSpPr>
        <p:spPr>
          <a:xfrm>
            <a:off x="1297545" y="2641231"/>
            <a:ext cx="3222801" cy="1544568"/>
          </a:xfrm>
          <a:prstGeom prst="roundRect">
            <a:avLst/>
          </a:prstGeom>
          <a:ln w="5715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3815862"/>
                      <a:gd name="connsiteY0" fmla="*/ 304806 h 1828800"/>
                      <a:gd name="connsiteX1" fmla="*/ 304806 w 3815862"/>
                      <a:gd name="connsiteY1" fmla="*/ 0 h 1828800"/>
                      <a:gd name="connsiteX2" fmla="*/ 775056 w 3815862"/>
                      <a:gd name="connsiteY2" fmla="*/ 0 h 1828800"/>
                      <a:gd name="connsiteX3" fmla="*/ 1341494 w 3815862"/>
                      <a:gd name="connsiteY3" fmla="*/ 0 h 1828800"/>
                      <a:gd name="connsiteX4" fmla="*/ 1939994 w 3815862"/>
                      <a:gd name="connsiteY4" fmla="*/ 0 h 1828800"/>
                      <a:gd name="connsiteX5" fmla="*/ 2474369 w 3815862"/>
                      <a:gd name="connsiteY5" fmla="*/ 0 h 1828800"/>
                      <a:gd name="connsiteX6" fmla="*/ 2912556 w 3815862"/>
                      <a:gd name="connsiteY6" fmla="*/ 0 h 1828800"/>
                      <a:gd name="connsiteX7" fmla="*/ 3511056 w 3815862"/>
                      <a:gd name="connsiteY7" fmla="*/ 0 h 1828800"/>
                      <a:gd name="connsiteX8" fmla="*/ 3815862 w 3815862"/>
                      <a:gd name="connsiteY8" fmla="*/ 304806 h 1828800"/>
                      <a:gd name="connsiteX9" fmla="*/ 3815862 w 3815862"/>
                      <a:gd name="connsiteY9" fmla="*/ 699010 h 1828800"/>
                      <a:gd name="connsiteX10" fmla="*/ 3815862 w 3815862"/>
                      <a:gd name="connsiteY10" fmla="*/ 1068830 h 1828800"/>
                      <a:gd name="connsiteX11" fmla="*/ 3815862 w 3815862"/>
                      <a:gd name="connsiteY11" fmla="*/ 1523994 h 1828800"/>
                      <a:gd name="connsiteX12" fmla="*/ 3511056 w 3815862"/>
                      <a:gd name="connsiteY12" fmla="*/ 1828800 h 1828800"/>
                      <a:gd name="connsiteX13" fmla="*/ 3040806 w 3815862"/>
                      <a:gd name="connsiteY13" fmla="*/ 1828800 h 1828800"/>
                      <a:gd name="connsiteX14" fmla="*/ 2506431 w 3815862"/>
                      <a:gd name="connsiteY14" fmla="*/ 1828800 h 1828800"/>
                      <a:gd name="connsiteX15" fmla="*/ 2068244 w 3815862"/>
                      <a:gd name="connsiteY15" fmla="*/ 1828800 h 1828800"/>
                      <a:gd name="connsiteX16" fmla="*/ 1469744 w 3815862"/>
                      <a:gd name="connsiteY16" fmla="*/ 1828800 h 1828800"/>
                      <a:gd name="connsiteX17" fmla="*/ 999493 w 3815862"/>
                      <a:gd name="connsiteY17" fmla="*/ 1828800 h 1828800"/>
                      <a:gd name="connsiteX18" fmla="*/ 304806 w 3815862"/>
                      <a:gd name="connsiteY18" fmla="*/ 1828800 h 1828800"/>
                      <a:gd name="connsiteX19" fmla="*/ 0 w 3815862"/>
                      <a:gd name="connsiteY19" fmla="*/ 1523994 h 1828800"/>
                      <a:gd name="connsiteX20" fmla="*/ 0 w 3815862"/>
                      <a:gd name="connsiteY20" fmla="*/ 1154174 h 1828800"/>
                      <a:gd name="connsiteX21" fmla="*/ 0 w 3815862"/>
                      <a:gd name="connsiteY21" fmla="*/ 772161 h 1828800"/>
                      <a:gd name="connsiteX22" fmla="*/ 0 w 3815862"/>
                      <a:gd name="connsiteY22" fmla="*/ 304806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15862" h="1828800" fill="none" extrusionOk="0">
                        <a:moveTo>
                          <a:pt x="0" y="304806"/>
                        </a:moveTo>
                        <a:cubicBezTo>
                          <a:pt x="17488" y="140171"/>
                          <a:pt x="146816" y="-36733"/>
                          <a:pt x="304806" y="0"/>
                        </a:cubicBezTo>
                        <a:cubicBezTo>
                          <a:pt x="421458" y="-9968"/>
                          <a:pt x="660527" y="10705"/>
                          <a:pt x="775056" y="0"/>
                        </a:cubicBezTo>
                        <a:cubicBezTo>
                          <a:pt x="889585" y="-10705"/>
                          <a:pt x="1104147" y="12547"/>
                          <a:pt x="1341494" y="0"/>
                        </a:cubicBezTo>
                        <a:cubicBezTo>
                          <a:pt x="1578841" y="-12547"/>
                          <a:pt x="1679717" y="22170"/>
                          <a:pt x="1939994" y="0"/>
                        </a:cubicBezTo>
                        <a:cubicBezTo>
                          <a:pt x="2200271" y="-22170"/>
                          <a:pt x="2311371" y="32492"/>
                          <a:pt x="2474369" y="0"/>
                        </a:cubicBezTo>
                        <a:cubicBezTo>
                          <a:pt x="2637367" y="-32492"/>
                          <a:pt x="2751263" y="47761"/>
                          <a:pt x="2912556" y="0"/>
                        </a:cubicBezTo>
                        <a:cubicBezTo>
                          <a:pt x="3073849" y="-47761"/>
                          <a:pt x="3378909" y="26146"/>
                          <a:pt x="3511056" y="0"/>
                        </a:cubicBezTo>
                        <a:cubicBezTo>
                          <a:pt x="3659082" y="13977"/>
                          <a:pt x="3817921" y="128793"/>
                          <a:pt x="3815862" y="304806"/>
                        </a:cubicBezTo>
                        <a:cubicBezTo>
                          <a:pt x="3848863" y="441967"/>
                          <a:pt x="3797317" y="580573"/>
                          <a:pt x="3815862" y="699010"/>
                        </a:cubicBezTo>
                        <a:cubicBezTo>
                          <a:pt x="3834407" y="817447"/>
                          <a:pt x="3808898" y="893031"/>
                          <a:pt x="3815862" y="1068830"/>
                        </a:cubicBezTo>
                        <a:cubicBezTo>
                          <a:pt x="3822826" y="1244629"/>
                          <a:pt x="3815211" y="1326715"/>
                          <a:pt x="3815862" y="1523994"/>
                        </a:cubicBezTo>
                        <a:cubicBezTo>
                          <a:pt x="3819639" y="1671624"/>
                          <a:pt x="3701025" y="1871857"/>
                          <a:pt x="3511056" y="1828800"/>
                        </a:cubicBezTo>
                        <a:cubicBezTo>
                          <a:pt x="3278695" y="1829398"/>
                          <a:pt x="3258741" y="1799858"/>
                          <a:pt x="3040806" y="1828800"/>
                        </a:cubicBezTo>
                        <a:cubicBezTo>
                          <a:pt x="2822871" y="1857742"/>
                          <a:pt x="2739941" y="1804406"/>
                          <a:pt x="2506431" y="1828800"/>
                        </a:cubicBezTo>
                        <a:cubicBezTo>
                          <a:pt x="2272921" y="1853194"/>
                          <a:pt x="2192984" y="1808667"/>
                          <a:pt x="2068244" y="1828800"/>
                        </a:cubicBezTo>
                        <a:cubicBezTo>
                          <a:pt x="1943504" y="1848933"/>
                          <a:pt x="1659191" y="1816521"/>
                          <a:pt x="1469744" y="1828800"/>
                        </a:cubicBezTo>
                        <a:cubicBezTo>
                          <a:pt x="1280297" y="1841079"/>
                          <a:pt x="1114136" y="1789656"/>
                          <a:pt x="999493" y="1828800"/>
                        </a:cubicBezTo>
                        <a:cubicBezTo>
                          <a:pt x="884850" y="1867944"/>
                          <a:pt x="620668" y="1765964"/>
                          <a:pt x="304806" y="1828800"/>
                        </a:cubicBezTo>
                        <a:cubicBezTo>
                          <a:pt x="127338" y="1813294"/>
                          <a:pt x="9296" y="1695237"/>
                          <a:pt x="0" y="1523994"/>
                        </a:cubicBezTo>
                        <a:cubicBezTo>
                          <a:pt x="-23239" y="1443938"/>
                          <a:pt x="2455" y="1244850"/>
                          <a:pt x="0" y="1154174"/>
                        </a:cubicBezTo>
                        <a:cubicBezTo>
                          <a:pt x="-2455" y="1063498"/>
                          <a:pt x="24910" y="956318"/>
                          <a:pt x="0" y="772161"/>
                        </a:cubicBezTo>
                        <a:cubicBezTo>
                          <a:pt x="-24910" y="588004"/>
                          <a:pt x="43007" y="429677"/>
                          <a:pt x="0" y="304806"/>
                        </a:cubicBezTo>
                        <a:close/>
                      </a:path>
                      <a:path w="3815862" h="1828800" stroke="0" extrusionOk="0">
                        <a:moveTo>
                          <a:pt x="0" y="304806"/>
                        </a:moveTo>
                        <a:cubicBezTo>
                          <a:pt x="33705" y="145653"/>
                          <a:pt x="145907" y="19670"/>
                          <a:pt x="304806" y="0"/>
                        </a:cubicBezTo>
                        <a:cubicBezTo>
                          <a:pt x="582909" y="-70276"/>
                          <a:pt x="618759" y="24406"/>
                          <a:pt x="903306" y="0"/>
                        </a:cubicBezTo>
                        <a:cubicBezTo>
                          <a:pt x="1187853" y="-24406"/>
                          <a:pt x="1164955" y="25923"/>
                          <a:pt x="1341494" y="0"/>
                        </a:cubicBezTo>
                        <a:cubicBezTo>
                          <a:pt x="1518033" y="-25923"/>
                          <a:pt x="1756407" y="46302"/>
                          <a:pt x="1907931" y="0"/>
                        </a:cubicBezTo>
                        <a:cubicBezTo>
                          <a:pt x="2059455" y="-46302"/>
                          <a:pt x="2267854" y="9523"/>
                          <a:pt x="2378181" y="0"/>
                        </a:cubicBezTo>
                        <a:cubicBezTo>
                          <a:pt x="2488508" y="-9523"/>
                          <a:pt x="2795182" y="22857"/>
                          <a:pt x="2976681" y="0"/>
                        </a:cubicBezTo>
                        <a:cubicBezTo>
                          <a:pt x="3158180" y="-22857"/>
                          <a:pt x="3304956" y="37458"/>
                          <a:pt x="3511056" y="0"/>
                        </a:cubicBezTo>
                        <a:cubicBezTo>
                          <a:pt x="3638181" y="-8324"/>
                          <a:pt x="3783482" y="121797"/>
                          <a:pt x="3815862" y="304806"/>
                        </a:cubicBezTo>
                        <a:cubicBezTo>
                          <a:pt x="3850978" y="458067"/>
                          <a:pt x="3769413" y="611018"/>
                          <a:pt x="3815862" y="699010"/>
                        </a:cubicBezTo>
                        <a:cubicBezTo>
                          <a:pt x="3862311" y="787002"/>
                          <a:pt x="3799754" y="945138"/>
                          <a:pt x="3815862" y="1081022"/>
                        </a:cubicBezTo>
                        <a:cubicBezTo>
                          <a:pt x="3831970" y="1216906"/>
                          <a:pt x="3770922" y="1416542"/>
                          <a:pt x="3815862" y="1523994"/>
                        </a:cubicBezTo>
                        <a:cubicBezTo>
                          <a:pt x="3794200" y="1736557"/>
                          <a:pt x="3670166" y="1814538"/>
                          <a:pt x="3511056" y="1828800"/>
                        </a:cubicBezTo>
                        <a:cubicBezTo>
                          <a:pt x="3311465" y="1873676"/>
                          <a:pt x="3233327" y="1809037"/>
                          <a:pt x="3040806" y="1828800"/>
                        </a:cubicBezTo>
                        <a:cubicBezTo>
                          <a:pt x="2848285" y="1848563"/>
                          <a:pt x="2761904" y="1768052"/>
                          <a:pt x="2506431" y="1828800"/>
                        </a:cubicBezTo>
                        <a:cubicBezTo>
                          <a:pt x="2250959" y="1889548"/>
                          <a:pt x="2148066" y="1801502"/>
                          <a:pt x="1972056" y="1828800"/>
                        </a:cubicBezTo>
                        <a:cubicBezTo>
                          <a:pt x="1796047" y="1856098"/>
                          <a:pt x="1593674" y="1783805"/>
                          <a:pt x="1405619" y="1828800"/>
                        </a:cubicBezTo>
                        <a:cubicBezTo>
                          <a:pt x="1217564" y="1873795"/>
                          <a:pt x="1017799" y="1828476"/>
                          <a:pt x="871244" y="1828800"/>
                        </a:cubicBezTo>
                        <a:cubicBezTo>
                          <a:pt x="724689" y="1829124"/>
                          <a:pt x="452339" y="1786118"/>
                          <a:pt x="304806" y="1828800"/>
                        </a:cubicBezTo>
                        <a:cubicBezTo>
                          <a:pt x="90362" y="1832050"/>
                          <a:pt x="41502" y="1718390"/>
                          <a:pt x="0" y="1523994"/>
                        </a:cubicBezTo>
                        <a:cubicBezTo>
                          <a:pt x="-1660" y="1362115"/>
                          <a:pt x="39222" y="1259980"/>
                          <a:pt x="0" y="1154174"/>
                        </a:cubicBezTo>
                        <a:cubicBezTo>
                          <a:pt x="-39222" y="1048368"/>
                          <a:pt x="6073" y="864308"/>
                          <a:pt x="0" y="784353"/>
                        </a:cubicBezTo>
                        <a:cubicBezTo>
                          <a:pt x="-6073" y="704398"/>
                          <a:pt x="42688" y="438382"/>
                          <a:pt x="0" y="3048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Urudžbeni zapisnik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60AE46-D8DB-4CBA-82CC-D4C2781CD97D}"/>
              </a:ext>
            </a:extLst>
          </p:cNvPr>
          <p:cNvSpPr/>
          <p:nvPr/>
        </p:nvSpPr>
        <p:spPr>
          <a:xfrm>
            <a:off x="1297544" y="5115825"/>
            <a:ext cx="3222801" cy="1544568"/>
          </a:xfrm>
          <a:prstGeom prst="roundRect">
            <a:avLst/>
          </a:pr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3815862"/>
                      <a:gd name="connsiteY0" fmla="*/ 304806 h 1828800"/>
                      <a:gd name="connsiteX1" fmla="*/ 304806 w 3815862"/>
                      <a:gd name="connsiteY1" fmla="*/ 0 h 1828800"/>
                      <a:gd name="connsiteX2" fmla="*/ 775056 w 3815862"/>
                      <a:gd name="connsiteY2" fmla="*/ 0 h 1828800"/>
                      <a:gd name="connsiteX3" fmla="*/ 1341494 w 3815862"/>
                      <a:gd name="connsiteY3" fmla="*/ 0 h 1828800"/>
                      <a:gd name="connsiteX4" fmla="*/ 1939994 w 3815862"/>
                      <a:gd name="connsiteY4" fmla="*/ 0 h 1828800"/>
                      <a:gd name="connsiteX5" fmla="*/ 2474369 w 3815862"/>
                      <a:gd name="connsiteY5" fmla="*/ 0 h 1828800"/>
                      <a:gd name="connsiteX6" fmla="*/ 2912556 w 3815862"/>
                      <a:gd name="connsiteY6" fmla="*/ 0 h 1828800"/>
                      <a:gd name="connsiteX7" fmla="*/ 3511056 w 3815862"/>
                      <a:gd name="connsiteY7" fmla="*/ 0 h 1828800"/>
                      <a:gd name="connsiteX8" fmla="*/ 3815862 w 3815862"/>
                      <a:gd name="connsiteY8" fmla="*/ 304806 h 1828800"/>
                      <a:gd name="connsiteX9" fmla="*/ 3815862 w 3815862"/>
                      <a:gd name="connsiteY9" fmla="*/ 699010 h 1828800"/>
                      <a:gd name="connsiteX10" fmla="*/ 3815862 w 3815862"/>
                      <a:gd name="connsiteY10" fmla="*/ 1068830 h 1828800"/>
                      <a:gd name="connsiteX11" fmla="*/ 3815862 w 3815862"/>
                      <a:gd name="connsiteY11" fmla="*/ 1523994 h 1828800"/>
                      <a:gd name="connsiteX12" fmla="*/ 3511056 w 3815862"/>
                      <a:gd name="connsiteY12" fmla="*/ 1828800 h 1828800"/>
                      <a:gd name="connsiteX13" fmla="*/ 3040806 w 3815862"/>
                      <a:gd name="connsiteY13" fmla="*/ 1828800 h 1828800"/>
                      <a:gd name="connsiteX14" fmla="*/ 2506431 w 3815862"/>
                      <a:gd name="connsiteY14" fmla="*/ 1828800 h 1828800"/>
                      <a:gd name="connsiteX15" fmla="*/ 2068244 w 3815862"/>
                      <a:gd name="connsiteY15" fmla="*/ 1828800 h 1828800"/>
                      <a:gd name="connsiteX16" fmla="*/ 1469744 w 3815862"/>
                      <a:gd name="connsiteY16" fmla="*/ 1828800 h 1828800"/>
                      <a:gd name="connsiteX17" fmla="*/ 999493 w 3815862"/>
                      <a:gd name="connsiteY17" fmla="*/ 1828800 h 1828800"/>
                      <a:gd name="connsiteX18" fmla="*/ 304806 w 3815862"/>
                      <a:gd name="connsiteY18" fmla="*/ 1828800 h 1828800"/>
                      <a:gd name="connsiteX19" fmla="*/ 0 w 3815862"/>
                      <a:gd name="connsiteY19" fmla="*/ 1523994 h 1828800"/>
                      <a:gd name="connsiteX20" fmla="*/ 0 w 3815862"/>
                      <a:gd name="connsiteY20" fmla="*/ 1154174 h 1828800"/>
                      <a:gd name="connsiteX21" fmla="*/ 0 w 3815862"/>
                      <a:gd name="connsiteY21" fmla="*/ 772161 h 1828800"/>
                      <a:gd name="connsiteX22" fmla="*/ 0 w 3815862"/>
                      <a:gd name="connsiteY22" fmla="*/ 304806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15862" h="1828800" fill="none" extrusionOk="0">
                        <a:moveTo>
                          <a:pt x="0" y="304806"/>
                        </a:moveTo>
                        <a:cubicBezTo>
                          <a:pt x="17488" y="140171"/>
                          <a:pt x="146816" y="-36733"/>
                          <a:pt x="304806" y="0"/>
                        </a:cubicBezTo>
                        <a:cubicBezTo>
                          <a:pt x="421458" y="-9968"/>
                          <a:pt x="660527" y="10705"/>
                          <a:pt x="775056" y="0"/>
                        </a:cubicBezTo>
                        <a:cubicBezTo>
                          <a:pt x="889585" y="-10705"/>
                          <a:pt x="1104147" y="12547"/>
                          <a:pt x="1341494" y="0"/>
                        </a:cubicBezTo>
                        <a:cubicBezTo>
                          <a:pt x="1578841" y="-12547"/>
                          <a:pt x="1679717" y="22170"/>
                          <a:pt x="1939994" y="0"/>
                        </a:cubicBezTo>
                        <a:cubicBezTo>
                          <a:pt x="2200271" y="-22170"/>
                          <a:pt x="2311371" y="32492"/>
                          <a:pt x="2474369" y="0"/>
                        </a:cubicBezTo>
                        <a:cubicBezTo>
                          <a:pt x="2637367" y="-32492"/>
                          <a:pt x="2751263" y="47761"/>
                          <a:pt x="2912556" y="0"/>
                        </a:cubicBezTo>
                        <a:cubicBezTo>
                          <a:pt x="3073849" y="-47761"/>
                          <a:pt x="3378909" y="26146"/>
                          <a:pt x="3511056" y="0"/>
                        </a:cubicBezTo>
                        <a:cubicBezTo>
                          <a:pt x="3659082" y="13977"/>
                          <a:pt x="3817921" y="128793"/>
                          <a:pt x="3815862" y="304806"/>
                        </a:cubicBezTo>
                        <a:cubicBezTo>
                          <a:pt x="3848863" y="441967"/>
                          <a:pt x="3797317" y="580573"/>
                          <a:pt x="3815862" y="699010"/>
                        </a:cubicBezTo>
                        <a:cubicBezTo>
                          <a:pt x="3834407" y="817447"/>
                          <a:pt x="3808898" y="893031"/>
                          <a:pt x="3815862" y="1068830"/>
                        </a:cubicBezTo>
                        <a:cubicBezTo>
                          <a:pt x="3822826" y="1244629"/>
                          <a:pt x="3815211" y="1326715"/>
                          <a:pt x="3815862" y="1523994"/>
                        </a:cubicBezTo>
                        <a:cubicBezTo>
                          <a:pt x="3819639" y="1671624"/>
                          <a:pt x="3701025" y="1871857"/>
                          <a:pt x="3511056" y="1828800"/>
                        </a:cubicBezTo>
                        <a:cubicBezTo>
                          <a:pt x="3278695" y="1829398"/>
                          <a:pt x="3258741" y="1799858"/>
                          <a:pt x="3040806" y="1828800"/>
                        </a:cubicBezTo>
                        <a:cubicBezTo>
                          <a:pt x="2822871" y="1857742"/>
                          <a:pt x="2739941" y="1804406"/>
                          <a:pt x="2506431" y="1828800"/>
                        </a:cubicBezTo>
                        <a:cubicBezTo>
                          <a:pt x="2272921" y="1853194"/>
                          <a:pt x="2192984" y="1808667"/>
                          <a:pt x="2068244" y="1828800"/>
                        </a:cubicBezTo>
                        <a:cubicBezTo>
                          <a:pt x="1943504" y="1848933"/>
                          <a:pt x="1659191" y="1816521"/>
                          <a:pt x="1469744" y="1828800"/>
                        </a:cubicBezTo>
                        <a:cubicBezTo>
                          <a:pt x="1280297" y="1841079"/>
                          <a:pt x="1114136" y="1789656"/>
                          <a:pt x="999493" y="1828800"/>
                        </a:cubicBezTo>
                        <a:cubicBezTo>
                          <a:pt x="884850" y="1867944"/>
                          <a:pt x="620668" y="1765964"/>
                          <a:pt x="304806" y="1828800"/>
                        </a:cubicBezTo>
                        <a:cubicBezTo>
                          <a:pt x="127338" y="1813294"/>
                          <a:pt x="9296" y="1695237"/>
                          <a:pt x="0" y="1523994"/>
                        </a:cubicBezTo>
                        <a:cubicBezTo>
                          <a:pt x="-23239" y="1443938"/>
                          <a:pt x="2455" y="1244850"/>
                          <a:pt x="0" y="1154174"/>
                        </a:cubicBezTo>
                        <a:cubicBezTo>
                          <a:pt x="-2455" y="1063498"/>
                          <a:pt x="24910" y="956318"/>
                          <a:pt x="0" y="772161"/>
                        </a:cubicBezTo>
                        <a:cubicBezTo>
                          <a:pt x="-24910" y="588004"/>
                          <a:pt x="43007" y="429677"/>
                          <a:pt x="0" y="304806"/>
                        </a:cubicBezTo>
                        <a:close/>
                      </a:path>
                      <a:path w="3815862" h="1828800" stroke="0" extrusionOk="0">
                        <a:moveTo>
                          <a:pt x="0" y="304806"/>
                        </a:moveTo>
                        <a:cubicBezTo>
                          <a:pt x="33705" y="145653"/>
                          <a:pt x="145907" y="19670"/>
                          <a:pt x="304806" y="0"/>
                        </a:cubicBezTo>
                        <a:cubicBezTo>
                          <a:pt x="582909" y="-70276"/>
                          <a:pt x="618759" y="24406"/>
                          <a:pt x="903306" y="0"/>
                        </a:cubicBezTo>
                        <a:cubicBezTo>
                          <a:pt x="1187853" y="-24406"/>
                          <a:pt x="1164955" y="25923"/>
                          <a:pt x="1341494" y="0"/>
                        </a:cubicBezTo>
                        <a:cubicBezTo>
                          <a:pt x="1518033" y="-25923"/>
                          <a:pt x="1756407" y="46302"/>
                          <a:pt x="1907931" y="0"/>
                        </a:cubicBezTo>
                        <a:cubicBezTo>
                          <a:pt x="2059455" y="-46302"/>
                          <a:pt x="2267854" y="9523"/>
                          <a:pt x="2378181" y="0"/>
                        </a:cubicBezTo>
                        <a:cubicBezTo>
                          <a:pt x="2488508" y="-9523"/>
                          <a:pt x="2795182" y="22857"/>
                          <a:pt x="2976681" y="0"/>
                        </a:cubicBezTo>
                        <a:cubicBezTo>
                          <a:pt x="3158180" y="-22857"/>
                          <a:pt x="3304956" y="37458"/>
                          <a:pt x="3511056" y="0"/>
                        </a:cubicBezTo>
                        <a:cubicBezTo>
                          <a:pt x="3638181" y="-8324"/>
                          <a:pt x="3783482" y="121797"/>
                          <a:pt x="3815862" y="304806"/>
                        </a:cubicBezTo>
                        <a:cubicBezTo>
                          <a:pt x="3850978" y="458067"/>
                          <a:pt x="3769413" y="611018"/>
                          <a:pt x="3815862" y="699010"/>
                        </a:cubicBezTo>
                        <a:cubicBezTo>
                          <a:pt x="3862311" y="787002"/>
                          <a:pt x="3799754" y="945138"/>
                          <a:pt x="3815862" y="1081022"/>
                        </a:cubicBezTo>
                        <a:cubicBezTo>
                          <a:pt x="3831970" y="1216906"/>
                          <a:pt x="3770922" y="1416542"/>
                          <a:pt x="3815862" y="1523994"/>
                        </a:cubicBezTo>
                        <a:cubicBezTo>
                          <a:pt x="3794200" y="1736557"/>
                          <a:pt x="3670166" y="1814538"/>
                          <a:pt x="3511056" y="1828800"/>
                        </a:cubicBezTo>
                        <a:cubicBezTo>
                          <a:pt x="3311465" y="1873676"/>
                          <a:pt x="3233327" y="1809037"/>
                          <a:pt x="3040806" y="1828800"/>
                        </a:cubicBezTo>
                        <a:cubicBezTo>
                          <a:pt x="2848285" y="1848563"/>
                          <a:pt x="2761904" y="1768052"/>
                          <a:pt x="2506431" y="1828800"/>
                        </a:cubicBezTo>
                        <a:cubicBezTo>
                          <a:pt x="2250959" y="1889548"/>
                          <a:pt x="2148066" y="1801502"/>
                          <a:pt x="1972056" y="1828800"/>
                        </a:cubicBezTo>
                        <a:cubicBezTo>
                          <a:pt x="1796047" y="1856098"/>
                          <a:pt x="1593674" y="1783805"/>
                          <a:pt x="1405619" y="1828800"/>
                        </a:cubicBezTo>
                        <a:cubicBezTo>
                          <a:pt x="1217564" y="1873795"/>
                          <a:pt x="1017799" y="1828476"/>
                          <a:pt x="871244" y="1828800"/>
                        </a:cubicBezTo>
                        <a:cubicBezTo>
                          <a:pt x="724689" y="1829124"/>
                          <a:pt x="452339" y="1786118"/>
                          <a:pt x="304806" y="1828800"/>
                        </a:cubicBezTo>
                        <a:cubicBezTo>
                          <a:pt x="90362" y="1832050"/>
                          <a:pt x="41502" y="1718390"/>
                          <a:pt x="0" y="1523994"/>
                        </a:cubicBezTo>
                        <a:cubicBezTo>
                          <a:pt x="-1660" y="1362115"/>
                          <a:pt x="39222" y="1259980"/>
                          <a:pt x="0" y="1154174"/>
                        </a:cubicBezTo>
                        <a:cubicBezTo>
                          <a:pt x="-39222" y="1048368"/>
                          <a:pt x="6073" y="864308"/>
                          <a:pt x="0" y="784353"/>
                        </a:cubicBezTo>
                        <a:cubicBezTo>
                          <a:pt x="-6073" y="704398"/>
                          <a:pt x="42688" y="438382"/>
                          <a:pt x="0" y="3048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Q&amp;A sastanci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358712-B91B-4E1E-B720-2E3384243D1F}"/>
              </a:ext>
            </a:extLst>
          </p:cNvPr>
          <p:cNvSpPr/>
          <p:nvPr/>
        </p:nvSpPr>
        <p:spPr>
          <a:xfrm>
            <a:off x="1297543" y="7590419"/>
            <a:ext cx="3222801" cy="1544568"/>
          </a:xfrm>
          <a:prstGeom prst="roundRect">
            <a:avLst/>
          </a:prstGeom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3815862"/>
                      <a:gd name="connsiteY0" fmla="*/ 304806 h 1828800"/>
                      <a:gd name="connsiteX1" fmla="*/ 304806 w 3815862"/>
                      <a:gd name="connsiteY1" fmla="*/ 0 h 1828800"/>
                      <a:gd name="connsiteX2" fmla="*/ 775056 w 3815862"/>
                      <a:gd name="connsiteY2" fmla="*/ 0 h 1828800"/>
                      <a:gd name="connsiteX3" fmla="*/ 1341494 w 3815862"/>
                      <a:gd name="connsiteY3" fmla="*/ 0 h 1828800"/>
                      <a:gd name="connsiteX4" fmla="*/ 1939994 w 3815862"/>
                      <a:gd name="connsiteY4" fmla="*/ 0 h 1828800"/>
                      <a:gd name="connsiteX5" fmla="*/ 2474369 w 3815862"/>
                      <a:gd name="connsiteY5" fmla="*/ 0 h 1828800"/>
                      <a:gd name="connsiteX6" fmla="*/ 2912556 w 3815862"/>
                      <a:gd name="connsiteY6" fmla="*/ 0 h 1828800"/>
                      <a:gd name="connsiteX7" fmla="*/ 3511056 w 3815862"/>
                      <a:gd name="connsiteY7" fmla="*/ 0 h 1828800"/>
                      <a:gd name="connsiteX8" fmla="*/ 3815862 w 3815862"/>
                      <a:gd name="connsiteY8" fmla="*/ 304806 h 1828800"/>
                      <a:gd name="connsiteX9" fmla="*/ 3815862 w 3815862"/>
                      <a:gd name="connsiteY9" fmla="*/ 699010 h 1828800"/>
                      <a:gd name="connsiteX10" fmla="*/ 3815862 w 3815862"/>
                      <a:gd name="connsiteY10" fmla="*/ 1068830 h 1828800"/>
                      <a:gd name="connsiteX11" fmla="*/ 3815862 w 3815862"/>
                      <a:gd name="connsiteY11" fmla="*/ 1523994 h 1828800"/>
                      <a:gd name="connsiteX12" fmla="*/ 3511056 w 3815862"/>
                      <a:gd name="connsiteY12" fmla="*/ 1828800 h 1828800"/>
                      <a:gd name="connsiteX13" fmla="*/ 3040806 w 3815862"/>
                      <a:gd name="connsiteY13" fmla="*/ 1828800 h 1828800"/>
                      <a:gd name="connsiteX14" fmla="*/ 2506431 w 3815862"/>
                      <a:gd name="connsiteY14" fmla="*/ 1828800 h 1828800"/>
                      <a:gd name="connsiteX15" fmla="*/ 2068244 w 3815862"/>
                      <a:gd name="connsiteY15" fmla="*/ 1828800 h 1828800"/>
                      <a:gd name="connsiteX16" fmla="*/ 1469744 w 3815862"/>
                      <a:gd name="connsiteY16" fmla="*/ 1828800 h 1828800"/>
                      <a:gd name="connsiteX17" fmla="*/ 999493 w 3815862"/>
                      <a:gd name="connsiteY17" fmla="*/ 1828800 h 1828800"/>
                      <a:gd name="connsiteX18" fmla="*/ 304806 w 3815862"/>
                      <a:gd name="connsiteY18" fmla="*/ 1828800 h 1828800"/>
                      <a:gd name="connsiteX19" fmla="*/ 0 w 3815862"/>
                      <a:gd name="connsiteY19" fmla="*/ 1523994 h 1828800"/>
                      <a:gd name="connsiteX20" fmla="*/ 0 w 3815862"/>
                      <a:gd name="connsiteY20" fmla="*/ 1154174 h 1828800"/>
                      <a:gd name="connsiteX21" fmla="*/ 0 w 3815862"/>
                      <a:gd name="connsiteY21" fmla="*/ 772161 h 1828800"/>
                      <a:gd name="connsiteX22" fmla="*/ 0 w 3815862"/>
                      <a:gd name="connsiteY22" fmla="*/ 304806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15862" h="1828800" fill="none" extrusionOk="0">
                        <a:moveTo>
                          <a:pt x="0" y="304806"/>
                        </a:moveTo>
                        <a:cubicBezTo>
                          <a:pt x="17488" y="140171"/>
                          <a:pt x="146816" y="-36733"/>
                          <a:pt x="304806" y="0"/>
                        </a:cubicBezTo>
                        <a:cubicBezTo>
                          <a:pt x="421458" y="-9968"/>
                          <a:pt x="660527" y="10705"/>
                          <a:pt x="775056" y="0"/>
                        </a:cubicBezTo>
                        <a:cubicBezTo>
                          <a:pt x="889585" y="-10705"/>
                          <a:pt x="1104147" y="12547"/>
                          <a:pt x="1341494" y="0"/>
                        </a:cubicBezTo>
                        <a:cubicBezTo>
                          <a:pt x="1578841" y="-12547"/>
                          <a:pt x="1679717" y="22170"/>
                          <a:pt x="1939994" y="0"/>
                        </a:cubicBezTo>
                        <a:cubicBezTo>
                          <a:pt x="2200271" y="-22170"/>
                          <a:pt x="2311371" y="32492"/>
                          <a:pt x="2474369" y="0"/>
                        </a:cubicBezTo>
                        <a:cubicBezTo>
                          <a:pt x="2637367" y="-32492"/>
                          <a:pt x="2751263" y="47761"/>
                          <a:pt x="2912556" y="0"/>
                        </a:cubicBezTo>
                        <a:cubicBezTo>
                          <a:pt x="3073849" y="-47761"/>
                          <a:pt x="3378909" y="26146"/>
                          <a:pt x="3511056" y="0"/>
                        </a:cubicBezTo>
                        <a:cubicBezTo>
                          <a:pt x="3659082" y="13977"/>
                          <a:pt x="3817921" y="128793"/>
                          <a:pt x="3815862" y="304806"/>
                        </a:cubicBezTo>
                        <a:cubicBezTo>
                          <a:pt x="3848863" y="441967"/>
                          <a:pt x="3797317" y="580573"/>
                          <a:pt x="3815862" y="699010"/>
                        </a:cubicBezTo>
                        <a:cubicBezTo>
                          <a:pt x="3834407" y="817447"/>
                          <a:pt x="3808898" y="893031"/>
                          <a:pt x="3815862" y="1068830"/>
                        </a:cubicBezTo>
                        <a:cubicBezTo>
                          <a:pt x="3822826" y="1244629"/>
                          <a:pt x="3815211" y="1326715"/>
                          <a:pt x="3815862" y="1523994"/>
                        </a:cubicBezTo>
                        <a:cubicBezTo>
                          <a:pt x="3819639" y="1671624"/>
                          <a:pt x="3701025" y="1871857"/>
                          <a:pt x="3511056" y="1828800"/>
                        </a:cubicBezTo>
                        <a:cubicBezTo>
                          <a:pt x="3278695" y="1829398"/>
                          <a:pt x="3258741" y="1799858"/>
                          <a:pt x="3040806" y="1828800"/>
                        </a:cubicBezTo>
                        <a:cubicBezTo>
                          <a:pt x="2822871" y="1857742"/>
                          <a:pt x="2739941" y="1804406"/>
                          <a:pt x="2506431" y="1828800"/>
                        </a:cubicBezTo>
                        <a:cubicBezTo>
                          <a:pt x="2272921" y="1853194"/>
                          <a:pt x="2192984" y="1808667"/>
                          <a:pt x="2068244" y="1828800"/>
                        </a:cubicBezTo>
                        <a:cubicBezTo>
                          <a:pt x="1943504" y="1848933"/>
                          <a:pt x="1659191" y="1816521"/>
                          <a:pt x="1469744" y="1828800"/>
                        </a:cubicBezTo>
                        <a:cubicBezTo>
                          <a:pt x="1280297" y="1841079"/>
                          <a:pt x="1114136" y="1789656"/>
                          <a:pt x="999493" y="1828800"/>
                        </a:cubicBezTo>
                        <a:cubicBezTo>
                          <a:pt x="884850" y="1867944"/>
                          <a:pt x="620668" y="1765964"/>
                          <a:pt x="304806" y="1828800"/>
                        </a:cubicBezTo>
                        <a:cubicBezTo>
                          <a:pt x="127338" y="1813294"/>
                          <a:pt x="9296" y="1695237"/>
                          <a:pt x="0" y="1523994"/>
                        </a:cubicBezTo>
                        <a:cubicBezTo>
                          <a:pt x="-23239" y="1443938"/>
                          <a:pt x="2455" y="1244850"/>
                          <a:pt x="0" y="1154174"/>
                        </a:cubicBezTo>
                        <a:cubicBezTo>
                          <a:pt x="-2455" y="1063498"/>
                          <a:pt x="24910" y="956318"/>
                          <a:pt x="0" y="772161"/>
                        </a:cubicBezTo>
                        <a:cubicBezTo>
                          <a:pt x="-24910" y="588004"/>
                          <a:pt x="43007" y="429677"/>
                          <a:pt x="0" y="304806"/>
                        </a:cubicBezTo>
                        <a:close/>
                      </a:path>
                      <a:path w="3815862" h="1828800" stroke="0" extrusionOk="0">
                        <a:moveTo>
                          <a:pt x="0" y="304806"/>
                        </a:moveTo>
                        <a:cubicBezTo>
                          <a:pt x="33705" y="145653"/>
                          <a:pt x="145907" y="19670"/>
                          <a:pt x="304806" y="0"/>
                        </a:cubicBezTo>
                        <a:cubicBezTo>
                          <a:pt x="582909" y="-70276"/>
                          <a:pt x="618759" y="24406"/>
                          <a:pt x="903306" y="0"/>
                        </a:cubicBezTo>
                        <a:cubicBezTo>
                          <a:pt x="1187853" y="-24406"/>
                          <a:pt x="1164955" y="25923"/>
                          <a:pt x="1341494" y="0"/>
                        </a:cubicBezTo>
                        <a:cubicBezTo>
                          <a:pt x="1518033" y="-25923"/>
                          <a:pt x="1756407" y="46302"/>
                          <a:pt x="1907931" y="0"/>
                        </a:cubicBezTo>
                        <a:cubicBezTo>
                          <a:pt x="2059455" y="-46302"/>
                          <a:pt x="2267854" y="9523"/>
                          <a:pt x="2378181" y="0"/>
                        </a:cubicBezTo>
                        <a:cubicBezTo>
                          <a:pt x="2488508" y="-9523"/>
                          <a:pt x="2795182" y="22857"/>
                          <a:pt x="2976681" y="0"/>
                        </a:cubicBezTo>
                        <a:cubicBezTo>
                          <a:pt x="3158180" y="-22857"/>
                          <a:pt x="3304956" y="37458"/>
                          <a:pt x="3511056" y="0"/>
                        </a:cubicBezTo>
                        <a:cubicBezTo>
                          <a:pt x="3638181" y="-8324"/>
                          <a:pt x="3783482" y="121797"/>
                          <a:pt x="3815862" y="304806"/>
                        </a:cubicBezTo>
                        <a:cubicBezTo>
                          <a:pt x="3850978" y="458067"/>
                          <a:pt x="3769413" y="611018"/>
                          <a:pt x="3815862" y="699010"/>
                        </a:cubicBezTo>
                        <a:cubicBezTo>
                          <a:pt x="3862311" y="787002"/>
                          <a:pt x="3799754" y="945138"/>
                          <a:pt x="3815862" y="1081022"/>
                        </a:cubicBezTo>
                        <a:cubicBezTo>
                          <a:pt x="3831970" y="1216906"/>
                          <a:pt x="3770922" y="1416542"/>
                          <a:pt x="3815862" y="1523994"/>
                        </a:cubicBezTo>
                        <a:cubicBezTo>
                          <a:pt x="3794200" y="1736557"/>
                          <a:pt x="3670166" y="1814538"/>
                          <a:pt x="3511056" y="1828800"/>
                        </a:cubicBezTo>
                        <a:cubicBezTo>
                          <a:pt x="3311465" y="1873676"/>
                          <a:pt x="3233327" y="1809037"/>
                          <a:pt x="3040806" y="1828800"/>
                        </a:cubicBezTo>
                        <a:cubicBezTo>
                          <a:pt x="2848285" y="1848563"/>
                          <a:pt x="2761904" y="1768052"/>
                          <a:pt x="2506431" y="1828800"/>
                        </a:cubicBezTo>
                        <a:cubicBezTo>
                          <a:pt x="2250959" y="1889548"/>
                          <a:pt x="2148066" y="1801502"/>
                          <a:pt x="1972056" y="1828800"/>
                        </a:cubicBezTo>
                        <a:cubicBezTo>
                          <a:pt x="1796047" y="1856098"/>
                          <a:pt x="1593674" y="1783805"/>
                          <a:pt x="1405619" y="1828800"/>
                        </a:cubicBezTo>
                        <a:cubicBezTo>
                          <a:pt x="1217564" y="1873795"/>
                          <a:pt x="1017799" y="1828476"/>
                          <a:pt x="871244" y="1828800"/>
                        </a:cubicBezTo>
                        <a:cubicBezTo>
                          <a:pt x="724689" y="1829124"/>
                          <a:pt x="452339" y="1786118"/>
                          <a:pt x="304806" y="1828800"/>
                        </a:cubicBezTo>
                        <a:cubicBezTo>
                          <a:pt x="90362" y="1832050"/>
                          <a:pt x="41502" y="1718390"/>
                          <a:pt x="0" y="1523994"/>
                        </a:cubicBezTo>
                        <a:cubicBezTo>
                          <a:pt x="-1660" y="1362115"/>
                          <a:pt x="39222" y="1259980"/>
                          <a:pt x="0" y="1154174"/>
                        </a:cubicBezTo>
                        <a:cubicBezTo>
                          <a:pt x="-39222" y="1048368"/>
                          <a:pt x="6073" y="864308"/>
                          <a:pt x="0" y="784353"/>
                        </a:cubicBezTo>
                        <a:cubicBezTo>
                          <a:pt x="-6073" y="704398"/>
                          <a:pt x="42688" y="438382"/>
                          <a:pt x="0" y="3048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Kalendar edukacija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208CC7-801C-44D1-89CA-569DBEDBE7E4}"/>
              </a:ext>
            </a:extLst>
          </p:cNvPr>
          <p:cNvSpPr/>
          <p:nvPr/>
        </p:nvSpPr>
        <p:spPr>
          <a:xfrm>
            <a:off x="1297543" y="10121797"/>
            <a:ext cx="3222801" cy="1544568"/>
          </a:xfrm>
          <a:prstGeom prst="roundRect">
            <a:avLst/>
          </a:pr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3815862"/>
                      <a:gd name="connsiteY0" fmla="*/ 304806 h 1828800"/>
                      <a:gd name="connsiteX1" fmla="*/ 304806 w 3815862"/>
                      <a:gd name="connsiteY1" fmla="*/ 0 h 1828800"/>
                      <a:gd name="connsiteX2" fmla="*/ 775056 w 3815862"/>
                      <a:gd name="connsiteY2" fmla="*/ 0 h 1828800"/>
                      <a:gd name="connsiteX3" fmla="*/ 1341494 w 3815862"/>
                      <a:gd name="connsiteY3" fmla="*/ 0 h 1828800"/>
                      <a:gd name="connsiteX4" fmla="*/ 1939994 w 3815862"/>
                      <a:gd name="connsiteY4" fmla="*/ 0 h 1828800"/>
                      <a:gd name="connsiteX5" fmla="*/ 2474369 w 3815862"/>
                      <a:gd name="connsiteY5" fmla="*/ 0 h 1828800"/>
                      <a:gd name="connsiteX6" fmla="*/ 2912556 w 3815862"/>
                      <a:gd name="connsiteY6" fmla="*/ 0 h 1828800"/>
                      <a:gd name="connsiteX7" fmla="*/ 3511056 w 3815862"/>
                      <a:gd name="connsiteY7" fmla="*/ 0 h 1828800"/>
                      <a:gd name="connsiteX8" fmla="*/ 3815862 w 3815862"/>
                      <a:gd name="connsiteY8" fmla="*/ 304806 h 1828800"/>
                      <a:gd name="connsiteX9" fmla="*/ 3815862 w 3815862"/>
                      <a:gd name="connsiteY9" fmla="*/ 699010 h 1828800"/>
                      <a:gd name="connsiteX10" fmla="*/ 3815862 w 3815862"/>
                      <a:gd name="connsiteY10" fmla="*/ 1068830 h 1828800"/>
                      <a:gd name="connsiteX11" fmla="*/ 3815862 w 3815862"/>
                      <a:gd name="connsiteY11" fmla="*/ 1523994 h 1828800"/>
                      <a:gd name="connsiteX12" fmla="*/ 3511056 w 3815862"/>
                      <a:gd name="connsiteY12" fmla="*/ 1828800 h 1828800"/>
                      <a:gd name="connsiteX13" fmla="*/ 3040806 w 3815862"/>
                      <a:gd name="connsiteY13" fmla="*/ 1828800 h 1828800"/>
                      <a:gd name="connsiteX14" fmla="*/ 2506431 w 3815862"/>
                      <a:gd name="connsiteY14" fmla="*/ 1828800 h 1828800"/>
                      <a:gd name="connsiteX15" fmla="*/ 2068244 w 3815862"/>
                      <a:gd name="connsiteY15" fmla="*/ 1828800 h 1828800"/>
                      <a:gd name="connsiteX16" fmla="*/ 1469744 w 3815862"/>
                      <a:gd name="connsiteY16" fmla="*/ 1828800 h 1828800"/>
                      <a:gd name="connsiteX17" fmla="*/ 999493 w 3815862"/>
                      <a:gd name="connsiteY17" fmla="*/ 1828800 h 1828800"/>
                      <a:gd name="connsiteX18" fmla="*/ 304806 w 3815862"/>
                      <a:gd name="connsiteY18" fmla="*/ 1828800 h 1828800"/>
                      <a:gd name="connsiteX19" fmla="*/ 0 w 3815862"/>
                      <a:gd name="connsiteY19" fmla="*/ 1523994 h 1828800"/>
                      <a:gd name="connsiteX20" fmla="*/ 0 w 3815862"/>
                      <a:gd name="connsiteY20" fmla="*/ 1154174 h 1828800"/>
                      <a:gd name="connsiteX21" fmla="*/ 0 w 3815862"/>
                      <a:gd name="connsiteY21" fmla="*/ 772161 h 1828800"/>
                      <a:gd name="connsiteX22" fmla="*/ 0 w 3815862"/>
                      <a:gd name="connsiteY22" fmla="*/ 304806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15862" h="1828800" fill="none" extrusionOk="0">
                        <a:moveTo>
                          <a:pt x="0" y="304806"/>
                        </a:moveTo>
                        <a:cubicBezTo>
                          <a:pt x="17488" y="140171"/>
                          <a:pt x="146816" y="-36733"/>
                          <a:pt x="304806" y="0"/>
                        </a:cubicBezTo>
                        <a:cubicBezTo>
                          <a:pt x="421458" y="-9968"/>
                          <a:pt x="660527" y="10705"/>
                          <a:pt x="775056" y="0"/>
                        </a:cubicBezTo>
                        <a:cubicBezTo>
                          <a:pt x="889585" y="-10705"/>
                          <a:pt x="1104147" y="12547"/>
                          <a:pt x="1341494" y="0"/>
                        </a:cubicBezTo>
                        <a:cubicBezTo>
                          <a:pt x="1578841" y="-12547"/>
                          <a:pt x="1679717" y="22170"/>
                          <a:pt x="1939994" y="0"/>
                        </a:cubicBezTo>
                        <a:cubicBezTo>
                          <a:pt x="2200271" y="-22170"/>
                          <a:pt x="2311371" y="32492"/>
                          <a:pt x="2474369" y="0"/>
                        </a:cubicBezTo>
                        <a:cubicBezTo>
                          <a:pt x="2637367" y="-32492"/>
                          <a:pt x="2751263" y="47761"/>
                          <a:pt x="2912556" y="0"/>
                        </a:cubicBezTo>
                        <a:cubicBezTo>
                          <a:pt x="3073849" y="-47761"/>
                          <a:pt x="3378909" y="26146"/>
                          <a:pt x="3511056" y="0"/>
                        </a:cubicBezTo>
                        <a:cubicBezTo>
                          <a:pt x="3659082" y="13977"/>
                          <a:pt x="3817921" y="128793"/>
                          <a:pt x="3815862" y="304806"/>
                        </a:cubicBezTo>
                        <a:cubicBezTo>
                          <a:pt x="3848863" y="441967"/>
                          <a:pt x="3797317" y="580573"/>
                          <a:pt x="3815862" y="699010"/>
                        </a:cubicBezTo>
                        <a:cubicBezTo>
                          <a:pt x="3834407" y="817447"/>
                          <a:pt x="3808898" y="893031"/>
                          <a:pt x="3815862" y="1068830"/>
                        </a:cubicBezTo>
                        <a:cubicBezTo>
                          <a:pt x="3822826" y="1244629"/>
                          <a:pt x="3815211" y="1326715"/>
                          <a:pt x="3815862" y="1523994"/>
                        </a:cubicBezTo>
                        <a:cubicBezTo>
                          <a:pt x="3819639" y="1671624"/>
                          <a:pt x="3701025" y="1871857"/>
                          <a:pt x="3511056" y="1828800"/>
                        </a:cubicBezTo>
                        <a:cubicBezTo>
                          <a:pt x="3278695" y="1829398"/>
                          <a:pt x="3258741" y="1799858"/>
                          <a:pt x="3040806" y="1828800"/>
                        </a:cubicBezTo>
                        <a:cubicBezTo>
                          <a:pt x="2822871" y="1857742"/>
                          <a:pt x="2739941" y="1804406"/>
                          <a:pt x="2506431" y="1828800"/>
                        </a:cubicBezTo>
                        <a:cubicBezTo>
                          <a:pt x="2272921" y="1853194"/>
                          <a:pt x="2192984" y="1808667"/>
                          <a:pt x="2068244" y="1828800"/>
                        </a:cubicBezTo>
                        <a:cubicBezTo>
                          <a:pt x="1943504" y="1848933"/>
                          <a:pt x="1659191" y="1816521"/>
                          <a:pt x="1469744" y="1828800"/>
                        </a:cubicBezTo>
                        <a:cubicBezTo>
                          <a:pt x="1280297" y="1841079"/>
                          <a:pt x="1114136" y="1789656"/>
                          <a:pt x="999493" y="1828800"/>
                        </a:cubicBezTo>
                        <a:cubicBezTo>
                          <a:pt x="884850" y="1867944"/>
                          <a:pt x="620668" y="1765964"/>
                          <a:pt x="304806" y="1828800"/>
                        </a:cubicBezTo>
                        <a:cubicBezTo>
                          <a:pt x="127338" y="1813294"/>
                          <a:pt x="9296" y="1695237"/>
                          <a:pt x="0" y="1523994"/>
                        </a:cubicBezTo>
                        <a:cubicBezTo>
                          <a:pt x="-23239" y="1443938"/>
                          <a:pt x="2455" y="1244850"/>
                          <a:pt x="0" y="1154174"/>
                        </a:cubicBezTo>
                        <a:cubicBezTo>
                          <a:pt x="-2455" y="1063498"/>
                          <a:pt x="24910" y="956318"/>
                          <a:pt x="0" y="772161"/>
                        </a:cubicBezTo>
                        <a:cubicBezTo>
                          <a:pt x="-24910" y="588004"/>
                          <a:pt x="43007" y="429677"/>
                          <a:pt x="0" y="304806"/>
                        </a:cubicBezTo>
                        <a:close/>
                      </a:path>
                      <a:path w="3815862" h="1828800" stroke="0" extrusionOk="0">
                        <a:moveTo>
                          <a:pt x="0" y="304806"/>
                        </a:moveTo>
                        <a:cubicBezTo>
                          <a:pt x="33705" y="145653"/>
                          <a:pt x="145907" y="19670"/>
                          <a:pt x="304806" y="0"/>
                        </a:cubicBezTo>
                        <a:cubicBezTo>
                          <a:pt x="582909" y="-70276"/>
                          <a:pt x="618759" y="24406"/>
                          <a:pt x="903306" y="0"/>
                        </a:cubicBezTo>
                        <a:cubicBezTo>
                          <a:pt x="1187853" y="-24406"/>
                          <a:pt x="1164955" y="25923"/>
                          <a:pt x="1341494" y="0"/>
                        </a:cubicBezTo>
                        <a:cubicBezTo>
                          <a:pt x="1518033" y="-25923"/>
                          <a:pt x="1756407" y="46302"/>
                          <a:pt x="1907931" y="0"/>
                        </a:cubicBezTo>
                        <a:cubicBezTo>
                          <a:pt x="2059455" y="-46302"/>
                          <a:pt x="2267854" y="9523"/>
                          <a:pt x="2378181" y="0"/>
                        </a:cubicBezTo>
                        <a:cubicBezTo>
                          <a:pt x="2488508" y="-9523"/>
                          <a:pt x="2795182" y="22857"/>
                          <a:pt x="2976681" y="0"/>
                        </a:cubicBezTo>
                        <a:cubicBezTo>
                          <a:pt x="3158180" y="-22857"/>
                          <a:pt x="3304956" y="37458"/>
                          <a:pt x="3511056" y="0"/>
                        </a:cubicBezTo>
                        <a:cubicBezTo>
                          <a:pt x="3638181" y="-8324"/>
                          <a:pt x="3783482" y="121797"/>
                          <a:pt x="3815862" y="304806"/>
                        </a:cubicBezTo>
                        <a:cubicBezTo>
                          <a:pt x="3850978" y="458067"/>
                          <a:pt x="3769413" y="611018"/>
                          <a:pt x="3815862" y="699010"/>
                        </a:cubicBezTo>
                        <a:cubicBezTo>
                          <a:pt x="3862311" y="787002"/>
                          <a:pt x="3799754" y="945138"/>
                          <a:pt x="3815862" y="1081022"/>
                        </a:cubicBezTo>
                        <a:cubicBezTo>
                          <a:pt x="3831970" y="1216906"/>
                          <a:pt x="3770922" y="1416542"/>
                          <a:pt x="3815862" y="1523994"/>
                        </a:cubicBezTo>
                        <a:cubicBezTo>
                          <a:pt x="3794200" y="1736557"/>
                          <a:pt x="3670166" y="1814538"/>
                          <a:pt x="3511056" y="1828800"/>
                        </a:cubicBezTo>
                        <a:cubicBezTo>
                          <a:pt x="3311465" y="1873676"/>
                          <a:pt x="3233327" y="1809037"/>
                          <a:pt x="3040806" y="1828800"/>
                        </a:cubicBezTo>
                        <a:cubicBezTo>
                          <a:pt x="2848285" y="1848563"/>
                          <a:pt x="2761904" y="1768052"/>
                          <a:pt x="2506431" y="1828800"/>
                        </a:cubicBezTo>
                        <a:cubicBezTo>
                          <a:pt x="2250959" y="1889548"/>
                          <a:pt x="2148066" y="1801502"/>
                          <a:pt x="1972056" y="1828800"/>
                        </a:cubicBezTo>
                        <a:cubicBezTo>
                          <a:pt x="1796047" y="1856098"/>
                          <a:pt x="1593674" y="1783805"/>
                          <a:pt x="1405619" y="1828800"/>
                        </a:cubicBezTo>
                        <a:cubicBezTo>
                          <a:pt x="1217564" y="1873795"/>
                          <a:pt x="1017799" y="1828476"/>
                          <a:pt x="871244" y="1828800"/>
                        </a:cubicBezTo>
                        <a:cubicBezTo>
                          <a:pt x="724689" y="1829124"/>
                          <a:pt x="452339" y="1786118"/>
                          <a:pt x="304806" y="1828800"/>
                        </a:cubicBezTo>
                        <a:cubicBezTo>
                          <a:pt x="90362" y="1832050"/>
                          <a:pt x="41502" y="1718390"/>
                          <a:pt x="0" y="1523994"/>
                        </a:cubicBezTo>
                        <a:cubicBezTo>
                          <a:pt x="-1660" y="1362115"/>
                          <a:pt x="39222" y="1259980"/>
                          <a:pt x="0" y="1154174"/>
                        </a:cubicBezTo>
                        <a:cubicBezTo>
                          <a:pt x="-39222" y="1048368"/>
                          <a:pt x="6073" y="864308"/>
                          <a:pt x="0" y="784353"/>
                        </a:cubicBezTo>
                        <a:cubicBezTo>
                          <a:pt x="-6073" y="704398"/>
                          <a:pt x="42688" y="438382"/>
                          <a:pt x="0" y="3048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err="1"/>
              <a:t>Yammer</a:t>
            </a:r>
            <a:endParaRPr lang="hr-HR" sz="3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2C3323-66E0-4A4A-8700-4E2DFFBFF124}"/>
              </a:ext>
            </a:extLst>
          </p:cNvPr>
          <p:cNvSpPr/>
          <p:nvPr/>
        </p:nvSpPr>
        <p:spPr>
          <a:xfrm>
            <a:off x="12613156" y="2641231"/>
            <a:ext cx="3222801" cy="1544568"/>
          </a:xfrm>
          <a:prstGeom prst="roundRect">
            <a:avLst/>
          </a:prstGeom>
          <a:ln w="5715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3815862"/>
                      <a:gd name="connsiteY0" fmla="*/ 304806 h 1828800"/>
                      <a:gd name="connsiteX1" fmla="*/ 304806 w 3815862"/>
                      <a:gd name="connsiteY1" fmla="*/ 0 h 1828800"/>
                      <a:gd name="connsiteX2" fmla="*/ 775056 w 3815862"/>
                      <a:gd name="connsiteY2" fmla="*/ 0 h 1828800"/>
                      <a:gd name="connsiteX3" fmla="*/ 1341494 w 3815862"/>
                      <a:gd name="connsiteY3" fmla="*/ 0 h 1828800"/>
                      <a:gd name="connsiteX4" fmla="*/ 1939994 w 3815862"/>
                      <a:gd name="connsiteY4" fmla="*/ 0 h 1828800"/>
                      <a:gd name="connsiteX5" fmla="*/ 2474369 w 3815862"/>
                      <a:gd name="connsiteY5" fmla="*/ 0 h 1828800"/>
                      <a:gd name="connsiteX6" fmla="*/ 2912556 w 3815862"/>
                      <a:gd name="connsiteY6" fmla="*/ 0 h 1828800"/>
                      <a:gd name="connsiteX7" fmla="*/ 3511056 w 3815862"/>
                      <a:gd name="connsiteY7" fmla="*/ 0 h 1828800"/>
                      <a:gd name="connsiteX8" fmla="*/ 3815862 w 3815862"/>
                      <a:gd name="connsiteY8" fmla="*/ 304806 h 1828800"/>
                      <a:gd name="connsiteX9" fmla="*/ 3815862 w 3815862"/>
                      <a:gd name="connsiteY9" fmla="*/ 699010 h 1828800"/>
                      <a:gd name="connsiteX10" fmla="*/ 3815862 w 3815862"/>
                      <a:gd name="connsiteY10" fmla="*/ 1068830 h 1828800"/>
                      <a:gd name="connsiteX11" fmla="*/ 3815862 w 3815862"/>
                      <a:gd name="connsiteY11" fmla="*/ 1523994 h 1828800"/>
                      <a:gd name="connsiteX12" fmla="*/ 3511056 w 3815862"/>
                      <a:gd name="connsiteY12" fmla="*/ 1828800 h 1828800"/>
                      <a:gd name="connsiteX13" fmla="*/ 3040806 w 3815862"/>
                      <a:gd name="connsiteY13" fmla="*/ 1828800 h 1828800"/>
                      <a:gd name="connsiteX14" fmla="*/ 2506431 w 3815862"/>
                      <a:gd name="connsiteY14" fmla="*/ 1828800 h 1828800"/>
                      <a:gd name="connsiteX15" fmla="*/ 2068244 w 3815862"/>
                      <a:gd name="connsiteY15" fmla="*/ 1828800 h 1828800"/>
                      <a:gd name="connsiteX16" fmla="*/ 1469744 w 3815862"/>
                      <a:gd name="connsiteY16" fmla="*/ 1828800 h 1828800"/>
                      <a:gd name="connsiteX17" fmla="*/ 999493 w 3815862"/>
                      <a:gd name="connsiteY17" fmla="*/ 1828800 h 1828800"/>
                      <a:gd name="connsiteX18" fmla="*/ 304806 w 3815862"/>
                      <a:gd name="connsiteY18" fmla="*/ 1828800 h 1828800"/>
                      <a:gd name="connsiteX19" fmla="*/ 0 w 3815862"/>
                      <a:gd name="connsiteY19" fmla="*/ 1523994 h 1828800"/>
                      <a:gd name="connsiteX20" fmla="*/ 0 w 3815862"/>
                      <a:gd name="connsiteY20" fmla="*/ 1154174 h 1828800"/>
                      <a:gd name="connsiteX21" fmla="*/ 0 w 3815862"/>
                      <a:gd name="connsiteY21" fmla="*/ 772161 h 1828800"/>
                      <a:gd name="connsiteX22" fmla="*/ 0 w 3815862"/>
                      <a:gd name="connsiteY22" fmla="*/ 304806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15862" h="1828800" fill="none" extrusionOk="0">
                        <a:moveTo>
                          <a:pt x="0" y="304806"/>
                        </a:moveTo>
                        <a:cubicBezTo>
                          <a:pt x="17488" y="140171"/>
                          <a:pt x="146816" y="-36733"/>
                          <a:pt x="304806" y="0"/>
                        </a:cubicBezTo>
                        <a:cubicBezTo>
                          <a:pt x="421458" y="-9968"/>
                          <a:pt x="660527" y="10705"/>
                          <a:pt x="775056" y="0"/>
                        </a:cubicBezTo>
                        <a:cubicBezTo>
                          <a:pt x="889585" y="-10705"/>
                          <a:pt x="1104147" y="12547"/>
                          <a:pt x="1341494" y="0"/>
                        </a:cubicBezTo>
                        <a:cubicBezTo>
                          <a:pt x="1578841" y="-12547"/>
                          <a:pt x="1679717" y="22170"/>
                          <a:pt x="1939994" y="0"/>
                        </a:cubicBezTo>
                        <a:cubicBezTo>
                          <a:pt x="2200271" y="-22170"/>
                          <a:pt x="2311371" y="32492"/>
                          <a:pt x="2474369" y="0"/>
                        </a:cubicBezTo>
                        <a:cubicBezTo>
                          <a:pt x="2637367" y="-32492"/>
                          <a:pt x="2751263" y="47761"/>
                          <a:pt x="2912556" y="0"/>
                        </a:cubicBezTo>
                        <a:cubicBezTo>
                          <a:pt x="3073849" y="-47761"/>
                          <a:pt x="3378909" y="26146"/>
                          <a:pt x="3511056" y="0"/>
                        </a:cubicBezTo>
                        <a:cubicBezTo>
                          <a:pt x="3659082" y="13977"/>
                          <a:pt x="3817921" y="128793"/>
                          <a:pt x="3815862" y="304806"/>
                        </a:cubicBezTo>
                        <a:cubicBezTo>
                          <a:pt x="3848863" y="441967"/>
                          <a:pt x="3797317" y="580573"/>
                          <a:pt x="3815862" y="699010"/>
                        </a:cubicBezTo>
                        <a:cubicBezTo>
                          <a:pt x="3834407" y="817447"/>
                          <a:pt x="3808898" y="893031"/>
                          <a:pt x="3815862" y="1068830"/>
                        </a:cubicBezTo>
                        <a:cubicBezTo>
                          <a:pt x="3822826" y="1244629"/>
                          <a:pt x="3815211" y="1326715"/>
                          <a:pt x="3815862" y="1523994"/>
                        </a:cubicBezTo>
                        <a:cubicBezTo>
                          <a:pt x="3819639" y="1671624"/>
                          <a:pt x="3701025" y="1871857"/>
                          <a:pt x="3511056" y="1828800"/>
                        </a:cubicBezTo>
                        <a:cubicBezTo>
                          <a:pt x="3278695" y="1829398"/>
                          <a:pt x="3258741" y="1799858"/>
                          <a:pt x="3040806" y="1828800"/>
                        </a:cubicBezTo>
                        <a:cubicBezTo>
                          <a:pt x="2822871" y="1857742"/>
                          <a:pt x="2739941" y="1804406"/>
                          <a:pt x="2506431" y="1828800"/>
                        </a:cubicBezTo>
                        <a:cubicBezTo>
                          <a:pt x="2272921" y="1853194"/>
                          <a:pt x="2192984" y="1808667"/>
                          <a:pt x="2068244" y="1828800"/>
                        </a:cubicBezTo>
                        <a:cubicBezTo>
                          <a:pt x="1943504" y="1848933"/>
                          <a:pt x="1659191" y="1816521"/>
                          <a:pt x="1469744" y="1828800"/>
                        </a:cubicBezTo>
                        <a:cubicBezTo>
                          <a:pt x="1280297" y="1841079"/>
                          <a:pt x="1114136" y="1789656"/>
                          <a:pt x="999493" y="1828800"/>
                        </a:cubicBezTo>
                        <a:cubicBezTo>
                          <a:pt x="884850" y="1867944"/>
                          <a:pt x="620668" y="1765964"/>
                          <a:pt x="304806" y="1828800"/>
                        </a:cubicBezTo>
                        <a:cubicBezTo>
                          <a:pt x="127338" y="1813294"/>
                          <a:pt x="9296" y="1695237"/>
                          <a:pt x="0" y="1523994"/>
                        </a:cubicBezTo>
                        <a:cubicBezTo>
                          <a:pt x="-23239" y="1443938"/>
                          <a:pt x="2455" y="1244850"/>
                          <a:pt x="0" y="1154174"/>
                        </a:cubicBezTo>
                        <a:cubicBezTo>
                          <a:pt x="-2455" y="1063498"/>
                          <a:pt x="24910" y="956318"/>
                          <a:pt x="0" y="772161"/>
                        </a:cubicBezTo>
                        <a:cubicBezTo>
                          <a:pt x="-24910" y="588004"/>
                          <a:pt x="43007" y="429677"/>
                          <a:pt x="0" y="304806"/>
                        </a:cubicBezTo>
                        <a:close/>
                      </a:path>
                      <a:path w="3815862" h="1828800" stroke="0" extrusionOk="0">
                        <a:moveTo>
                          <a:pt x="0" y="304806"/>
                        </a:moveTo>
                        <a:cubicBezTo>
                          <a:pt x="33705" y="145653"/>
                          <a:pt x="145907" y="19670"/>
                          <a:pt x="304806" y="0"/>
                        </a:cubicBezTo>
                        <a:cubicBezTo>
                          <a:pt x="582909" y="-70276"/>
                          <a:pt x="618759" y="24406"/>
                          <a:pt x="903306" y="0"/>
                        </a:cubicBezTo>
                        <a:cubicBezTo>
                          <a:pt x="1187853" y="-24406"/>
                          <a:pt x="1164955" y="25923"/>
                          <a:pt x="1341494" y="0"/>
                        </a:cubicBezTo>
                        <a:cubicBezTo>
                          <a:pt x="1518033" y="-25923"/>
                          <a:pt x="1756407" y="46302"/>
                          <a:pt x="1907931" y="0"/>
                        </a:cubicBezTo>
                        <a:cubicBezTo>
                          <a:pt x="2059455" y="-46302"/>
                          <a:pt x="2267854" y="9523"/>
                          <a:pt x="2378181" y="0"/>
                        </a:cubicBezTo>
                        <a:cubicBezTo>
                          <a:pt x="2488508" y="-9523"/>
                          <a:pt x="2795182" y="22857"/>
                          <a:pt x="2976681" y="0"/>
                        </a:cubicBezTo>
                        <a:cubicBezTo>
                          <a:pt x="3158180" y="-22857"/>
                          <a:pt x="3304956" y="37458"/>
                          <a:pt x="3511056" y="0"/>
                        </a:cubicBezTo>
                        <a:cubicBezTo>
                          <a:pt x="3638181" y="-8324"/>
                          <a:pt x="3783482" y="121797"/>
                          <a:pt x="3815862" y="304806"/>
                        </a:cubicBezTo>
                        <a:cubicBezTo>
                          <a:pt x="3850978" y="458067"/>
                          <a:pt x="3769413" y="611018"/>
                          <a:pt x="3815862" y="699010"/>
                        </a:cubicBezTo>
                        <a:cubicBezTo>
                          <a:pt x="3862311" y="787002"/>
                          <a:pt x="3799754" y="945138"/>
                          <a:pt x="3815862" y="1081022"/>
                        </a:cubicBezTo>
                        <a:cubicBezTo>
                          <a:pt x="3831970" y="1216906"/>
                          <a:pt x="3770922" y="1416542"/>
                          <a:pt x="3815862" y="1523994"/>
                        </a:cubicBezTo>
                        <a:cubicBezTo>
                          <a:pt x="3794200" y="1736557"/>
                          <a:pt x="3670166" y="1814538"/>
                          <a:pt x="3511056" y="1828800"/>
                        </a:cubicBezTo>
                        <a:cubicBezTo>
                          <a:pt x="3311465" y="1873676"/>
                          <a:pt x="3233327" y="1809037"/>
                          <a:pt x="3040806" y="1828800"/>
                        </a:cubicBezTo>
                        <a:cubicBezTo>
                          <a:pt x="2848285" y="1848563"/>
                          <a:pt x="2761904" y="1768052"/>
                          <a:pt x="2506431" y="1828800"/>
                        </a:cubicBezTo>
                        <a:cubicBezTo>
                          <a:pt x="2250959" y="1889548"/>
                          <a:pt x="2148066" y="1801502"/>
                          <a:pt x="1972056" y="1828800"/>
                        </a:cubicBezTo>
                        <a:cubicBezTo>
                          <a:pt x="1796047" y="1856098"/>
                          <a:pt x="1593674" y="1783805"/>
                          <a:pt x="1405619" y="1828800"/>
                        </a:cubicBezTo>
                        <a:cubicBezTo>
                          <a:pt x="1217564" y="1873795"/>
                          <a:pt x="1017799" y="1828476"/>
                          <a:pt x="871244" y="1828800"/>
                        </a:cubicBezTo>
                        <a:cubicBezTo>
                          <a:pt x="724689" y="1829124"/>
                          <a:pt x="452339" y="1786118"/>
                          <a:pt x="304806" y="1828800"/>
                        </a:cubicBezTo>
                        <a:cubicBezTo>
                          <a:pt x="90362" y="1832050"/>
                          <a:pt x="41502" y="1718390"/>
                          <a:pt x="0" y="1523994"/>
                        </a:cubicBezTo>
                        <a:cubicBezTo>
                          <a:pt x="-1660" y="1362115"/>
                          <a:pt x="39222" y="1259980"/>
                          <a:pt x="0" y="1154174"/>
                        </a:cubicBezTo>
                        <a:cubicBezTo>
                          <a:pt x="-39222" y="1048368"/>
                          <a:pt x="6073" y="864308"/>
                          <a:pt x="0" y="784353"/>
                        </a:cubicBezTo>
                        <a:cubicBezTo>
                          <a:pt x="-6073" y="704398"/>
                          <a:pt x="42688" y="438382"/>
                          <a:pt x="0" y="3048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Video upute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DCFCA0-E739-4F95-9907-0202973F7F2D}"/>
              </a:ext>
            </a:extLst>
          </p:cNvPr>
          <p:cNvSpPr/>
          <p:nvPr/>
        </p:nvSpPr>
        <p:spPr>
          <a:xfrm>
            <a:off x="12613155" y="5115825"/>
            <a:ext cx="3222801" cy="1544568"/>
          </a:xfrm>
          <a:prstGeom prst="roundRect">
            <a:avLst/>
          </a:pr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3815862"/>
                      <a:gd name="connsiteY0" fmla="*/ 304806 h 1828800"/>
                      <a:gd name="connsiteX1" fmla="*/ 304806 w 3815862"/>
                      <a:gd name="connsiteY1" fmla="*/ 0 h 1828800"/>
                      <a:gd name="connsiteX2" fmla="*/ 775056 w 3815862"/>
                      <a:gd name="connsiteY2" fmla="*/ 0 h 1828800"/>
                      <a:gd name="connsiteX3" fmla="*/ 1341494 w 3815862"/>
                      <a:gd name="connsiteY3" fmla="*/ 0 h 1828800"/>
                      <a:gd name="connsiteX4" fmla="*/ 1939994 w 3815862"/>
                      <a:gd name="connsiteY4" fmla="*/ 0 h 1828800"/>
                      <a:gd name="connsiteX5" fmla="*/ 2474369 w 3815862"/>
                      <a:gd name="connsiteY5" fmla="*/ 0 h 1828800"/>
                      <a:gd name="connsiteX6" fmla="*/ 2912556 w 3815862"/>
                      <a:gd name="connsiteY6" fmla="*/ 0 h 1828800"/>
                      <a:gd name="connsiteX7" fmla="*/ 3511056 w 3815862"/>
                      <a:gd name="connsiteY7" fmla="*/ 0 h 1828800"/>
                      <a:gd name="connsiteX8" fmla="*/ 3815862 w 3815862"/>
                      <a:gd name="connsiteY8" fmla="*/ 304806 h 1828800"/>
                      <a:gd name="connsiteX9" fmla="*/ 3815862 w 3815862"/>
                      <a:gd name="connsiteY9" fmla="*/ 699010 h 1828800"/>
                      <a:gd name="connsiteX10" fmla="*/ 3815862 w 3815862"/>
                      <a:gd name="connsiteY10" fmla="*/ 1068830 h 1828800"/>
                      <a:gd name="connsiteX11" fmla="*/ 3815862 w 3815862"/>
                      <a:gd name="connsiteY11" fmla="*/ 1523994 h 1828800"/>
                      <a:gd name="connsiteX12" fmla="*/ 3511056 w 3815862"/>
                      <a:gd name="connsiteY12" fmla="*/ 1828800 h 1828800"/>
                      <a:gd name="connsiteX13" fmla="*/ 3040806 w 3815862"/>
                      <a:gd name="connsiteY13" fmla="*/ 1828800 h 1828800"/>
                      <a:gd name="connsiteX14" fmla="*/ 2506431 w 3815862"/>
                      <a:gd name="connsiteY14" fmla="*/ 1828800 h 1828800"/>
                      <a:gd name="connsiteX15" fmla="*/ 2068244 w 3815862"/>
                      <a:gd name="connsiteY15" fmla="*/ 1828800 h 1828800"/>
                      <a:gd name="connsiteX16" fmla="*/ 1469744 w 3815862"/>
                      <a:gd name="connsiteY16" fmla="*/ 1828800 h 1828800"/>
                      <a:gd name="connsiteX17" fmla="*/ 999493 w 3815862"/>
                      <a:gd name="connsiteY17" fmla="*/ 1828800 h 1828800"/>
                      <a:gd name="connsiteX18" fmla="*/ 304806 w 3815862"/>
                      <a:gd name="connsiteY18" fmla="*/ 1828800 h 1828800"/>
                      <a:gd name="connsiteX19" fmla="*/ 0 w 3815862"/>
                      <a:gd name="connsiteY19" fmla="*/ 1523994 h 1828800"/>
                      <a:gd name="connsiteX20" fmla="*/ 0 w 3815862"/>
                      <a:gd name="connsiteY20" fmla="*/ 1154174 h 1828800"/>
                      <a:gd name="connsiteX21" fmla="*/ 0 w 3815862"/>
                      <a:gd name="connsiteY21" fmla="*/ 772161 h 1828800"/>
                      <a:gd name="connsiteX22" fmla="*/ 0 w 3815862"/>
                      <a:gd name="connsiteY22" fmla="*/ 304806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15862" h="1828800" fill="none" extrusionOk="0">
                        <a:moveTo>
                          <a:pt x="0" y="304806"/>
                        </a:moveTo>
                        <a:cubicBezTo>
                          <a:pt x="17488" y="140171"/>
                          <a:pt x="146816" y="-36733"/>
                          <a:pt x="304806" y="0"/>
                        </a:cubicBezTo>
                        <a:cubicBezTo>
                          <a:pt x="421458" y="-9968"/>
                          <a:pt x="660527" y="10705"/>
                          <a:pt x="775056" y="0"/>
                        </a:cubicBezTo>
                        <a:cubicBezTo>
                          <a:pt x="889585" y="-10705"/>
                          <a:pt x="1104147" y="12547"/>
                          <a:pt x="1341494" y="0"/>
                        </a:cubicBezTo>
                        <a:cubicBezTo>
                          <a:pt x="1578841" y="-12547"/>
                          <a:pt x="1679717" y="22170"/>
                          <a:pt x="1939994" y="0"/>
                        </a:cubicBezTo>
                        <a:cubicBezTo>
                          <a:pt x="2200271" y="-22170"/>
                          <a:pt x="2311371" y="32492"/>
                          <a:pt x="2474369" y="0"/>
                        </a:cubicBezTo>
                        <a:cubicBezTo>
                          <a:pt x="2637367" y="-32492"/>
                          <a:pt x="2751263" y="47761"/>
                          <a:pt x="2912556" y="0"/>
                        </a:cubicBezTo>
                        <a:cubicBezTo>
                          <a:pt x="3073849" y="-47761"/>
                          <a:pt x="3378909" y="26146"/>
                          <a:pt x="3511056" y="0"/>
                        </a:cubicBezTo>
                        <a:cubicBezTo>
                          <a:pt x="3659082" y="13977"/>
                          <a:pt x="3817921" y="128793"/>
                          <a:pt x="3815862" y="304806"/>
                        </a:cubicBezTo>
                        <a:cubicBezTo>
                          <a:pt x="3848863" y="441967"/>
                          <a:pt x="3797317" y="580573"/>
                          <a:pt x="3815862" y="699010"/>
                        </a:cubicBezTo>
                        <a:cubicBezTo>
                          <a:pt x="3834407" y="817447"/>
                          <a:pt x="3808898" y="893031"/>
                          <a:pt x="3815862" y="1068830"/>
                        </a:cubicBezTo>
                        <a:cubicBezTo>
                          <a:pt x="3822826" y="1244629"/>
                          <a:pt x="3815211" y="1326715"/>
                          <a:pt x="3815862" y="1523994"/>
                        </a:cubicBezTo>
                        <a:cubicBezTo>
                          <a:pt x="3819639" y="1671624"/>
                          <a:pt x="3701025" y="1871857"/>
                          <a:pt x="3511056" y="1828800"/>
                        </a:cubicBezTo>
                        <a:cubicBezTo>
                          <a:pt x="3278695" y="1829398"/>
                          <a:pt x="3258741" y="1799858"/>
                          <a:pt x="3040806" y="1828800"/>
                        </a:cubicBezTo>
                        <a:cubicBezTo>
                          <a:pt x="2822871" y="1857742"/>
                          <a:pt x="2739941" y="1804406"/>
                          <a:pt x="2506431" y="1828800"/>
                        </a:cubicBezTo>
                        <a:cubicBezTo>
                          <a:pt x="2272921" y="1853194"/>
                          <a:pt x="2192984" y="1808667"/>
                          <a:pt x="2068244" y="1828800"/>
                        </a:cubicBezTo>
                        <a:cubicBezTo>
                          <a:pt x="1943504" y="1848933"/>
                          <a:pt x="1659191" y="1816521"/>
                          <a:pt x="1469744" y="1828800"/>
                        </a:cubicBezTo>
                        <a:cubicBezTo>
                          <a:pt x="1280297" y="1841079"/>
                          <a:pt x="1114136" y="1789656"/>
                          <a:pt x="999493" y="1828800"/>
                        </a:cubicBezTo>
                        <a:cubicBezTo>
                          <a:pt x="884850" y="1867944"/>
                          <a:pt x="620668" y="1765964"/>
                          <a:pt x="304806" y="1828800"/>
                        </a:cubicBezTo>
                        <a:cubicBezTo>
                          <a:pt x="127338" y="1813294"/>
                          <a:pt x="9296" y="1695237"/>
                          <a:pt x="0" y="1523994"/>
                        </a:cubicBezTo>
                        <a:cubicBezTo>
                          <a:pt x="-23239" y="1443938"/>
                          <a:pt x="2455" y="1244850"/>
                          <a:pt x="0" y="1154174"/>
                        </a:cubicBezTo>
                        <a:cubicBezTo>
                          <a:pt x="-2455" y="1063498"/>
                          <a:pt x="24910" y="956318"/>
                          <a:pt x="0" y="772161"/>
                        </a:cubicBezTo>
                        <a:cubicBezTo>
                          <a:pt x="-24910" y="588004"/>
                          <a:pt x="43007" y="429677"/>
                          <a:pt x="0" y="304806"/>
                        </a:cubicBezTo>
                        <a:close/>
                      </a:path>
                      <a:path w="3815862" h="1828800" stroke="0" extrusionOk="0">
                        <a:moveTo>
                          <a:pt x="0" y="304806"/>
                        </a:moveTo>
                        <a:cubicBezTo>
                          <a:pt x="33705" y="145653"/>
                          <a:pt x="145907" y="19670"/>
                          <a:pt x="304806" y="0"/>
                        </a:cubicBezTo>
                        <a:cubicBezTo>
                          <a:pt x="582909" y="-70276"/>
                          <a:pt x="618759" y="24406"/>
                          <a:pt x="903306" y="0"/>
                        </a:cubicBezTo>
                        <a:cubicBezTo>
                          <a:pt x="1187853" y="-24406"/>
                          <a:pt x="1164955" y="25923"/>
                          <a:pt x="1341494" y="0"/>
                        </a:cubicBezTo>
                        <a:cubicBezTo>
                          <a:pt x="1518033" y="-25923"/>
                          <a:pt x="1756407" y="46302"/>
                          <a:pt x="1907931" y="0"/>
                        </a:cubicBezTo>
                        <a:cubicBezTo>
                          <a:pt x="2059455" y="-46302"/>
                          <a:pt x="2267854" y="9523"/>
                          <a:pt x="2378181" y="0"/>
                        </a:cubicBezTo>
                        <a:cubicBezTo>
                          <a:pt x="2488508" y="-9523"/>
                          <a:pt x="2795182" y="22857"/>
                          <a:pt x="2976681" y="0"/>
                        </a:cubicBezTo>
                        <a:cubicBezTo>
                          <a:pt x="3158180" y="-22857"/>
                          <a:pt x="3304956" y="37458"/>
                          <a:pt x="3511056" y="0"/>
                        </a:cubicBezTo>
                        <a:cubicBezTo>
                          <a:pt x="3638181" y="-8324"/>
                          <a:pt x="3783482" y="121797"/>
                          <a:pt x="3815862" y="304806"/>
                        </a:cubicBezTo>
                        <a:cubicBezTo>
                          <a:pt x="3850978" y="458067"/>
                          <a:pt x="3769413" y="611018"/>
                          <a:pt x="3815862" y="699010"/>
                        </a:cubicBezTo>
                        <a:cubicBezTo>
                          <a:pt x="3862311" y="787002"/>
                          <a:pt x="3799754" y="945138"/>
                          <a:pt x="3815862" y="1081022"/>
                        </a:cubicBezTo>
                        <a:cubicBezTo>
                          <a:pt x="3831970" y="1216906"/>
                          <a:pt x="3770922" y="1416542"/>
                          <a:pt x="3815862" y="1523994"/>
                        </a:cubicBezTo>
                        <a:cubicBezTo>
                          <a:pt x="3794200" y="1736557"/>
                          <a:pt x="3670166" y="1814538"/>
                          <a:pt x="3511056" y="1828800"/>
                        </a:cubicBezTo>
                        <a:cubicBezTo>
                          <a:pt x="3311465" y="1873676"/>
                          <a:pt x="3233327" y="1809037"/>
                          <a:pt x="3040806" y="1828800"/>
                        </a:cubicBezTo>
                        <a:cubicBezTo>
                          <a:pt x="2848285" y="1848563"/>
                          <a:pt x="2761904" y="1768052"/>
                          <a:pt x="2506431" y="1828800"/>
                        </a:cubicBezTo>
                        <a:cubicBezTo>
                          <a:pt x="2250959" y="1889548"/>
                          <a:pt x="2148066" y="1801502"/>
                          <a:pt x="1972056" y="1828800"/>
                        </a:cubicBezTo>
                        <a:cubicBezTo>
                          <a:pt x="1796047" y="1856098"/>
                          <a:pt x="1593674" y="1783805"/>
                          <a:pt x="1405619" y="1828800"/>
                        </a:cubicBezTo>
                        <a:cubicBezTo>
                          <a:pt x="1217564" y="1873795"/>
                          <a:pt x="1017799" y="1828476"/>
                          <a:pt x="871244" y="1828800"/>
                        </a:cubicBezTo>
                        <a:cubicBezTo>
                          <a:pt x="724689" y="1829124"/>
                          <a:pt x="452339" y="1786118"/>
                          <a:pt x="304806" y="1828800"/>
                        </a:cubicBezTo>
                        <a:cubicBezTo>
                          <a:pt x="90362" y="1832050"/>
                          <a:pt x="41502" y="1718390"/>
                          <a:pt x="0" y="1523994"/>
                        </a:cubicBezTo>
                        <a:cubicBezTo>
                          <a:pt x="-1660" y="1362115"/>
                          <a:pt x="39222" y="1259980"/>
                          <a:pt x="0" y="1154174"/>
                        </a:cubicBezTo>
                        <a:cubicBezTo>
                          <a:pt x="-39222" y="1048368"/>
                          <a:pt x="6073" y="864308"/>
                          <a:pt x="0" y="784353"/>
                        </a:cubicBezTo>
                        <a:cubicBezTo>
                          <a:pt x="-6073" y="704398"/>
                          <a:pt x="42688" y="438382"/>
                          <a:pt x="0" y="3048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Napravljene nadogradnje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866C53-FB45-4CBB-94F2-F794212AE438}"/>
              </a:ext>
            </a:extLst>
          </p:cNvPr>
          <p:cNvSpPr/>
          <p:nvPr/>
        </p:nvSpPr>
        <p:spPr>
          <a:xfrm>
            <a:off x="12613155" y="7590418"/>
            <a:ext cx="3222801" cy="1544568"/>
          </a:xfrm>
          <a:prstGeom prst="roundRect">
            <a:avLst/>
          </a:prstGeom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3815862"/>
                      <a:gd name="connsiteY0" fmla="*/ 304806 h 1828800"/>
                      <a:gd name="connsiteX1" fmla="*/ 304806 w 3815862"/>
                      <a:gd name="connsiteY1" fmla="*/ 0 h 1828800"/>
                      <a:gd name="connsiteX2" fmla="*/ 775056 w 3815862"/>
                      <a:gd name="connsiteY2" fmla="*/ 0 h 1828800"/>
                      <a:gd name="connsiteX3" fmla="*/ 1341494 w 3815862"/>
                      <a:gd name="connsiteY3" fmla="*/ 0 h 1828800"/>
                      <a:gd name="connsiteX4" fmla="*/ 1939994 w 3815862"/>
                      <a:gd name="connsiteY4" fmla="*/ 0 h 1828800"/>
                      <a:gd name="connsiteX5" fmla="*/ 2474369 w 3815862"/>
                      <a:gd name="connsiteY5" fmla="*/ 0 h 1828800"/>
                      <a:gd name="connsiteX6" fmla="*/ 2912556 w 3815862"/>
                      <a:gd name="connsiteY6" fmla="*/ 0 h 1828800"/>
                      <a:gd name="connsiteX7" fmla="*/ 3511056 w 3815862"/>
                      <a:gd name="connsiteY7" fmla="*/ 0 h 1828800"/>
                      <a:gd name="connsiteX8" fmla="*/ 3815862 w 3815862"/>
                      <a:gd name="connsiteY8" fmla="*/ 304806 h 1828800"/>
                      <a:gd name="connsiteX9" fmla="*/ 3815862 w 3815862"/>
                      <a:gd name="connsiteY9" fmla="*/ 699010 h 1828800"/>
                      <a:gd name="connsiteX10" fmla="*/ 3815862 w 3815862"/>
                      <a:gd name="connsiteY10" fmla="*/ 1068830 h 1828800"/>
                      <a:gd name="connsiteX11" fmla="*/ 3815862 w 3815862"/>
                      <a:gd name="connsiteY11" fmla="*/ 1523994 h 1828800"/>
                      <a:gd name="connsiteX12" fmla="*/ 3511056 w 3815862"/>
                      <a:gd name="connsiteY12" fmla="*/ 1828800 h 1828800"/>
                      <a:gd name="connsiteX13" fmla="*/ 3040806 w 3815862"/>
                      <a:gd name="connsiteY13" fmla="*/ 1828800 h 1828800"/>
                      <a:gd name="connsiteX14" fmla="*/ 2506431 w 3815862"/>
                      <a:gd name="connsiteY14" fmla="*/ 1828800 h 1828800"/>
                      <a:gd name="connsiteX15" fmla="*/ 2068244 w 3815862"/>
                      <a:gd name="connsiteY15" fmla="*/ 1828800 h 1828800"/>
                      <a:gd name="connsiteX16" fmla="*/ 1469744 w 3815862"/>
                      <a:gd name="connsiteY16" fmla="*/ 1828800 h 1828800"/>
                      <a:gd name="connsiteX17" fmla="*/ 999493 w 3815862"/>
                      <a:gd name="connsiteY17" fmla="*/ 1828800 h 1828800"/>
                      <a:gd name="connsiteX18" fmla="*/ 304806 w 3815862"/>
                      <a:gd name="connsiteY18" fmla="*/ 1828800 h 1828800"/>
                      <a:gd name="connsiteX19" fmla="*/ 0 w 3815862"/>
                      <a:gd name="connsiteY19" fmla="*/ 1523994 h 1828800"/>
                      <a:gd name="connsiteX20" fmla="*/ 0 w 3815862"/>
                      <a:gd name="connsiteY20" fmla="*/ 1154174 h 1828800"/>
                      <a:gd name="connsiteX21" fmla="*/ 0 w 3815862"/>
                      <a:gd name="connsiteY21" fmla="*/ 772161 h 1828800"/>
                      <a:gd name="connsiteX22" fmla="*/ 0 w 3815862"/>
                      <a:gd name="connsiteY22" fmla="*/ 304806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815862" h="1828800" fill="none" extrusionOk="0">
                        <a:moveTo>
                          <a:pt x="0" y="304806"/>
                        </a:moveTo>
                        <a:cubicBezTo>
                          <a:pt x="17488" y="140171"/>
                          <a:pt x="146816" y="-36733"/>
                          <a:pt x="304806" y="0"/>
                        </a:cubicBezTo>
                        <a:cubicBezTo>
                          <a:pt x="421458" y="-9968"/>
                          <a:pt x="660527" y="10705"/>
                          <a:pt x="775056" y="0"/>
                        </a:cubicBezTo>
                        <a:cubicBezTo>
                          <a:pt x="889585" y="-10705"/>
                          <a:pt x="1104147" y="12547"/>
                          <a:pt x="1341494" y="0"/>
                        </a:cubicBezTo>
                        <a:cubicBezTo>
                          <a:pt x="1578841" y="-12547"/>
                          <a:pt x="1679717" y="22170"/>
                          <a:pt x="1939994" y="0"/>
                        </a:cubicBezTo>
                        <a:cubicBezTo>
                          <a:pt x="2200271" y="-22170"/>
                          <a:pt x="2311371" y="32492"/>
                          <a:pt x="2474369" y="0"/>
                        </a:cubicBezTo>
                        <a:cubicBezTo>
                          <a:pt x="2637367" y="-32492"/>
                          <a:pt x="2751263" y="47761"/>
                          <a:pt x="2912556" y="0"/>
                        </a:cubicBezTo>
                        <a:cubicBezTo>
                          <a:pt x="3073849" y="-47761"/>
                          <a:pt x="3378909" y="26146"/>
                          <a:pt x="3511056" y="0"/>
                        </a:cubicBezTo>
                        <a:cubicBezTo>
                          <a:pt x="3659082" y="13977"/>
                          <a:pt x="3817921" y="128793"/>
                          <a:pt x="3815862" y="304806"/>
                        </a:cubicBezTo>
                        <a:cubicBezTo>
                          <a:pt x="3848863" y="441967"/>
                          <a:pt x="3797317" y="580573"/>
                          <a:pt x="3815862" y="699010"/>
                        </a:cubicBezTo>
                        <a:cubicBezTo>
                          <a:pt x="3834407" y="817447"/>
                          <a:pt x="3808898" y="893031"/>
                          <a:pt x="3815862" y="1068830"/>
                        </a:cubicBezTo>
                        <a:cubicBezTo>
                          <a:pt x="3822826" y="1244629"/>
                          <a:pt x="3815211" y="1326715"/>
                          <a:pt x="3815862" y="1523994"/>
                        </a:cubicBezTo>
                        <a:cubicBezTo>
                          <a:pt x="3819639" y="1671624"/>
                          <a:pt x="3701025" y="1871857"/>
                          <a:pt x="3511056" y="1828800"/>
                        </a:cubicBezTo>
                        <a:cubicBezTo>
                          <a:pt x="3278695" y="1829398"/>
                          <a:pt x="3258741" y="1799858"/>
                          <a:pt x="3040806" y="1828800"/>
                        </a:cubicBezTo>
                        <a:cubicBezTo>
                          <a:pt x="2822871" y="1857742"/>
                          <a:pt x="2739941" y="1804406"/>
                          <a:pt x="2506431" y="1828800"/>
                        </a:cubicBezTo>
                        <a:cubicBezTo>
                          <a:pt x="2272921" y="1853194"/>
                          <a:pt x="2192984" y="1808667"/>
                          <a:pt x="2068244" y="1828800"/>
                        </a:cubicBezTo>
                        <a:cubicBezTo>
                          <a:pt x="1943504" y="1848933"/>
                          <a:pt x="1659191" y="1816521"/>
                          <a:pt x="1469744" y="1828800"/>
                        </a:cubicBezTo>
                        <a:cubicBezTo>
                          <a:pt x="1280297" y="1841079"/>
                          <a:pt x="1114136" y="1789656"/>
                          <a:pt x="999493" y="1828800"/>
                        </a:cubicBezTo>
                        <a:cubicBezTo>
                          <a:pt x="884850" y="1867944"/>
                          <a:pt x="620668" y="1765964"/>
                          <a:pt x="304806" y="1828800"/>
                        </a:cubicBezTo>
                        <a:cubicBezTo>
                          <a:pt x="127338" y="1813294"/>
                          <a:pt x="9296" y="1695237"/>
                          <a:pt x="0" y="1523994"/>
                        </a:cubicBezTo>
                        <a:cubicBezTo>
                          <a:pt x="-23239" y="1443938"/>
                          <a:pt x="2455" y="1244850"/>
                          <a:pt x="0" y="1154174"/>
                        </a:cubicBezTo>
                        <a:cubicBezTo>
                          <a:pt x="-2455" y="1063498"/>
                          <a:pt x="24910" y="956318"/>
                          <a:pt x="0" y="772161"/>
                        </a:cubicBezTo>
                        <a:cubicBezTo>
                          <a:pt x="-24910" y="588004"/>
                          <a:pt x="43007" y="429677"/>
                          <a:pt x="0" y="304806"/>
                        </a:cubicBezTo>
                        <a:close/>
                      </a:path>
                      <a:path w="3815862" h="1828800" stroke="0" extrusionOk="0">
                        <a:moveTo>
                          <a:pt x="0" y="304806"/>
                        </a:moveTo>
                        <a:cubicBezTo>
                          <a:pt x="33705" y="145653"/>
                          <a:pt x="145907" y="19670"/>
                          <a:pt x="304806" y="0"/>
                        </a:cubicBezTo>
                        <a:cubicBezTo>
                          <a:pt x="582909" y="-70276"/>
                          <a:pt x="618759" y="24406"/>
                          <a:pt x="903306" y="0"/>
                        </a:cubicBezTo>
                        <a:cubicBezTo>
                          <a:pt x="1187853" y="-24406"/>
                          <a:pt x="1164955" y="25923"/>
                          <a:pt x="1341494" y="0"/>
                        </a:cubicBezTo>
                        <a:cubicBezTo>
                          <a:pt x="1518033" y="-25923"/>
                          <a:pt x="1756407" y="46302"/>
                          <a:pt x="1907931" y="0"/>
                        </a:cubicBezTo>
                        <a:cubicBezTo>
                          <a:pt x="2059455" y="-46302"/>
                          <a:pt x="2267854" y="9523"/>
                          <a:pt x="2378181" y="0"/>
                        </a:cubicBezTo>
                        <a:cubicBezTo>
                          <a:pt x="2488508" y="-9523"/>
                          <a:pt x="2795182" y="22857"/>
                          <a:pt x="2976681" y="0"/>
                        </a:cubicBezTo>
                        <a:cubicBezTo>
                          <a:pt x="3158180" y="-22857"/>
                          <a:pt x="3304956" y="37458"/>
                          <a:pt x="3511056" y="0"/>
                        </a:cubicBezTo>
                        <a:cubicBezTo>
                          <a:pt x="3638181" y="-8324"/>
                          <a:pt x="3783482" y="121797"/>
                          <a:pt x="3815862" y="304806"/>
                        </a:cubicBezTo>
                        <a:cubicBezTo>
                          <a:pt x="3850978" y="458067"/>
                          <a:pt x="3769413" y="611018"/>
                          <a:pt x="3815862" y="699010"/>
                        </a:cubicBezTo>
                        <a:cubicBezTo>
                          <a:pt x="3862311" y="787002"/>
                          <a:pt x="3799754" y="945138"/>
                          <a:pt x="3815862" y="1081022"/>
                        </a:cubicBezTo>
                        <a:cubicBezTo>
                          <a:pt x="3831970" y="1216906"/>
                          <a:pt x="3770922" y="1416542"/>
                          <a:pt x="3815862" y="1523994"/>
                        </a:cubicBezTo>
                        <a:cubicBezTo>
                          <a:pt x="3794200" y="1736557"/>
                          <a:pt x="3670166" y="1814538"/>
                          <a:pt x="3511056" y="1828800"/>
                        </a:cubicBezTo>
                        <a:cubicBezTo>
                          <a:pt x="3311465" y="1873676"/>
                          <a:pt x="3233327" y="1809037"/>
                          <a:pt x="3040806" y="1828800"/>
                        </a:cubicBezTo>
                        <a:cubicBezTo>
                          <a:pt x="2848285" y="1848563"/>
                          <a:pt x="2761904" y="1768052"/>
                          <a:pt x="2506431" y="1828800"/>
                        </a:cubicBezTo>
                        <a:cubicBezTo>
                          <a:pt x="2250959" y="1889548"/>
                          <a:pt x="2148066" y="1801502"/>
                          <a:pt x="1972056" y="1828800"/>
                        </a:cubicBezTo>
                        <a:cubicBezTo>
                          <a:pt x="1796047" y="1856098"/>
                          <a:pt x="1593674" y="1783805"/>
                          <a:pt x="1405619" y="1828800"/>
                        </a:cubicBezTo>
                        <a:cubicBezTo>
                          <a:pt x="1217564" y="1873795"/>
                          <a:pt x="1017799" y="1828476"/>
                          <a:pt x="871244" y="1828800"/>
                        </a:cubicBezTo>
                        <a:cubicBezTo>
                          <a:pt x="724689" y="1829124"/>
                          <a:pt x="452339" y="1786118"/>
                          <a:pt x="304806" y="1828800"/>
                        </a:cubicBezTo>
                        <a:cubicBezTo>
                          <a:pt x="90362" y="1832050"/>
                          <a:pt x="41502" y="1718390"/>
                          <a:pt x="0" y="1523994"/>
                        </a:cubicBezTo>
                        <a:cubicBezTo>
                          <a:pt x="-1660" y="1362115"/>
                          <a:pt x="39222" y="1259980"/>
                          <a:pt x="0" y="1154174"/>
                        </a:cubicBezTo>
                        <a:cubicBezTo>
                          <a:pt x="-39222" y="1048368"/>
                          <a:pt x="6073" y="864308"/>
                          <a:pt x="0" y="784353"/>
                        </a:cubicBezTo>
                        <a:cubicBezTo>
                          <a:pt x="-6073" y="704398"/>
                          <a:pt x="42688" y="438382"/>
                          <a:pt x="0" y="3048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Suradnja sa školama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80D64-D1EB-4706-ACFD-85AC59A32456}"/>
              </a:ext>
            </a:extLst>
          </p:cNvPr>
          <p:cNvSpPr txBox="1"/>
          <p:nvPr/>
        </p:nvSpPr>
        <p:spPr>
          <a:xfrm>
            <a:off x="4953203" y="3090349"/>
            <a:ext cx="414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Najkorišteniji modul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815EC-822D-47B0-B057-A387DF5DE1C7}"/>
              </a:ext>
            </a:extLst>
          </p:cNvPr>
          <p:cNvSpPr txBox="1"/>
          <p:nvPr/>
        </p:nvSpPr>
        <p:spPr>
          <a:xfrm>
            <a:off x="4953203" y="7762538"/>
            <a:ext cx="4868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Predviđenih 7 edukacija do veljače 2022. godine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C95BA-EF08-4F80-A302-38C04AAC0933}"/>
              </a:ext>
            </a:extLst>
          </p:cNvPr>
          <p:cNvSpPr txBox="1"/>
          <p:nvPr/>
        </p:nvSpPr>
        <p:spPr>
          <a:xfrm>
            <a:off x="4953203" y="10293916"/>
            <a:ext cx="6136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Grupa za korisnike pod nazivom „CARNET </a:t>
            </a:r>
            <a:r>
              <a:rPr lang="hr-HR" sz="3600" dirty="0" err="1"/>
              <a:t>sigma</a:t>
            </a:r>
            <a:r>
              <a:rPr lang="hr-HR" sz="3600" dirty="0"/>
              <a:t> zajednica”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749ED-9DD5-4711-89A3-E6C5E92112B8}"/>
              </a:ext>
            </a:extLst>
          </p:cNvPr>
          <p:cNvSpPr txBox="1"/>
          <p:nvPr/>
        </p:nvSpPr>
        <p:spPr>
          <a:xfrm>
            <a:off x="4953203" y="5278807"/>
            <a:ext cx="634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Online uživo sastanci s INFODOM-om svakih 2-3 tjedna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64FF3-17E2-4FB7-8A6F-86E3461C316A}"/>
              </a:ext>
            </a:extLst>
          </p:cNvPr>
          <p:cNvSpPr txBox="1"/>
          <p:nvPr/>
        </p:nvSpPr>
        <p:spPr>
          <a:xfrm>
            <a:off x="16337535" y="2813349"/>
            <a:ext cx="673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Na CARNET Meduzi dostupne su video upute i sve snimke edukacija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E6998D-AC7F-4204-B5AA-C10AC114B194}"/>
              </a:ext>
            </a:extLst>
          </p:cNvPr>
          <p:cNvSpPr txBox="1"/>
          <p:nvPr/>
        </p:nvSpPr>
        <p:spPr>
          <a:xfrm>
            <a:off x="16337535" y="5278806"/>
            <a:ext cx="554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Veliki broj novih nadogradnji i funkcionalnosti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673EF1-572F-4D66-B43C-D9182BA69CFD}"/>
              </a:ext>
            </a:extLst>
          </p:cNvPr>
          <p:cNvSpPr txBox="1"/>
          <p:nvPr/>
        </p:nvSpPr>
        <p:spPr>
          <a:xfrm>
            <a:off x="16337535" y="7485539"/>
            <a:ext cx="70500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Sudjelovanje škola u predlaganju nadogradnji i testiranju novih funkcionalnosti</a:t>
            </a:r>
          </a:p>
        </p:txBody>
      </p:sp>
    </p:spTree>
    <p:extLst>
      <p:ext uri="{BB962C8B-B14F-4D97-AF65-F5344CB8AC3E}">
        <p14:creationId xmlns:p14="http://schemas.microsoft.com/office/powerpoint/2010/main" val="11862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CF05CF6-79F8-403A-8BF1-B4F78F07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800" dirty="0"/>
              <a:t>CARNET </a:t>
            </a:r>
            <a:r>
              <a:rPr lang="hr-HR" sz="8800" dirty="0" err="1"/>
              <a:t>sigma</a:t>
            </a:r>
            <a:r>
              <a:rPr lang="hr-HR" sz="8800" dirty="0"/>
              <a:t> </a:t>
            </a:r>
            <a:br>
              <a:rPr lang="hr-HR" sz="8800" dirty="0"/>
            </a:br>
            <a:r>
              <a:rPr lang="hr-HR" sz="8800" dirty="0"/>
              <a:t>budućnost</a:t>
            </a:r>
            <a:br>
              <a:rPr lang="hr-HR" sz="8800" dirty="0"/>
            </a:br>
            <a:r>
              <a:rPr lang="hr-HR" sz="8800" dirty="0"/>
              <a:t>►►►</a:t>
            </a:r>
            <a:br>
              <a:rPr lang="hr-HR" dirty="0"/>
            </a:b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D73FAB7-4090-4440-80DF-FBE3A4571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096006"/>
              </p:ext>
            </p:extLst>
          </p:nvPr>
        </p:nvGraphicFramePr>
        <p:xfrm>
          <a:off x="7290693" y="954138"/>
          <a:ext cx="16249650" cy="1083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70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54B0-C38C-4A82-80A9-FE18E9F2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23" y="771772"/>
            <a:ext cx="21937028" cy="1412911"/>
          </a:xfrm>
        </p:spPr>
        <p:txBody>
          <a:bodyPr/>
          <a:lstStyle/>
          <a:p>
            <a:r>
              <a:rPr lang="hr-HR" dirty="0"/>
              <a:t>Kalendar edukacija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DD1F1-68A3-47F3-AFBE-2B8DFB5EA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200" dirty="0"/>
              <a:t>Studeni</a:t>
            </a:r>
          </a:p>
          <a:p>
            <a:pPr marL="0" indent="0">
              <a:buNone/>
            </a:pPr>
            <a:r>
              <a:rPr lang="hr-HR" sz="3200" dirty="0"/>
              <a:t>• 11.11.2021. – Edukacija za korištenje modula „Upravljanje proračunom”, modula „Putni nalozi” i „Blagajna”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dirty="0"/>
              <a:t>Prosinac</a:t>
            </a:r>
          </a:p>
          <a:p>
            <a:pPr marL="0" indent="0">
              <a:buNone/>
            </a:pPr>
            <a:r>
              <a:rPr lang="hr-HR" sz="3200" dirty="0"/>
              <a:t>• 02.12.2021. – Edukacija za korištenje modula „Urudžbeni zapisnik”</a:t>
            </a:r>
          </a:p>
          <a:p>
            <a:pPr marL="0" indent="0">
              <a:buNone/>
            </a:pPr>
            <a:r>
              <a:rPr lang="hr-HR" sz="3200" dirty="0"/>
              <a:t>• 16.12.2021. – Edukacija za korištenje modula „Dugotrajna imovina“ i funkcionalnost provođenja inventure u školama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dirty="0"/>
              <a:t>Siječanj</a:t>
            </a:r>
          </a:p>
          <a:p>
            <a:pPr marL="0" indent="0">
              <a:buNone/>
            </a:pPr>
            <a:r>
              <a:rPr lang="hr-HR" sz="3200" dirty="0"/>
              <a:t>• 13.1.2022. - Edukacija za korištenje modula „Evidencija radnog vremena i ugovori“ i modula „Obračun plaća“</a:t>
            </a:r>
          </a:p>
          <a:p>
            <a:pPr marL="0" indent="0">
              <a:buNone/>
            </a:pPr>
            <a:r>
              <a:rPr lang="hr-HR" sz="3200" dirty="0"/>
              <a:t>• 18.1.2022. - Edukacija za korištenje modula „Urudžbeni zapisnik”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dirty="0"/>
              <a:t>Veljača</a:t>
            </a:r>
          </a:p>
          <a:p>
            <a:pPr marL="0" indent="0">
              <a:buNone/>
            </a:pPr>
            <a:r>
              <a:rPr lang="hr-HR" sz="3200" dirty="0"/>
              <a:t>• 10.2.2022. - Edukacija za korištenje modula „Platni promet“  i modula „Glavna knjiga“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00572074"/>
      </p:ext>
    </p:extLst>
  </p:cSld>
  <p:clrMapOvr>
    <a:masterClrMapping/>
  </p:clrMapOvr>
</p:sld>
</file>

<file path=ppt/theme/theme1.xml><?xml version="1.0" encoding="utf-8"?>
<a:theme xmlns:a="http://schemas.openxmlformats.org/drawingml/2006/main" name="CARNET">
  <a:themeElements>
    <a:clrScheme name="Carnet">
      <a:dk1>
        <a:srgbClr val="6D6E71"/>
      </a:dk1>
      <a:lt1>
        <a:srgbClr val="FFFFFF"/>
      </a:lt1>
      <a:dk2>
        <a:srgbClr val="262626"/>
      </a:dk2>
      <a:lt2>
        <a:srgbClr val="FFFFFF"/>
      </a:lt2>
      <a:accent1>
        <a:srgbClr val="39B54A"/>
      </a:accent1>
      <a:accent2>
        <a:srgbClr val="AE519F"/>
      </a:accent2>
      <a:accent3>
        <a:srgbClr val="1B75BC"/>
      </a:accent3>
      <a:accent4>
        <a:srgbClr val="6D6E71"/>
      </a:accent4>
      <a:accent5>
        <a:srgbClr val="39B54A"/>
      </a:accent5>
      <a:accent6>
        <a:srgbClr val="AE519F"/>
      </a:accent6>
      <a:hlink>
        <a:srgbClr val="39B54A"/>
      </a:hlink>
      <a:folHlink>
        <a:srgbClr val="6D6E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NET tam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RNET bre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A5CF4C609EB64BAC8D6DC5FC8245BA" ma:contentTypeVersion="13" ma:contentTypeDescription="Stvaranje novog dokumenta." ma:contentTypeScope="" ma:versionID="4674d241a72292c3eaf832461541760f">
  <xsd:schema xmlns:xsd="http://www.w3.org/2001/XMLSchema" xmlns:xs="http://www.w3.org/2001/XMLSchema" xmlns:p="http://schemas.microsoft.com/office/2006/metadata/properties" xmlns:ns2="bf74dda1-592a-4df4-8263-7d02cb3833a6" xmlns:ns3="a3b625e1-1c2f-4c26-a46e-26224a11f626" targetNamespace="http://schemas.microsoft.com/office/2006/metadata/properties" ma:root="true" ma:fieldsID="b419c4d7422053e9dac66ca8b70c98fd" ns2:_="" ns3:_="">
    <xsd:import namespace="bf74dda1-592a-4df4-8263-7d02cb3833a6"/>
    <xsd:import namespace="a3b625e1-1c2f-4c26-a46e-26224a11f6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dda1-592a-4df4-8263-7d02cb3833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Raspršivanje savjeta za zajedničko korištenje" ma:internalName="SharingHintHash" ma:readOnly="true">
      <xsd:simpleType>
        <xsd:restriction base="dms:Text"/>
      </xsd:simpleType>
    </xsd:element>
    <xsd:element name="SharedWithDetails" ma:index="10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625e1-1c2f-4c26-a46e-26224a11f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7F4B1C-159C-4CAD-BD08-BC300A1073D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3926ee11-8ac5-4bfc-81e6-199fd5260e7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8FB30F-B789-4B59-B7E1-B2391AD94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2A2754-8817-4870-9DD2-B9803614C8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504</Words>
  <Application>Microsoft Office PowerPoint</Application>
  <PresentationFormat>Custom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CARNET</vt:lpstr>
      <vt:lpstr>CARNET tamno</vt:lpstr>
      <vt:lpstr>CARNET break</vt:lpstr>
      <vt:lpstr>Prednosti digitalizacije poslovanja škole kroz CARNET sigma sustav  </vt:lpstr>
      <vt:lpstr>Sadržaj</vt:lpstr>
      <vt:lpstr>O CARNET sigma sustavu</vt:lpstr>
      <vt:lpstr>CARNET sigma moduli</vt:lpstr>
      <vt:lpstr>Kako postati korisnik?</vt:lpstr>
      <vt:lpstr>CARNET sigma u brojkama</vt:lpstr>
      <vt:lpstr>CARNET sigma aktivnosti</vt:lpstr>
      <vt:lpstr>CARNET sigma  budućnost ►►► </vt:lpstr>
      <vt:lpstr>Kalendar edukacija</vt:lpstr>
      <vt:lpstr>Primjeri digitalizacije poslovanja kroz CARNET sigma sustav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Mihael Vugrinec</cp:lastModifiedBy>
  <cp:revision>18</cp:revision>
  <dcterms:created xsi:type="dcterms:W3CDTF">2017-12-11T16:04:34Z</dcterms:created>
  <dcterms:modified xsi:type="dcterms:W3CDTF">2021-10-28T14:00:10Z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0x010100C0A5CF4C609EB64BAC8D6DC5FC8245BA</vt:lpwstr>
  </property>
</Properties>
</file>