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68" r:id="rId4"/>
    <p:sldId id="267" r:id="rId5"/>
    <p:sldId id="258" r:id="rId6"/>
    <p:sldId id="266" r:id="rId7"/>
    <p:sldId id="259" r:id="rId8"/>
    <p:sldId id="261" r:id="rId9"/>
    <p:sldId id="262" r:id="rId10"/>
    <p:sldId id="269" r:id="rId11"/>
    <p:sldId id="263" r:id="rId12"/>
    <p:sldId id="270" r:id="rId13"/>
    <p:sldId id="264" r:id="rId14"/>
    <p:sldId id="271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6BBB0-1268-4091-96D2-8CFED6E73C74}" v="49" dt="2021-10-26T17:01:4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379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a Žilić" userId="0fd27336-c970-4884-b334-5244763e8cb1" providerId="ADAL" clId="{D4B6BBB0-1268-4091-96D2-8CFED6E73C74}"/>
    <pc:docChg chg="undo custSel addSld delSld modSld">
      <pc:chgData name="Pina Žilić" userId="0fd27336-c970-4884-b334-5244763e8cb1" providerId="ADAL" clId="{D4B6BBB0-1268-4091-96D2-8CFED6E73C74}" dt="2021-10-26T17:09:00.397" v="267" actId="20577"/>
      <pc:docMkLst>
        <pc:docMk/>
      </pc:docMkLst>
      <pc:sldChg chg="modSp mod modNotesTx">
        <pc:chgData name="Pina Žilić" userId="0fd27336-c970-4884-b334-5244763e8cb1" providerId="ADAL" clId="{D4B6BBB0-1268-4091-96D2-8CFED6E73C74}" dt="2021-10-26T16:45:28.084" v="223" actId="20577"/>
        <pc:sldMkLst>
          <pc:docMk/>
          <pc:sldMk cId="1210682675" sldId="256"/>
        </pc:sldMkLst>
        <pc:spChg chg="mod">
          <ac:chgData name="Pina Žilić" userId="0fd27336-c970-4884-b334-5244763e8cb1" providerId="ADAL" clId="{D4B6BBB0-1268-4091-96D2-8CFED6E73C74}" dt="2021-10-22T06:41:09.030" v="4" actId="27636"/>
          <ac:spMkLst>
            <pc:docMk/>
            <pc:sldMk cId="1210682675" sldId="256"/>
            <ac:spMk id="3" creationId="{FF91F15E-BB01-4C14-9659-E97A6A2ED11D}"/>
          </ac:spMkLst>
        </pc:spChg>
        <pc:picChg chg="mod ord">
          <ac:chgData name="Pina Žilić" userId="0fd27336-c970-4884-b334-5244763e8cb1" providerId="ADAL" clId="{D4B6BBB0-1268-4091-96D2-8CFED6E73C74}" dt="2021-10-22T06:41:29.834" v="8" actId="167"/>
          <ac:picMkLst>
            <pc:docMk/>
            <pc:sldMk cId="1210682675" sldId="256"/>
            <ac:picMk id="7" creationId="{A99A950E-8829-4C62-98EB-97C661348E3A}"/>
          </ac:picMkLst>
        </pc:picChg>
      </pc:sldChg>
      <pc:sldChg chg="addSp delSp modSp mod delAnim modAnim modNotesTx">
        <pc:chgData name="Pina Žilić" userId="0fd27336-c970-4884-b334-5244763e8cb1" providerId="ADAL" clId="{D4B6BBB0-1268-4091-96D2-8CFED6E73C74}" dt="2021-10-26T16:33:09.621" v="148" actId="6549"/>
        <pc:sldMkLst>
          <pc:docMk/>
          <pc:sldMk cId="3803052002" sldId="257"/>
        </pc:sldMkLst>
        <pc:spChg chg="mod">
          <ac:chgData name="Pina Žilić" userId="0fd27336-c970-4884-b334-5244763e8cb1" providerId="ADAL" clId="{D4B6BBB0-1268-4091-96D2-8CFED6E73C74}" dt="2021-10-26T16:27:16.984" v="121" actId="5793"/>
          <ac:spMkLst>
            <pc:docMk/>
            <pc:sldMk cId="3803052002" sldId="257"/>
            <ac:spMk id="4" creationId="{56941A15-E315-45E2-AF64-79FBBAEFB0FE}"/>
          </ac:spMkLst>
        </pc:spChg>
        <pc:picChg chg="add del mod">
          <ac:chgData name="Pina Žilić" userId="0fd27336-c970-4884-b334-5244763e8cb1" providerId="ADAL" clId="{D4B6BBB0-1268-4091-96D2-8CFED6E73C74}" dt="2021-10-26T16:30:47.757" v="139" actId="478"/>
          <ac:picMkLst>
            <pc:docMk/>
            <pc:sldMk cId="3803052002" sldId="257"/>
            <ac:picMk id="3" creationId="{8F2D7317-7137-46EC-AE43-7D9D421693DC}"/>
          </ac:picMkLst>
        </pc:picChg>
        <pc:picChg chg="del">
          <ac:chgData name="Pina Žilić" userId="0fd27336-c970-4884-b334-5244763e8cb1" providerId="ADAL" clId="{D4B6BBB0-1268-4091-96D2-8CFED6E73C74}" dt="2021-10-26T16:27:21.438" v="122" actId="478"/>
          <ac:picMkLst>
            <pc:docMk/>
            <pc:sldMk cId="3803052002" sldId="257"/>
            <ac:picMk id="5" creationId="{95CCC3AF-1904-4EB5-91FA-4C487130D6BC}"/>
          </ac:picMkLst>
        </pc:picChg>
      </pc:sldChg>
      <pc:sldChg chg="addSp delSp modSp mod delAnim modAnim">
        <pc:chgData name="Pina Žilić" userId="0fd27336-c970-4884-b334-5244763e8cb1" providerId="ADAL" clId="{D4B6BBB0-1268-4091-96D2-8CFED6E73C74}" dt="2021-10-26T16:30:40.801" v="138" actId="478"/>
        <pc:sldMkLst>
          <pc:docMk/>
          <pc:sldMk cId="1435130361" sldId="258"/>
        </pc:sldMkLst>
        <pc:spChg chg="mod">
          <ac:chgData name="Pina Žilić" userId="0fd27336-c970-4884-b334-5244763e8cb1" providerId="ADAL" clId="{D4B6BBB0-1268-4091-96D2-8CFED6E73C74}" dt="2021-10-22T07:29:53.789" v="20" actId="1076"/>
          <ac:spMkLst>
            <pc:docMk/>
            <pc:sldMk cId="1435130361" sldId="258"/>
            <ac:spMk id="2" creationId="{22703C0F-DBCF-4BEC-A398-6B7CFE5D56C5}"/>
          </ac:spMkLst>
        </pc:spChg>
        <pc:spChg chg="add del mod">
          <ac:chgData name="Pina Žilić" userId="0fd27336-c970-4884-b334-5244763e8cb1" providerId="ADAL" clId="{D4B6BBB0-1268-4091-96D2-8CFED6E73C74}" dt="2021-10-26T16:30:09.863" v="134" actId="478"/>
          <ac:spMkLst>
            <pc:docMk/>
            <pc:sldMk cId="1435130361" sldId="258"/>
            <ac:spMk id="3" creationId="{5B0035E6-443C-4870-9863-897E6D853CCD}"/>
          </ac:spMkLst>
        </pc:spChg>
        <pc:picChg chg="add del mod">
          <ac:chgData name="Pina Žilić" userId="0fd27336-c970-4884-b334-5244763e8cb1" providerId="ADAL" clId="{D4B6BBB0-1268-4091-96D2-8CFED6E73C74}" dt="2021-10-26T16:30:40.801" v="138" actId="478"/>
          <ac:picMkLst>
            <pc:docMk/>
            <pc:sldMk cId="1435130361" sldId="258"/>
            <ac:picMk id="4" creationId="{9788305B-2130-4D4F-99CF-977849B64D6B}"/>
          </ac:picMkLst>
        </pc:picChg>
        <pc:picChg chg="mod">
          <ac:chgData name="Pina Žilić" userId="0fd27336-c970-4884-b334-5244763e8cb1" providerId="ADAL" clId="{D4B6BBB0-1268-4091-96D2-8CFED6E73C74}" dt="2021-10-22T07:29:58.160" v="21" actId="14100"/>
          <ac:picMkLst>
            <pc:docMk/>
            <pc:sldMk cId="1435130361" sldId="258"/>
            <ac:picMk id="9" creationId="{7ED54C1F-A5BE-44ED-BA96-FF2A020630D9}"/>
          </ac:picMkLst>
        </pc:picChg>
      </pc:sldChg>
      <pc:sldChg chg="del">
        <pc:chgData name="Pina Žilić" userId="0fd27336-c970-4884-b334-5244763e8cb1" providerId="ADAL" clId="{D4B6BBB0-1268-4091-96D2-8CFED6E73C74}" dt="2021-10-22T06:41:59.483" v="10" actId="2696"/>
        <pc:sldMkLst>
          <pc:docMk/>
          <pc:sldMk cId="839419005" sldId="260"/>
        </pc:sldMkLst>
      </pc:sldChg>
      <pc:sldChg chg="modSp mod">
        <pc:chgData name="Pina Žilić" userId="0fd27336-c970-4884-b334-5244763e8cb1" providerId="ADAL" clId="{D4B6BBB0-1268-4091-96D2-8CFED6E73C74}" dt="2021-10-26T16:19:15.554" v="91" actId="27636"/>
        <pc:sldMkLst>
          <pc:docMk/>
          <pc:sldMk cId="1844629383" sldId="261"/>
        </pc:sldMkLst>
        <pc:spChg chg="mod">
          <ac:chgData name="Pina Žilić" userId="0fd27336-c970-4884-b334-5244763e8cb1" providerId="ADAL" clId="{D4B6BBB0-1268-4091-96D2-8CFED6E73C74}" dt="2021-10-26T16:19:15.554" v="91" actId="27636"/>
          <ac:spMkLst>
            <pc:docMk/>
            <pc:sldMk cId="1844629383" sldId="261"/>
            <ac:spMk id="14" creationId="{30BB9808-CE11-4CB3-AEAF-10937AE6936D}"/>
          </ac:spMkLst>
        </pc:spChg>
      </pc:sldChg>
      <pc:sldChg chg="addSp delSp modSp mod">
        <pc:chgData name="Pina Žilić" userId="0fd27336-c970-4884-b334-5244763e8cb1" providerId="ADAL" clId="{D4B6BBB0-1268-4091-96D2-8CFED6E73C74}" dt="2021-10-26T17:01:51.630" v="266" actId="14100"/>
        <pc:sldMkLst>
          <pc:docMk/>
          <pc:sldMk cId="1274058886" sldId="262"/>
        </pc:sldMkLst>
        <pc:spChg chg="mod">
          <ac:chgData name="Pina Žilić" userId="0fd27336-c970-4884-b334-5244763e8cb1" providerId="ADAL" clId="{D4B6BBB0-1268-4091-96D2-8CFED6E73C74}" dt="2021-10-26T16:59:47.244" v="224" actId="1076"/>
          <ac:spMkLst>
            <pc:docMk/>
            <pc:sldMk cId="1274058886" sldId="262"/>
            <ac:spMk id="2" creationId="{BB0D4606-96AB-4DD4-8560-E8D38E3005AA}"/>
          </ac:spMkLst>
        </pc:spChg>
        <pc:spChg chg="del mod">
          <ac:chgData name="Pina Žilić" userId="0fd27336-c970-4884-b334-5244763e8cb1" providerId="ADAL" clId="{D4B6BBB0-1268-4091-96D2-8CFED6E73C74}" dt="2021-10-26T16:35:32.975" v="155" actId="478"/>
          <ac:spMkLst>
            <pc:docMk/>
            <pc:sldMk cId="1274058886" sldId="262"/>
            <ac:spMk id="4" creationId="{EBDFF75B-2631-42D9-B0F1-67B6D3C535D7}"/>
          </ac:spMkLst>
        </pc:spChg>
        <pc:spChg chg="add mod">
          <ac:chgData name="Pina Žilić" userId="0fd27336-c970-4884-b334-5244763e8cb1" providerId="ADAL" clId="{D4B6BBB0-1268-4091-96D2-8CFED6E73C74}" dt="2021-10-26T17:01:51.630" v="266" actId="14100"/>
          <ac:spMkLst>
            <pc:docMk/>
            <pc:sldMk cId="1274058886" sldId="262"/>
            <ac:spMk id="8" creationId="{26071824-BB10-4300-BF49-CE59504E7C6B}"/>
          </ac:spMkLst>
        </pc:spChg>
      </pc:sldChg>
      <pc:sldChg chg="addSp delSp modSp mod">
        <pc:chgData name="Pina Žilić" userId="0fd27336-c970-4884-b334-5244763e8cb1" providerId="ADAL" clId="{D4B6BBB0-1268-4091-96D2-8CFED6E73C74}" dt="2021-10-26T16:37:47.436" v="162" actId="478"/>
        <pc:sldMkLst>
          <pc:docMk/>
          <pc:sldMk cId="2168335930" sldId="263"/>
        </pc:sldMkLst>
        <pc:spChg chg="del">
          <ac:chgData name="Pina Žilić" userId="0fd27336-c970-4884-b334-5244763e8cb1" providerId="ADAL" clId="{D4B6BBB0-1268-4091-96D2-8CFED6E73C74}" dt="2021-10-26T16:37:44.069" v="161" actId="478"/>
          <ac:spMkLst>
            <pc:docMk/>
            <pc:sldMk cId="2168335930" sldId="263"/>
            <ac:spMk id="4" creationId="{3D0A4C70-1504-4672-A63E-35C9A09FEBCE}"/>
          </ac:spMkLst>
        </pc:spChg>
        <pc:spChg chg="add del mod">
          <ac:chgData name="Pina Žilić" userId="0fd27336-c970-4884-b334-5244763e8cb1" providerId="ADAL" clId="{D4B6BBB0-1268-4091-96D2-8CFED6E73C74}" dt="2021-10-26T16:37:47.436" v="162" actId="478"/>
          <ac:spMkLst>
            <pc:docMk/>
            <pc:sldMk cId="2168335930" sldId="263"/>
            <ac:spMk id="5" creationId="{7AF75CC2-5D51-42C2-B60C-77F57860A9C5}"/>
          </ac:spMkLst>
        </pc:spChg>
      </pc:sldChg>
      <pc:sldChg chg="addSp delSp modSp mod">
        <pc:chgData name="Pina Žilić" userId="0fd27336-c970-4884-b334-5244763e8cb1" providerId="ADAL" clId="{D4B6BBB0-1268-4091-96D2-8CFED6E73C74}" dt="2021-10-26T16:38:58.888" v="168" actId="478"/>
        <pc:sldMkLst>
          <pc:docMk/>
          <pc:sldMk cId="2169009169" sldId="264"/>
        </pc:sldMkLst>
        <pc:spChg chg="del">
          <ac:chgData name="Pina Žilić" userId="0fd27336-c970-4884-b334-5244763e8cb1" providerId="ADAL" clId="{D4B6BBB0-1268-4091-96D2-8CFED6E73C74}" dt="2021-10-26T16:38:55.780" v="167" actId="478"/>
          <ac:spMkLst>
            <pc:docMk/>
            <pc:sldMk cId="2169009169" sldId="264"/>
            <ac:spMk id="4" creationId="{90C072BD-7186-477A-9E92-62034EBD12EF}"/>
          </ac:spMkLst>
        </pc:spChg>
        <pc:spChg chg="add del mod">
          <ac:chgData name="Pina Žilić" userId="0fd27336-c970-4884-b334-5244763e8cb1" providerId="ADAL" clId="{D4B6BBB0-1268-4091-96D2-8CFED6E73C74}" dt="2021-10-26T16:38:58.888" v="168" actId="478"/>
          <ac:spMkLst>
            <pc:docMk/>
            <pc:sldMk cId="2169009169" sldId="264"/>
            <ac:spMk id="7" creationId="{36D2466C-4251-4349-BD19-E82FB19164DF}"/>
          </ac:spMkLst>
        </pc:spChg>
      </pc:sldChg>
      <pc:sldChg chg="modNotesTx">
        <pc:chgData name="Pina Žilić" userId="0fd27336-c970-4884-b334-5244763e8cb1" providerId="ADAL" clId="{D4B6BBB0-1268-4091-96D2-8CFED6E73C74}" dt="2021-10-26T17:09:00.397" v="267" actId="20577"/>
        <pc:sldMkLst>
          <pc:docMk/>
          <pc:sldMk cId="4283388897" sldId="265"/>
        </pc:sldMkLst>
      </pc:sldChg>
      <pc:sldChg chg="addSp modSp new mod modAnim">
        <pc:chgData name="Pina Žilić" userId="0fd27336-c970-4884-b334-5244763e8cb1" providerId="ADAL" clId="{D4B6BBB0-1268-4091-96D2-8CFED6E73C74}" dt="2021-10-26T16:35:08.453" v="152" actId="1076"/>
        <pc:sldMkLst>
          <pc:docMk/>
          <pc:sldMk cId="1452888871" sldId="266"/>
        </pc:sldMkLst>
        <pc:picChg chg="add mod">
          <ac:chgData name="Pina Žilić" userId="0fd27336-c970-4884-b334-5244763e8cb1" providerId="ADAL" clId="{D4B6BBB0-1268-4091-96D2-8CFED6E73C74}" dt="2021-10-26T16:35:08.453" v="152" actId="1076"/>
          <ac:picMkLst>
            <pc:docMk/>
            <pc:sldMk cId="1452888871" sldId="266"/>
            <ac:picMk id="2" creationId="{185CAD3E-51F0-4981-AD6C-A45CAA3887A0}"/>
          </ac:picMkLst>
        </pc:picChg>
      </pc:sldChg>
      <pc:sldChg chg="delSp add setBg delDesignElem modNotesTx">
        <pc:chgData name="Pina Žilić" userId="0fd27336-c970-4884-b334-5244763e8cb1" providerId="ADAL" clId="{D4B6BBB0-1268-4091-96D2-8CFED6E73C74}" dt="2021-10-26T16:31:45.954" v="143" actId="6549"/>
        <pc:sldMkLst>
          <pc:docMk/>
          <pc:sldMk cId="738297670" sldId="267"/>
        </pc:sldMkLst>
        <pc:spChg chg="del">
          <ac:chgData name="Pina Žilić" userId="0fd27336-c970-4884-b334-5244763e8cb1" providerId="ADAL" clId="{D4B6BBB0-1268-4091-96D2-8CFED6E73C74}" dt="2021-10-26T16:31:18.661" v="141"/>
          <ac:spMkLst>
            <pc:docMk/>
            <pc:sldMk cId="738297670" sldId="267"/>
            <ac:spMk id="11" creationId="{EBDD1931-9E86-4402-9A68-33A2D9EFB198}"/>
          </ac:spMkLst>
        </pc:spChg>
        <pc:spChg chg="del">
          <ac:chgData name="Pina Žilić" userId="0fd27336-c970-4884-b334-5244763e8cb1" providerId="ADAL" clId="{D4B6BBB0-1268-4091-96D2-8CFED6E73C74}" dt="2021-10-26T16:31:18.661" v="141"/>
          <ac:spMkLst>
            <pc:docMk/>
            <pc:sldMk cId="738297670" sldId="267"/>
            <ac:spMk id="13" creationId="{F13C74B1-5B17-4795-BED0-7140497B445A}"/>
          </ac:spMkLst>
        </pc:spChg>
        <pc:spChg chg="del">
          <ac:chgData name="Pina Žilić" userId="0fd27336-c970-4884-b334-5244763e8cb1" providerId="ADAL" clId="{D4B6BBB0-1268-4091-96D2-8CFED6E73C74}" dt="2021-10-26T16:31:18.661" v="141"/>
          <ac:spMkLst>
            <pc:docMk/>
            <pc:sldMk cId="738297670" sldId="267"/>
            <ac:spMk id="15" creationId="{3FCFB1DE-0B7E-48CC-BA90-B2AB0889F9D6}"/>
          </ac:spMkLst>
        </pc:spChg>
      </pc:sldChg>
      <pc:sldChg chg="addSp modSp new mod modAnim">
        <pc:chgData name="Pina Žilić" userId="0fd27336-c970-4884-b334-5244763e8cb1" providerId="ADAL" clId="{D4B6BBB0-1268-4091-96D2-8CFED6E73C74}" dt="2021-10-26T16:32:38.721" v="147" actId="14100"/>
        <pc:sldMkLst>
          <pc:docMk/>
          <pc:sldMk cId="1107947045" sldId="268"/>
        </pc:sldMkLst>
        <pc:picChg chg="add mod">
          <ac:chgData name="Pina Žilić" userId="0fd27336-c970-4884-b334-5244763e8cb1" providerId="ADAL" clId="{D4B6BBB0-1268-4091-96D2-8CFED6E73C74}" dt="2021-10-26T16:32:38.721" v="147" actId="14100"/>
          <ac:picMkLst>
            <pc:docMk/>
            <pc:sldMk cId="1107947045" sldId="268"/>
            <ac:picMk id="2" creationId="{AC399CED-1319-4E25-A81B-6DAE28DA1E46}"/>
          </ac:picMkLst>
        </pc:picChg>
      </pc:sldChg>
      <pc:sldChg chg="addSp modSp new mod modAnim">
        <pc:chgData name="Pina Žilić" userId="0fd27336-c970-4884-b334-5244763e8cb1" providerId="ADAL" clId="{D4B6BBB0-1268-4091-96D2-8CFED6E73C74}" dt="2021-10-26T16:37:12.042" v="160" actId="14100"/>
        <pc:sldMkLst>
          <pc:docMk/>
          <pc:sldMk cId="1571188884" sldId="269"/>
        </pc:sldMkLst>
        <pc:picChg chg="add mod">
          <ac:chgData name="Pina Žilić" userId="0fd27336-c970-4884-b334-5244763e8cb1" providerId="ADAL" clId="{D4B6BBB0-1268-4091-96D2-8CFED6E73C74}" dt="2021-10-26T16:37:12.042" v="160" actId="14100"/>
          <ac:picMkLst>
            <pc:docMk/>
            <pc:sldMk cId="1571188884" sldId="269"/>
            <ac:picMk id="2" creationId="{18B4B0E8-9296-42EC-B4C1-884AE38DD944}"/>
          </ac:picMkLst>
        </pc:picChg>
      </pc:sldChg>
      <pc:sldChg chg="addSp modSp new mod modAnim">
        <pc:chgData name="Pina Žilić" userId="0fd27336-c970-4884-b334-5244763e8cb1" providerId="ADAL" clId="{D4B6BBB0-1268-4091-96D2-8CFED6E73C74}" dt="2021-10-26T16:38:19.561" v="166" actId="14100"/>
        <pc:sldMkLst>
          <pc:docMk/>
          <pc:sldMk cId="1718922605" sldId="270"/>
        </pc:sldMkLst>
        <pc:picChg chg="add mod">
          <ac:chgData name="Pina Žilić" userId="0fd27336-c970-4884-b334-5244763e8cb1" providerId="ADAL" clId="{D4B6BBB0-1268-4091-96D2-8CFED6E73C74}" dt="2021-10-26T16:38:19.561" v="166" actId="14100"/>
          <ac:picMkLst>
            <pc:docMk/>
            <pc:sldMk cId="1718922605" sldId="270"/>
            <ac:picMk id="2" creationId="{2E7AD8AB-9B77-40D9-A832-8A829BA6BD1C}"/>
          </ac:picMkLst>
        </pc:picChg>
      </pc:sldChg>
      <pc:sldChg chg="addSp delSp modSp new mod setBg">
        <pc:chgData name="Pina Žilić" userId="0fd27336-c970-4884-b334-5244763e8cb1" providerId="ADAL" clId="{D4B6BBB0-1268-4091-96D2-8CFED6E73C74}" dt="2021-10-26T16:44:49.013" v="190" actId="1076"/>
        <pc:sldMkLst>
          <pc:docMk/>
          <pc:sldMk cId="1743493261" sldId="271"/>
        </pc:sldMkLst>
        <pc:spChg chg="add del mod">
          <ac:chgData name="Pina Žilić" userId="0fd27336-c970-4884-b334-5244763e8cb1" providerId="ADAL" clId="{D4B6BBB0-1268-4091-96D2-8CFED6E73C74}" dt="2021-10-26T16:43:42.571" v="179"/>
          <ac:spMkLst>
            <pc:docMk/>
            <pc:sldMk cId="1743493261" sldId="271"/>
            <ac:spMk id="4" creationId="{686FFB4E-C39A-42BB-BDBC-934E6AF7F347}"/>
          </ac:spMkLst>
        </pc:spChg>
        <pc:spChg chg="add mod">
          <ac:chgData name="Pina Žilić" userId="0fd27336-c970-4884-b334-5244763e8cb1" providerId="ADAL" clId="{D4B6BBB0-1268-4091-96D2-8CFED6E73C74}" dt="2021-10-26T16:44:49.013" v="190" actId="1076"/>
          <ac:spMkLst>
            <pc:docMk/>
            <pc:sldMk cId="1743493261" sldId="271"/>
            <ac:spMk id="7" creationId="{70076ED2-E055-4434-99BF-9CED54CCA13B}"/>
          </ac:spMkLst>
        </pc:spChg>
        <pc:spChg chg="add">
          <ac:chgData name="Pina Žilić" userId="0fd27336-c970-4884-b334-5244763e8cb1" providerId="ADAL" clId="{D4B6BBB0-1268-4091-96D2-8CFED6E73C74}" dt="2021-10-26T16:42:58.739" v="171" actId="26606"/>
          <ac:spMkLst>
            <pc:docMk/>
            <pc:sldMk cId="1743493261" sldId="271"/>
            <ac:spMk id="8" creationId="{6EE0B6E2-7CE8-4D86-87FC-4B58A7D8E759}"/>
          </ac:spMkLst>
        </pc:spChg>
        <pc:picChg chg="add mod">
          <ac:chgData name="Pina Žilić" userId="0fd27336-c970-4884-b334-5244763e8cb1" providerId="ADAL" clId="{D4B6BBB0-1268-4091-96D2-8CFED6E73C74}" dt="2021-10-26T16:44:41.505" v="189" actId="1076"/>
          <ac:picMkLst>
            <pc:docMk/>
            <pc:sldMk cId="1743493261" sldId="271"/>
            <ac:picMk id="3" creationId="{9C78EDDF-9A8B-4AB3-AE1A-CBF53C796D60}"/>
          </ac:picMkLst>
        </pc:picChg>
        <pc:picChg chg="add del mod">
          <ac:chgData name="Pina Žilić" userId="0fd27336-c970-4884-b334-5244763e8cb1" providerId="ADAL" clId="{D4B6BBB0-1268-4091-96D2-8CFED6E73C74}" dt="2021-10-26T16:43:42.564" v="177" actId="478"/>
          <ac:picMkLst>
            <pc:docMk/>
            <pc:sldMk cId="1743493261" sldId="271"/>
            <ac:picMk id="6" creationId="{C4704735-5E8D-47D9-B5F1-DBBA9F96940C}"/>
          </ac:picMkLst>
        </pc:picChg>
      </pc:sldChg>
    </pc:docChg>
  </pc:docChgLst>
  <pc:docChgLst>
    <pc:chgData name="Pina" userId="0fd27336-c970-4884-b334-5244763e8cb1" providerId="ADAL" clId="{D4B6BBB0-1268-4091-96D2-8CFED6E73C74}"/>
    <pc:docChg chg="undo custSel addSld modSld">
      <pc:chgData name="Pina" userId="0fd27336-c970-4884-b334-5244763e8cb1" providerId="ADAL" clId="{D4B6BBB0-1268-4091-96D2-8CFED6E73C74}" dt="2021-08-28T17:08:25.668" v="3093" actId="20577"/>
      <pc:docMkLst>
        <pc:docMk/>
      </pc:docMkLst>
      <pc:sldChg chg="addSp modSp mod modNotesTx">
        <pc:chgData name="Pina" userId="0fd27336-c970-4884-b334-5244763e8cb1" providerId="ADAL" clId="{D4B6BBB0-1268-4091-96D2-8CFED6E73C74}" dt="2021-08-28T16:16:53.214" v="897" actId="20577"/>
        <pc:sldMkLst>
          <pc:docMk/>
          <pc:sldMk cId="1210682675" sldId="256"/>
        </pc:sldMkLst>
        <pc:spChg chg="mod">
          <ac:chgData name="Pina" userId="0fd27336-c970-4884-b334-5244763e8cb1" providerId="ADAL" clId="{D4B6BBB0-1268-4091-96D2-8CFED6E73C74}" dt="2021-08-23T10:06:25.902" v="257" actId="1076"/>
          <ac:spMkLst>
            <pc:docMk/>
            <pc:sldMk cId="1210682675" sldId="256"/>
            <ac:spMk id="3" creationId="{FF91F15E-BB01-4C14-9659-E97A6A2ED11D}"/>
          </ac:spMkLst>
        </pc:spChg>
        <pc:picChg chg="add mod">
          <ac:chgData name="Pina" userId="0fd27336-c970-4884-b334-5244763e8cb1" providerId="ADAL" clId="{D4B6BBB0-1268-4091-96D2-8CFED6E73C74}" dt="2021-08-23T10:06:20.450" v="256" actId="1076"/>
          <ac:picMkLst>
            <pc:docMk/>
            <pc:sldMk cId="1210682675" sldId="256"/>
            <ac:picMk id="7" creationId="{A99A950E-8829-4C62-98EB-97C661348E3A}"/>
          </ac:picMkLst>
        </pc:picChg>
      </pc:sldChg>
      <pc:sldChg chg="addSp modSp mod modNotesTx">
        <pc:chgData name="Pina" userId="0fd27336-c970-4884-b334-5244763e8cb1" providerId="ADAL" clId="{D4B6BBB0-1268-4091-96D2-8CFED6E73C74}" dt="2021-08-28T16:23:07.323" v="1141" actId="1076"/>
        <pc:sldMkLst>
          <pc:docMk/>
          <pc:sldMk cId="3803052002" sldId="257"/>
        </pc:sldMkLst>
        <pc:spChg chg="mod">
          <ac:chgData name="Pina" userId="0fd27336-c970-4884-b334-5244763e8cb1" providerId="ADAL" clId="{D4B6BBB0-1268-4091-96D2-8CFED6E73C74}" dt="2021-08-28T16:22:48.590" v="1138" actId="27636"/>
          <ac:spMkLst>
            <pc:docMk/>
            <pc:sldMk cId="3803052002" sldId="257"/>
            <ac:spMk id="2" creationId="{81D057F9-DD0F-4695-AC01-A8F82BD116AC}"/>
          </ac:spMkLst>
        </pc:spChg>
        <pc:spChg chg="mod">
          <ac:chgData name="Pina" userId="0fd27336-c970-4884-b334-5244763e8cb1" providerId="ADAL" clId="{D4B6BBB0-1268-4091-96D2-8CFED6E73C74}" dt="2021-08-28T16:22:39.343" v="1135" actId="14100"/>
          <ac:spMkLst>
            <pc:docMk/>
            <pc:sldMk cId="3803052002" sldId="257"/>
            <ac:spMk id="4" creationId="{56941A15-E315-45E2-AF64-79FBBAEFB0FE}"/>
          </ac:spMkLst>
        </pc:spChg>
        <pc:picChg chg="add mod">
          <ac:chgData name="Pina" userId="0fd27336-c970-4884-b334-5244763e8cb1" providerId="ADAL" clId="{D4B6BBB0-1268-4091-96D2-8CFED6E73C74}" dt="2021-08-28T16:23:07.323" v="1141" actId="1076"/>
          <ac:picMkLst>
            <pc:docMk/>
            <pc:sldMk cId="3803052002" sldId="257"/>
            <ac:picMk id="5" creationId="{95CCC3AF-1904-4EB5-91FA-4C487130D6BC}"/>
          </ac:picMkLst>
        </pc:picChg>
        <pc:picChg chg="mod">
          <ac:chgData name="Pina" userId="0fd27336-c970-4884-b334-5244763e8cb1" providerId="ADAL" clId="{D4B6BBB0-1268-4091-96D2-8CFED6E73C74}" dt="2021-08-28T16:23:05.304" v="1140" actId="14100"/>
          <ac:picMkLst>
            <pc:docMk/>
            <pc:sldMk cId="3803052002" sldId="257"/>
            <ac:picMk id="6" creationId="{8A008E86-C0C9-4875-BD83-F0F96B0D7CC1}"/>
          </ac:picMkLst>
        </pc:picChg>
      </pc:sldChg>
      <pc:sldChg chg="addSp modSp mod modNotesTx">
        <pc:chgData name="Pina" userId="0fd27336-c970-4884-b334-5244763e8cb1" providerId="ADAL" clId="{D4B6BBB0-1268-4091-96D2-8CFED6E73C74}" dt="2021-08-28T16:25:12.806" v="1309" actId="20577"/>
        <pc:sldMkLst>
          <pc:docMk/>
          <pc:sldMk cId="1435130361" sldId="258"/>
        </pc:sldMkLst>
        <pc:spChg chg="mod">
          <ac:chgData name="Pina" userId="0fd27336-c970-4884-b334-5244763e8cb1" providerId="ADAL" clId="{D4B6BBB0-1268-4091-96D2-8CFED6E73C74}" dt="2021-08-23T09:50:31.917" v="140" actId="1076"/>
          <ac:spMkLst>
            <pc:docMk/>
            <pc:sldMk cId="1435130361" sldId="258"/>
            <ac:spMk id="2" creationId="{22703C0F-DBCF-4BEC-A398-6B7CFE5D56C5}"/>
          </ac:spMkLst>
        </pc:spChg>
        <pc:picChg chg="add mod">
          <ac:chgData name="Pina" userId="0fd27336-c970-4884-b334-5244763e8cb1" providerId="ADAL" clId="{D4B6BBB0-1268-4091-96D2-8CFED6E73C74}" dt="2021-08-23T09:50:37.698" v="141" actId="1076"/>
          <ac:picMkLst>
            <pc:docMk/>
            <pc:sldMk cId="1435130361" sldId="258"/>
            <ac:picMk id="9" creationId="{7ED54C1F-A5BE-44ED-BA96-FF2A020630D9}"/>
          </ac:picMkLst>
        </pc:picChg>
      </pc:sldChg>
      <pc:sldChg chg="addSp delSp modSp mod setBg modNotesTx">
        <pc:chgData name="Pina" userId="0fd27336-c970-4884-b334-5244763e8cb1" providerId="ADAL" clId="{D4B6BBB0-1268-4091-96D2-8CFED6E73C74}" dt="2021-08-28T16:40:04.733" v="1710" actId="20577"/>
        <pc:sldMkLst>
          <pc:docMk/>
          <pc:sldMk cId="159897289" sldId="259"/>
        </pc:sldMkLst>
        <pc:spChg chg="mod">
          <ac:chgData name="Pina" userId="0fd27336-c970-4884-b334-5244763e8cb1" providerId="ADAL" clId="{D4B6BBB0-1268-4091-96D2-8CFED6E73C74}" dt="2021-08-23T09:13:43.286" v="14" actId="26606"/>
          <ac:spMkLst>
            <pc:docMk/>
            <pc:sldMk cId="159897289" sldId="259"/>
            <ac:spMk id="2" creationId="{7890E1E5-2F95-43FE-B263-E12C46DBAD1D}"/>
          </ac:spMkLst>
        </pc:spChg>
        <pc:spChg chg="del mod">
          <ac:chgData name="Pina" userId="0fd27336-c970-4884-b334-5244763e8cb1" providerId="ADAL" clId="{D4B6BBB0-1268-4091-96D2-8CFED6E73C74}" dt="2021-08-23T09:13:06.533" v="9" actId="931"/>
          <ac:spMkLst>
            <pc:docMk/>
            <pc:sldMk cId="159897289" sldId="259"/>
            <ac:spMk id="3" creationId="{6A370AC4-905B-46B0-B2A5-C62A0FCE18EF}"/>
          </ac:spMkLst>
        </pc:spChg>
        <pc:spChg chg="mod">
          <ac:chgData name="Pina" userId="0fd27336-c970-4884-b334-5244763e8cb1" providerId="ADAL" clId="{D4B6BBB0-1268-4091-96D2-8CFED6E73C74}" dt="2021-08-23T09:15:17.592" v="26" actId="27636"/>
          <ac:spMkLst>
            <pc:docMk/>
            <pc:sldMk cId="159897289" sldId="259"/>
            <ac:spMk id="4" creationId="{B27E6B32-9BA2-49CD-B463-101104F7C149}"/>
          </ac:spMkLst>
        </pc:spChg>
        <pc:spChg chg="add del mod">
          <ac:chgData name="Pina" userId="0fd27336-c970-4884-b334-5244763e8cb1" providerId="ADAL" clId="{D4B6BBB0-1268-4091-96D2-8CFED6E73C74}" dt="2021-08-23T09:13:34.046" v="13" actId="931"/>
          <ac:spMkLst>
            <pc:docMk/>
            <pc:sldMk cId="159897289" sldId="259"/>
            <ac:spMk id="8" creationId="{B978EEAF-CC01-4F7F-94C7-BA5CAFCFB26F}"/>
          </ac:spMkLst>
        </pc:spChg>
        <pc:spChg chg="add">
          <ac:chgData name="Pina" userId="0fd27336-c970-4884-b334-5244763e8cb1" providerId="ADAL" clId="{D4B6BBB0-1268-4091-96D2-8CFED6E73C74}" dt="2021-08-23T09:13:43.286" v="14" actId="26606"/>
          <ac:spMkLst>
            <pc:docMk/>
            <pc:sldMk cId="159897289" sldId="259"/>
            <ac:spMk id="15" creationId="{EBDD1931-9E86-4402-9A68-33A2D9EFB198}"/>
          </ac:spMkLst>
        </pc:spChg>
        <pc:spChg chg="add">
          <ac:chgData name="Pina" userId="0fd27336-c970-4884-b334-5244763e8cb1" providerId="ADAL" clId="{D4B6BBB0-1268-4091-96D2-8CFED6E73C74}" dt="2021-08-23T09:13:43.286" v="14" actId="26606"/>
          <ac:spMkLst>
            <pc:docMk/>
            <pc:sldMk cId="159897289" sldId="259"/>
            <ac:spMk id="17" creationId="{2C61293E-6EBE-43EF-A52C-9BEBFD7679D4}"/>
          </ac:spMkLst>
        </pc:spChg>
        <pc:spChg chg="add">
          <ac:chgData name="Pina" userId="0fd27336-c970-4884-b334-5244763e8cb1" providerId="ADAL" clId="{D4B6BBB0-1268-4091-96D2-8CFED6E73C74}" dt="2021-08-23T09:13:43.286" v="14" actId="26606"/>
          <ac:spMkLst>
            <pc:docMk/>
            <pc:sldMk cId="159897289" sldId="259"/>
            <ac:spMk id="19" creationId="{3FCFB1DE-0B7E-48CC-BA90-B2AB0889F9D6}"/>
          </ac:spMkLst>
        </pc:spChg>
        <pc:picChg chg="add del mod">
          <ac:chgData name="Pina" userId="0fd27336-c970-4884-b334-5244763e8cb1" providerId="ADAL" clId="{D4B6BBB0-1268-4091-96D2-8CFED6E73C74}" dt="2021-08-23T09:13:19.880" v="12" actId="478"/>
          <ac:picMkLst>
            <pc:docMk/>
            <pc:sldMk cId="159897289" sldId="259"/>
            <ac:picMk id="6" creationId="{744A1610-D5F2-455A-85D5-17CBE912D35C}"/>
          </ac:picMkLst>
        </pc:picChg>
        <pc:picChg chg="add mod">
          <ac:chgData name="Pina" userId="0fd27336-c970-4884-b334-5244763e8cb1" providerId="ADAL" clId="{D4B6BBB0-1268-4091-96D2-8CFED6E73C74}" dt="2021-08-23T09:14:42.388" v="16" actId="27614"/>
          <ac:picMkLst>
            <pc:docMk/>
            <pc:sldMk cId="159897289" sldId="259"/>
            <ac:picMk id="10" creationId="{C770EFB6-B71C-4805-9173-DEA8766802EB}"/>
          </ac:picMkLst>
        </pc:picChg>
      </pc:sldChg>
      <pc:sldChg chg="addSp delSp modSp new mod setBg addAnim delAnim modNotesTx">
        <pc:chgData name="Pina" userId="0fd27336-c970-4884-b334-5244763e8cb1" providerId="ADAL" clId="{D4B6BBB0-1268-4091-96D2-8CFED6E73C74}" dt="2021-08-28T16:43:25.879" v="2116" actId="20577"/>
        <pc:sldMkLst>
          <pc:docMk/>
          <pc:sldMk cId="839419005" sldId="260"/>
        </pc:sldMkLst>
        <pc:spChg chg="mod">
          <ac:chgData name="Pina" userId="0fd27336-c970-4884-b334-5244763e8cb1" providerId="ADAL" clId="{D4B6BBB0-1268-4091-96D2-8CFED6E73C74}" dt="2021-08-23T09:47:58.474" v="93" actId="404"/>
          <ac:spMkLst>
            <pc:docMk/>
            <pc:sldMk cId="839419005" sldId="260"/>
            <ac:spMk id="2" creationId="{74D0E058-B693-4E4C-B1C1-143A486340B3}"/>
          </ac:spMkLst>
        </pc:spChg>
        <pc:spChg chg="del mod">
          <ac:chgData name="Pina" userId="0fd27336-c970-4884-b334-5244763e8cb1" providerId="ADAL" clId="{D4B6BBB0-1268-4091-96D2-8CFED6E73C74}" dt="2021-08-23T09:28:54.610" v="40" actId="931"/>
          <ac:spMkLst>
            <pc:docMk/>
            <pc:sldMk cId="839419005" sldId="260"/>
            <ac:spMk id="3" creationId="{5D8B8C4D-C5BC-4B88-AEEE-8FED199BF3F4}"/>
          </ac:spMkLst>
        </pc:spChg>
        <pc:spChg chg="mod">
          <ac:chgData name="Pina" userId="0fd27336-c970-4884-b334-5244763e8cb1" providerId="ADAL" clId="{D4B6BBB0-1268-4091-96D2-8CFED6E73C74}" dt="2021-08-23T09:29:48.071" v="49" actId="404"/>
          <ac:spMkLst>
            <pc:docMk/>
            <pc:sldMk cId="839419005" sldId="260"/>
            <ac:spMk id="4" creationId="{9F870EB8-0EFB-4853-9C3C-9687DD5E9C75}"/>
          </ac:spMkLst>
        </pc:spChg>
        <pc:spChg chg="add del">
          <ac:chgData name="Pina" userId="0fd27336-c970-4884-b334-5244763e8cb1" providerId="ADAL" clId="{D4B6BBB0-1268-4091-96D2-8CFED6E73C74}" dt="2021-08-23T09:29:28.717" v="45" actId="26606"/>
          <ac:spMkLst>
            <pc:docMk/>
            <pc:sldMk cId="839419005" sldId="260"/>
            <ac:spMk id="11" creationId="{DA381740-063A-41A4-836D-85D14980EEF0}"/>
          </ac:spMkLst>
        </pc:spChg>
        <pc:spChg chg="add del">
          <ac:chgData name="Pina" userId="0fd27336-c970-4884-b334-5244763e8cb1" providerId="ADAL" clId="{D4B6BBB0-1268-4091-96D2-8CFED6E73C74}" dt="2021-08-23T09:29:28.717" v="45" actId="26606"/>
          <ac:spMkLst>
            <pc:docMk/>
            <pc:sldMk cId="839419005" sldId="260"/>
            <ac:spMk id="13" creationId="{9B7AD9F6-8CE7-4299-8FC6-328F4DCD3FF9}"/>
          </ac:spMkLst>
        </pc:spChg>
        <pc:spChg chg="add del">
          <ac:chgData name="Pina" userId="0fd27336-c970-4884-b334-5244763e8cb1" providerId="ADAL" clId="{D4B6BBB0-1268-4091-96D2-8CFED6E73C74}" dt="2021-08-23T09:29:28.717" v="45" actId="26606"/>
          <ac:spMkLst>
            <pc:docMk/>
            <pc:sldMk cId="839419005" sldId="260"/>
            <ac:spMk id="15" creationId="{F49775AF-8896-43EE-92C6-83497D6DC56F}"/>
          </ac:spMkLst>
        </pc:spChg>
        <pc:spChg chg="add">
          <ac:chgData name="Pina" userId="0fd27336-c970-4884-b334-5244763e8cb1" providerId="ADAL" clId="{D4B6BBB0-1268-4091-96D2-8CFED6E73C74}" dt="2021-08-23T09:29:28.735" v="46" actId="26606"/>
          <ac:spMkLst>
            <pc:docMk/>
            <pc:sldMk cId="839419005" sldId="260"/>
            <ac:spMk id="17" creationId="{DA381740-063A-41A4-836D-85D14980EEF0}"/>
          </ac:spMkLst>
        </pc:spChg>
        <pc:spChg chg="add">
          <ac:chgData name="Pina" userId="0fd27336-c970-4884-b334-5244763e8cb1" providerId="ADAL" clId="{D4B6BBB0-1268-4091-96D2-8CFED6E73C74}" dt="2021-08-23T09:29:28.735" v="46" actId="26606"/>
          <ac:spMkLst>
            <pc:docMk/>
            <pc:sldMk cId="839419005" sldId="260"/>
            <ac:spMk id="18" creationId="{9B7AD9F6-8CE7-4299-8FC6-328F4DCD3FF9}"/>
          </ac:spMkLst>
        </pc:spChg>
        <pc:spChg chg="add">
          <ac:chgData name="Pina" userId="0fd27336-c970-4884-b334-5244763e8cb1" providerId="ADAL" clId="{D4B6BBB0-1268-4091-96D2-8CFED6E73C74}" dt="2021-08-23T09:29:28.735" v="46" actId="26606"/>
          <ac:spMkLst>
            <pc:docMk/>
            <pc:sldMk cId="839419005" sldId="260"/>
            <ac:spMk id="19" creationId="{F49775AF-8896-43EE-92C6-83497D6DC56F}"/>
          </ac:spMkLst>
        </pc:spChg>
        <pc:picChg chg="add mod ord">
          <ac:chgData name="Pina" userId="0fd27336-c970-4884-b334-5244763e8cb1" providerId="ADAL" clId="{D4B6BBB0-1268-4091-96D2-8CFED6E73C74}" dt="2021-08-23T09:29:28.735" v="46" actId="26606"/>
          <ac:picMkLst>
            <pc:docMk/>
            <pc:sldMk cId="839419005" sldId="260"/>
            <ac:picMk id="6" creationId="{E21CAA34-B22E-41E7-9FF6-ECBEC25B8851}"/>
          </ac:picMkLst>
        </pc:picChg>
      </pc:sldChg>
      <pc:sldChg chg="addSp delSp modSp new mod setBg modNotesTx">
        <pc:chgData name="Pina" userId="0fd27336-c970-4884-b334-5244763e8cb1" providerId="ADAL" clId="{D4B6BBB0-1268-4091-96D2-8CFED6E73C74}" dt="2021-08-28T16:44:11.943" v="2118"/>
        <pc:sldMkLst>
          <pc:docMk/>
          <pc:sldMk cId="1844629383" sldId="261"/>
        </pc:sldMkLst>
        <pc:spChg chg="mod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2" creationId="{B4115C32-0614-4D98-9EA3-47F4BF296805}"/>
          </ac:spMkLst>
        </pc:spChg>
        <pc:spChg chg="del mod">
          <ac:chgData name="Pina" userId="0fd27336-c970-4884-b334-5244763e8cb1" providerId="ADAL" clId="{D4B6BBB0-1268-4091-96D2-8CFED6E73C74}" dt="2021-08-23T09:49:33.854" v="120"/>
          <ac:spMkLst>
            <pc:docMk/>
            <pc:sldMk cId="1844629383" sldId="261"/>
            <ac:spMk id="3" creationId="{94CC533C-ECA3-4315-B41B-B1EB77AA8651}"/>
          </ac:spMkLst>
        </pc:spChg>
        <pc:spChg chg="del">
          <ac:chgData name="Pina" userId="0fd27336-c970-4884-b334-5244763e8cb1" providerId="ADAL" clId="{D4B6BBB0-1268-4091-96D2-8CFED6E73C74}" dt="2021-08-23T09:48:35.312" v="118" actId="478"/>
          <ac:spMkLst>
            <pc:docMk/>
            <pc:sldMk cId="1844629383" sldId="261"/>
            <ac:spMk id="4" creationId="{74022803-E9CB-4685-A8D9-C3F3F951D356}"/>
          </ac:spMkLst>
        </pc:spChg>
        <pc:spChg chg="add del mod">
          <ac:chgData name="Pina" userId="0fd27336-c970-4884-b334-5244763e8cb1" providerId="ADAL" clId="{D4B6BBB0-1268-4091-96D2-8CFED6E73C74}" dt="2021-08-23T09:50:57.552" v="143" actId="931"/>
          <ac:spMkLst>
            <pc:docMk/>
            <pc:sldMk cId="1844629383" sldId="261"/>
            <ac:spMk id="8" creationId="{9849C2B4-E807-487B-9E56-A1527673B9CE}"/>
          </ac:spMkLst>
        </pc:spChg>
        <pc:spChg chg="add mod">
          <ac:chgData name="Pina" userId="0fd27336-c970-4884-b334-5244763e8cb1" providerId="ADAL" clId="{D4B6BBB0-1268-4091-96D2-8CFED6E73C74}" dt="2021-08-23T10:08:26.524" v="277" actId="2711"/>
          <ac:spMkLst>
            <pc:docMk/>
            <pc:sldMk cId="1844629383" sldId="261"/>
            <ac:spMk id="14" creationId="{30BB9808-CE11-4CB3-AEAF-10937AE6936D}"/>
          </ac:spMkLst>
        </pc:spChg>
        <pc:spChg chg="add del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17" creationId="{EBDD1931-9E86-4402-9A68-33A2D9EFB198}"/>
          </ac:spMkLst>
        </pc:spChg>
        <pc:spChg chg="add del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19" creationId="{C54B211C-C0F6-4AE8-8121-30879CBB48B2}"/>
          </ac:spMkLst>
        </pc:spChg>
        <pc:spChg chg="add del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23" creationId="{535742DD-1B16-4E9D-B715-0D74B4574A68}"/>
          </ac:spMkLst>
        </pc:spChg>
        <pc:spChg chg="add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28" creationId="{DA381740-063A-41A4-836D-85D14980EEF0}"/>
          </ac:spMkLst>
        </pc:spChg>
        <pc:spChg chg="add">
          <ac:chgData name="Pina" userId="0fd27336-c970-4884-b334-5244763e8cb1" providerId="ADAL" clId="{D4B6BBB0-1268-4091-96D2-8CFED6E73C74}" dt="2021-08-23T10:07:54.314" v="269" actId="26606"/>
          <ac:spMkLst>
            <pc:docMk/>
            <pc:sldMk cId="1844629383" sldId="261"/>
            <ac:spMk id="30" creationId="{B06D62A2-ECA3-4A1D-B1BB-F2659EAF0EAB}"/>
          </ac:spMkLst>
        </pc:spChg>
        <pc:picChg chg="add del mod">
          <ac:chgData name="Pina" userId="0fd27336-c970-4884-b334-5244763e8cb1" providerId="ADAL" clId="{D4B6BBB0-1268-4091-96D2-8CFED6E73C74}" dt="2021-08-23T09:50:45.270" v="142" actId="478"/>
          <ac:picMkLst>
            <pc:docMk/>
            <pc:sldMk cId="1844629383" sldId="261"/>
            <ac:picMk id="6" creationId="{E2376524-13D1-4D0F-9CBC-E1B16EFC4131}"/>
          </ac:picMkLst>
        </pc:picChg>
        <pc:picChg chg="add mod">
          <ac:chgData name="Pina" userId="0fd27336-c970-4884-b334-5244763e8cb1" providerId="ADAL" clId="{D4B6BBB0-1268-4091-96D2-8CFED6E73C74}" dt="2021-08-23T10:07:54.314" v="269" actId="26606"/>
          <ac:picMkLst>
            <pc:docMk/>
            <pc:sldMk cId="1844629383" sldId="261"/>
            <ac:picMk id="10" creationId="{984647D3-EBFF-4192-9717-42A7AE21F080}"/>
          </ac:picMkLst>
        </pc:picChg>
        <pc:inkChg chg="add del">
          <ac:chgData name="Pina" userId="0fd27336-c970-4884-b334-5244763e8cb1" providerId="ADAL" clId="{D4B6BBB0-1268-4091-96D2-8CFED6E73C74}" dt="2021-08-23T10:07:54.314" v="269" actId="26606"/>
          <ac:inkMkLst>
            <pc:docMk/>
            <pc:sldMk cId="1844629383" sldId="261"/>
            <ac:inkMk id="21" creationId="{070477C5-0410-4E4F-97A1-F84C2465C187}"/>
          </ac:inkMkLst>
        </pc:inkChg>
      </pc:sldChg>
      <pc:sldChg chg="addSp delSp modSp new mod setBg addAnim delAnim modNotesTx">
        <pc:chgData name="Pina" userId="0fd27336-c970-4884-b334-5244763e8cb1" providerId="ADAL" clId="{D4B6BBB0-1268-4091-96D2-8CFED6E73C74}" dt="2021-08-23T10:08:39.025" v="280" actId="20577"/>
        <pc:sldMkLst>
          <pc:docMk/>
          <pc:sldMk cId="1274058886" sldId="262"/>
        </pc:sldMkLst>
        <pc:spChg chg="mod">
          <ac:chgData name="Pina" userId="0fd27336-c970-4884-b334-5244763e8cb1" providerId="ADAL" clId="{D4B6BBB0-1268-4091-96D2-8CFED6E73C74}" dt="2021-08-23T10:08:39.025" v="280" actId="20577"/>
          <ac:spMkLst>
            <pc:docMk/>
            <pc:sldMk cId="1274058886" sldId="262"/>
            <ac:spMk id="2" creationId="{BB0D4606-96AB-4DD4-8560-E8D38E3005AA}"/>
          </ac:spMkLst>
        </pc:spChg>
        <pc:spChg chg="del mod">
          <ac:chgData name="Pina" userId="0fd27336-c970-4884-b334-5244763e8cb1" providerId="ADAL" clId="{D4B6BBB0-1268-4091-96D2-8CFED6E73C74}" dt="2021-08-23T09:55:06.930" v="160" actId="931"/>
          <ac:spMkLst>
            <pc:docMk/>
            <pc:sldMk cId="1274058886" sldId="262"/>
            <ac:spMk id="3" creationId="{7908B1FB-EB2C-4126-83EC-749E76D4AE3D}"/>
          </ac:spMkLst>
        </pc:spChg>
        <pc:spChg chg="mod">
          <ac:chgData name="Pina" userId="0fd27336-c970-4884-b334-5244763e8cb1" providerId="ADAL" clId="{D4B6BBB0-1268-4091-96D2-8CFED6E73C74}" dt="2021-08-23T10:08:37.339" v="279" actId="27636"/>
          <ac:spMkLst>
            <pc:docMk/>
            <pc:sldMk cId="1274058886" sldId="262"/>
            <ac:spMk id="4" creationId="{EBDFF75B-2631-42D9-B0F1-67B6D3C535D7}"/>
          </ac:spMkLst>
        </pc:spChg>
        <pc:spChg chg="add del mod">
          <ac:chgData name="Pina" userId="0fd27336-c970-4884-b334-5244763e8cb1" providerId="ADAL" clId="{D4B6BBB0-1268-4091-96D2-8CFED6E73C74}" dt="2021-08-23T09:56:14.194" v="163" actId="931"/>
          <ac:spMkLst>
            <pc:docMk/>
            <pc:sldMk cId="1274058886" sldId="262"/>
            <ac:spMk id="8" creationId="{24250133-2DA7-4807-894E-0D6D10F79FF9}"/>
          </ac:spMkLst>
        </pc:spChg>
        <pc:spChg chg="add del">
          <ac:chgData name="Pina" userId="0fd27336-c970-4884-b334-5244763e8cb1" providerId="ADAL" clId="{D4B6BBB0-1268-4091-96D2-8CFED6E73C74}" dt="2021-08-23T09:56:19.891" v="164" actId="26606"/>
          <ac:spMkLst>
            <pc:docMk/>
            <pc:sldMk cId="1274058886" sldId="262"/>
            <ac:spMk id="11" creationId="{EBDD1931-9E86-4402-9A68-33A2D9EFB198}"/>
          </ac:spMkLst>
        </pc:spChg>
        <pc:spChg chg="add del">
          <ac:chgData name="Pina" userId="0fd27336-c970-4884-b334-5244763e8cb1" providerId="ADAL" clId="{D4B6BBB0-1268-4091-96D2-8CFED6E73C74}" dt="2021-08-23T09:56:19.891" v="164" actId="26606"/>
          <ac:spMkLst>
            <pc:docMk/>
            <pc:sldMk cId="1274058886" sldId="262"/>
            <ac:spMk id="13" creationId="{F13C74B1-5B17-4795-BED0-7140497B445A}"/>
          </ac:spMkLst>
        </pc:spChg>
        <pc:spChg chg="add del">
          <ac:chgData name="Pina" userId="0fd27336-c970-4884-b334-5244763e8cb1" providerId="ADAL" clId="{D4B6BBB0-1268-4091-96D2-8CFED6E73C74}" dt="2021-08-23T09:56:19.891" v="164" actId="26606"/>
          <ac:spMkLst>
            <pc:docMk/>
            <pc:sldMk cId="1274058886" sldId="262"/>
            <ac:spMk id="15" creationId="{3FCFB1DE-0B7E-48CC-BA90-B2AB0889F9D6}"/>
          </ac:spMkLst>
        </pc:spChg>
        <pc:spChg chg="add del">
          <ac:chgData name="Pina" userId="0fd27336-c970-4884-b334-5244763e8cb1" providerId="ADAL" clId="{D4B6BBB0-1268-4091-96D2-8CFED6E73C74}" dt="2021-08-23T10:08:16.692" v="275" actId="26606"/>
          <ac:spMkLst>
            <pc:docMk/>
            <pc:sldMk cId="1274058886" sldId="262"/>
            <ac:spMk id="20" creationId="{EBDD1931-9E86-4402-9A68-33A2D9EFB198}"/>
          </ac:spMkLst>
        </pc:spChg>
        <pc:spChg chg="add del">
          <ac:chgData name="Pina" userId="0fd27336-c970-4884-b334-5244763e8cb1" providerId="ADAL" clId="{D4B6BBB0-1268-4091-96D2-8CFED6E73C74}" dt="2021-08-23T10:08:16.692" v="275" actId="26606"/>
          <ac:spMkLst>
            <pc:docMk/>
            <pc:sldMk cId="1274058886" sldId="262"/>
            <ac:spMk id="22" creationId="{F13C74B1-5B17-4795-BED0-7140497B445A}"/>
          </ac:spMkLst>
        </pc:spChg>
        <pc:spChg chg="add del">
          <ac:chgData name="Pina" userId="0fd27336-c970-4884-b334-5244763e8cb1" providerId="ADAL" clId="{D4B6BBB0-1268-4091-96D2-8CFED6E73C74}" dt="2021-08-23T10:08:16.692" v="275" actId="26606"/>
          <ac:spMkLst>
            <pc:docMk/>
            <pc:sldMk cId="1274058886" sldId="262"/>
            <ac:spMk id="24" creationId="{3FCFB1DE-0B7E-48CC-BA90-B2AB0889F9D6}"/>
          </ac:spMkLst>
        </pc:spChg>
        <pc:spChg chg="add del">
          <ac:chgData name="Pina" userId="0fd27336-c970-4884-b334-5244763e8cb1" providerId="ADAL" clId="{D4B6BBB0-1268-4091-96D2-8CFED6E73C74}" dt="2021-08-23T10:08:14.701" v="272" actId="26606"/>
          <ac:spMkLst>
            <pc:docMk/>
            <pc:sldMk cId="1274058886" sldId="262"/>
            <ac:spMk id="29" creationId="{DA381740-063A-41A4-836D-85D14980EEF0}"/>
          </ac:spMkLst>
        </pc:spChg>
        <pc:spChg chg="add del">
          <ac:chgData name="Pina" userId="0fd27336-c970-4884-b334-5244763e8cb1" providerId="ADAL" clId="{D4B6BBB0-1268-4091-96D2-8CFED6E73C74}" dt="2021-08-23T10:08:14.701" v="272" actId="26606"/>
          <ac:spMkLst>
            <pc:docMk/>
            <pc:sldMk cId="1274058886" sldId="262"/>
            <ac:spMk id="31" creationId="{678CC48C-9275-4EFA-9B84-8E818500B9C1}"/>
          </ac:spMkLst>
        </pc:spChg>
        <pc:spChg chg="add del">
          <ac:chgData name="Pina" userId="0fd27336-c970-4884-b334-5244763e8cb1" providerId="ADAL" clId="{D4B6BBB0-1268-4091-96D2-8CFED6E73C74}" dt="2021-08-23T10:08:16.692" v="274" actId="26606"/>
          <ac:spMkLst>
            <pc:docMk/>
            <pc:sldMk cId="1274058886" sldId="262"/>
            <ac:spMk id="33" creationId="{DA381740-063A-41A4-836D-85D14980EEF0}"/>
          </ac:spMkLst>
        </pc:spChg>
        <pc:spChg chg="add del">
          <ac:chgData name="Pina" userId="0fd27336-c970-4884-b334-5244763e8cb1" providerId="ADAL" clId="{D4B6BBB0-1268-4091-96D2-8CFED6E73C74}" dt="2021-08-23T10:08:16.692" v="274" actId="26606"/>
          <ac:spMkLst>
            <pc:docMk/>
            <pc:sldMk cId="1274058886" sldId="262"/>
            <ac:spMk id="34" creationId="{20B67C63-21CE-4DD4-B07B-F0EA5AC8F00C}"/>
          </ac:spMkLst>
        </pc:spChg>
        <pc:spChg chg="add">
          <ac:chgData name="Pina" userId="0fd27336-c970-4884-b334-5244763e8cb1" providerId="ADAL" clId="{D4B6BBB0-1268-4091-96D2-8CFED6E73C74}" dt="2021-08-23T10:08:16.692" v="275" actId="26606"/>
          <ac:spMkLst>
            <pc:docMk/>
            <pc:sldMk cId="1274058886" sldId="262"/>
            <ac:spMk id="36" creationId="{DA381740-063A-41A4-836D-85D14980EEF0}"/>
          </ac:spMkLst>
        </pc:spChg>
        <pc:spChg chg="add">
          <ac:chgData name="Pina" userId="0fd27336-c970-4884-b334-5244763e8cb1" providerId="ADAL" clId="{D4B6BBB0-1268-4091-96D2-8CFED6E73C74}" dt="2021-08-23T10:08:16.692" v="275" actId="26606"/>
          <ac:spMkLst>
            <pc:docMk/>
            <pc:sldMk cId="1274058886" sldId="262"/>
            <ac:spMk id="37" creationId="{678CC48C-9275-4EFA-9B84-8E818500B9C1}"/>
          </ac:spMkLst>
        </pc:spChg>
        <pc:picChg chg="add del mod ord">
          <ac:chgData name="Pina" userId="0fd27336-c970-4884-b334-5244763e8cb1" providerId="ADAL" clId="{D4B6BBB0-1268-4091-96D2-8CFED6E73C74}" dt="2021-08-23T09:55:41.101" v="162" actId="478"/>
          <ac:picMkLst>
            <pc:docMk/>
            <pc:sldMk cId="1274058886" sldId="262"/>
            <ac:picMk id="6" creationId="{4A18C6F5-59B3-4C55-B240-C51DC9B4364D}"/>
          </ac:picMkLst>
        </pc:picChg>
        <pc:picChg chg="add mod">
          <ac:chgData name="Pina" userId="0fd27336-c970-4884-b334-5244763e8cb1" providerId="ADAL" clId="{D4B6BBB0-1268-4091-96D2-8CFED6E73C74}" dt="2021-08-23T10:08:16.692" v="275" actId="26606"/>
          <ac:picMkLst>
            <pc:docMk/>
            <pc:sldMk cId="1274058886" sldId="262"/>
            <ac:picMk id="10" creationId="{B14C49E1-91E5-45C0-B070-8A477E664CA4}"/>
          </ac:picMkLst>
        </pc:picChg>
      </pc:sldChg>
      <pc:sldChg chg="addSp delSp modSp new mod setBg addAnim modNotesTx">
        <pc:chgData name="Pina" userId="0fd27336-c970-4884-b334-5244763e8cb1" providerId="ADAL" clId="{D4B6BBB0-1268-4091-96D2-8CFED6E73C74}" dt="2021-08-28T16:47:19.945" v="2360" actId="20577"/>
        <pc:sldMkLst>
          <pc:docMk/>
          <pc:sldMk cId="2168335930" sldId="263"/>
        </pc:sldMkLst>
        <pc:spChg chg="mod">
          <ac:chgData name="Pina" userId="0fd27336-c970-4884-b334-5244763e8cb1" providerId="ADAL" clId="{D4B6BBB0-1268-4091-96D2-8CFED6E73C74}" dt="2021-08-23T10:00:53.299" v="189" actId="26606"/>
          <ac:spMkLst>
            <pc:docMk/>
            <pc:sldMk cId="2168335930" sldId="263"/>
            <ac:spMk id="2" creationId="{E9B9C02F-E84A-4A5A-95A4-3AC9AD7B6777}"/>
          </ac:spMkLst>
        </pc:spChg>
        <pc:spChg chg="del mod">
          <ac:chgData name="Pina" userId="0fd27336-c970-4884-b334-5244763e8cb1" providerId="ADAL" clId="{D4B6BBB0-1268-4091-96D2-8CFED6E73C74}" dt="2021-08-23T10:00:47.531" v="186" actId="931"/>
          <ac:spMkLst>
            <pc:docMk/>
            <pc:sldMk cId="2168335930" sldId="263"/>
            <ac:spMk id="3" creationId="{AEBCFA1E-FBFD-43E8-8ACB-A4897D7FD347}"/>
          </ac:spMkLst>
        </pc:spChg>
        <pc:spChg chg="mod">
          <ac:chgData name="Pina" userId="0fd27336-c970-4884-b334-5244763e8cb1" providerId="ADAL" clId="{D4B6BBB0-1268-4091-96D2-8CFED6E73C74}" dt="2021-08-28T16:45:10.732" v="2124" actId="27636"/>
          <ac:spMkLst>
            <pc:docMk/>
            <pc:sldMk cId="2168335930" sldId="263"/>
            <ac:spMk id="4" creationId="{3D0A4C70-1504-4672-A63E-35C9A09FEBCE}"/>
          </ac:spMkLst>
        </pc:spChg>
        <pc:spChg chg="add">
          <ac:chgData name="Pina" userId="0fd27336-c970-4884-b334-5244763e8cb1" providerId="ADAL" clId="{D4B6BBB0-1268-4091-96D2-8CFED6E73C74}" dt="2021-08-23T10:00:53.299" v="189" actId="26606"/>
          <ac:spMkLst>
            <pc:docMk/>
            <pc:sldMk cId="2168335930" sldId="263"/>
            <ac:spMk id="11" creationId="{DA381740-063A-41A4-836D-85D14980EEF0}"/>
          </ac:spMkLst>
        </pc:spChg>
        <pc:spChg chg="add">
          <ac:chgData name="Pina" userId="0fd27336-c970-4884-b334-5244763e8cb1" providerId="ADAL" clId="{D4B6BBB0-1268-4091-96D2-8CFED6E73C74}" dt="2021-08-23T10:00:53.299" v="189" actId="26606"/>
          <ac:spMkLst>
            <pc:docMk/>
            <pc:sldMk cId="2168335930" sldId="263"/>
            <ac:spMk id="13" creationId="{9B7AD9F6-8CE7-4299-8FC6-328F4DCD3FF9}"/>
          </ac:spMkLst>
        </pc:spChg>
        <pc:spChg chg="add">
          <ac:chgData name="Pina" userId="0fd27336-c970-4884-b334-5244763e8cb1" providerId="ADAL" clId="{D4B6BBB0-1268-4091-96D2-8CFED6E73C74}" dt="2021-08-23T10:00:53.299" v="189" actId="26606"/>
          <ac:spMkLst>
            <pc:docMk/>
            <pc:sldMk cId="2168335930" sldId="263"/>
            <ac:spMk id="15" creationId="{F49775AF-8896-43EE-92C6-83497D6DC56F}"/>
          </ac:spMkLst>
        </pc:spChg>
        <pc:picChg chg="add mod ord">
          <ac:chgData name="Pina" userId="0fd27336-c970-4884-b334-5244763e8cb1" providerId="ADAL" clId="{D4B6BBB0-1268-4091-96D2-8CFED6E73C74}" dt="2021-08-23T10:00:53.299" v="189" actId="26606"/>
          <ac:picMkLst>
            <pc:docMk/>
            <pc:sldMk cId="2168335930" sldId="263"/>
            <ac:picMk id="6" creationId="{11245B6B-CDCB-47AC-A3C2-D14A1F4329D9}"/>
          </ac:picMkLst>
        </pc:picChg>
      </pc:sldChg>
      <pc:sldChg chg="addSp delSp modSp new mod setBg addAnim modNotesTx">
        <pc:chgData name="Pina" userId="0fd27336-c970-4884-b334-5244763e8cb1" providerId="ADAL" clId="{D4B6BBB0-1268-4091-96D2-8CFED6E73C74}" dt="2021-08-28T16:53:22.047" v="2808" actId="1076"/>
        <pc:sldMkLst>
          <pc:docMk/>
          <pc:sldMk cId="2169009169" sldId="264"/>
        </pc:sldMkLst>
        <pc:spChg chg="mod">
          <ac:chgData name="Pina" userId="0fd27336-c970-4884-b334-5244763e8cb1" providerId="ADAL" clId="{D4B6BBB0-1268-4091-96D2-8CFED6E73C74}" dt="2021-08-28T16:53:19.811" v="2807" actId="14100"/>
          <ac:spMkLst>
            <pc:docMk/>
            <pc:sldMk cId="2169009169" sldId="264"/>
            <ac:spMk id="2" creationId="{34250BC9-4B15-4E13-846C-60C8A9CA20A0}"/>
          </ac:spMkLst>
        </pc:spChg>
        <pc:spChg chg="del mod">
          <ac:chgData name="Pina" userId="0fd27336-c970-4884-b334-5244763e8cb1" providerId="ADAL" clId="{D4B6BBB0-1268-4091-96D2-8CFED6E73C74}" dt="2021-08-23T10:03:07.260" v="233" actId="931"/>
          <ac:spMkLst>
            <pc:docMk/>
            <pc:sldMk cId="2169009169" sldId="264"/>
            <ac:spMk id="3" creationId="{26D54037-775E-4928-82FC-785F1B9EAA9A}"/>
          </ac:spMkLst>
        </pc:spChg>
        <pc:spChg chg="mod">
          <ac:chgData name="Pina" userId="0fd27336-c970-4884-b334-5244763e8cb1" providerId="ADAL" clId="{D4B6BBB0-1268-4091-96D2-8CFED6E73C74}" dt="2021-08-23T10:03:34.641" v="242" actId="14100"/>
          <ac:spMkLst>
            <pc:docMk/>
            <pc:sldMk cId="2169009169" sldId="264"/>
            <ac:spMk id="4" creationId="{90C072BD-7186-477A-9E92-62034EBD12EF}"/>
          </ac:spMkLst>
        </pc:spChg>
        <pc:spChg chg="add">
          <ac:chgData name="Pina" userId="0fd27336-c970-4884-b334-5244763e8cb1" providerId="ADAL" clId="{D4B6BBB0-1268-4091-96D2-8CFED6E73C74}" dt="2021-08-23T10:03:14.167" v="236" actId="26606"/>
          <ac:spMkLst>
            <pc:docMk/>
            <pc:sldMk cId="2169009169" sldId="264"/>
            <ac:spMk id="11" creationId="{DA381740-063A-41A4-836D-85D14980EEF0}"/>
          </ac:spMkLst>
        </pc:spChg>
        <pc:spChg chg="add">
          <ac:chgData name="Pina" userId="0fd27336-c970-4884-b334-5244763e8cb1" providerId="ADAL" clId="{D4B6BBB0-1268-4091-96D2-8CFED6E73C74}" dt="2021-08-23T10:03:14.167" v="236" actId="26606"/>
          <ac:spMkLst>
            <pc:docMk/>
            <pc:sldMk cId="2169009169" sldId="264"/>
            <ac:spMk id="13" creationId="{9B7AD9F6-8CE7-4299-8FC6-328F4DCD3FF9}"/>
          </ac:spMkLst>
        </pc:spChg>
        <pc:spChg chg="add">
          <ac:chgData name="Pina" userId="0fd27336-c970-4884-b334-5244763e8cb1" providerId="ADAL" clId="{D4B6BBB0-1268-4091-96D2-8CFED6E73C74}" dt="2021-08-23T10:03:14.167" v="236" actId="26606"/>
          <ac:spMkLst>
            <pc:docMk/>
            <pc:sldMk cId="2169009169" sldId="264"/>
            <ac:spMk id="15" creationId="{F49775AF-8896-43EE-92C6-83497D6DC56F}"/>
          </ac:spMkLst>
        </pc:spChg>
        <pc:picChg chg="add mod">
          <ac:chgData name="Pina" userId="0fd27336-c970-4884-b334-5244763e8cb1" providerId="ADAL" clId="{D4B6BBB0-1268-4091-96D2-8CFED6E73C74}" dt="2021-08-28T16:53:22.047" v="2808" actId="1076"/>
          <ac:picMkLst>
            <pc:docMk/>
            <pc:sldMk cId="2169009169" sldId="264"/>
            <ac:picMk id="5" creationId="{CEB78EEF-C0A7-4194-887A-5F265CC5EBFB}"/>
          </ac:picMkLst>
        </pc:picChg>
        <pc:picChg chg="add mod ord">
          <ac:chgData name="Pina" userId="0fd27336-c970-4884-b334-5244763e8cb1" providerId="ADAL" clId="{D4B6BBB0-1268-4091-96D2-8CFED6E73C74}" dt="2021-08-23T10:03:14.167" v="236" actId="26606"/>
          <ac:picMkLst>
            <pc:docMk/>
            <pc:sldMk cId="2169009169" sldId="264"/>
            <ac:picMk id="6" creationId="{770B72D4-3D8A-4B76-B47D-277D695A5064}"/>
          </ac:picMkLst>
        </pc:picChg>
      </pc:sldChg>
      <pc:sldChg chg="addSp delSp modSp new mod modNotesTx">
        <pc:chgData name="Pina" userId="0fd27336-c970-4884-b334-5244763e8cb1" providerId="ADAL" clId="{D4B6BBB0-1268-4091-96D2-8CFED6E73C74}" dt="2021-08-28T17:08:25.668" v="3093" actId="20577"/>
        <pc:sldMkLst>
          <pc:docMk/>
          <pc:sldMk cId="4283388897" sldId="265"/>
        </pc:sldMkLst>
        <pc:spChg chg="mod">
          <ac:chgData name="Pina" userId="0fd27336-c970-4884-b334-5244763e8cb1" providerId="ADAL" clId="{D4B6BBB0-1268-4091-96D2-8CFED6E73C74}" dt="2021-08-28T17:04:41.535" v="2820" actId="1076"/>
          <ac:spMkLst>
            <pc:docMk/>
            <pc:sldMk cId="4283388897" sldId="265"/>
            <ac:spMk id="2" creationId="{40EC4B86-3C71-40D0-8A17-62F3B25D397E}"/>
          </ac:spMkLst>
        </pc:spChg>
        <pc:spChg chg="add del mod">
          <ac:chgData name="Pina" userId="0fd27336-c970-4884-b334-5244763e8cb1" providerId="ADAL" clId="{D4B6BBB0-1268-4091-96D2-8CFED6E73C74}" dt="2021-08-28T17:04:09.100" v="2816" actId="478"/>
          <ac:spMkLst>
            <pc:docMk/>
            <pc:sldMk cId="4283388897" sldId="265"/>
            <ac:spMk id="4" creationId="{F7508AC6-31A0-4331-A21E-715D919D0834}"/>
          </ac:spMkLst>
        </pc:spChg>
        <pc:picChg chg="add mod">
          <ac:chgData name="Pina" userId="0fd27336-c970-4884-b334-5244763e8cb1" providerId="ADAL" clId="{D4B6BBB0-1268-4091-96D2-8CFED6E73C74}" dt="2021-08-28T17:04:48.772" v="2822" actId="14100"/>
          <ac:picMkLst>
            <pc:docMk/>
            <pc:sldMk cId="4283388897" sldId="265"/>
            <ac:picMk id="6" creationId="{5331B702-4491-4670-AAFD-241DCDA0B636}"/>
          </ac:picMkLst>
        </pc:picChg>
        <pc:picChg chg="add mod">
          <ac:chgData name="Pina" userId="0fd27336-c970-4884-b334-5244763e8cb1" providerId="ADAL" clId="{D4B6BBB0-1268-4091-96D2-8CFED6E73C74}" dt="2021-08-28T17:05:41.159" v="2827" actId="1076"/>
          <ac:picMkLst>
            <pc:docMk/>
            <pc:sldMk cId="4283388897" sldId="265"/>
            <ac:picMk id="8" creationId="{31104681-981D-419D-A25C-491E74C20A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F263-D721-4EC1-8857-F0A198D4C689}" type="datetimeFigureOut">
              <a:rPr lang="hr-HR" smtClean="0"/>
              <a:t>26.10.2021.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43A01-3B26-4E73-B441-2A9EEA330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05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groups/group/17634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YeStErDa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maker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inazilic/diz1f28irkjgm0o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Song-Mak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5ScA6H_EC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Moje ime je Pina Žilić. Učiteljica sam glazbene kulture u Osnovnoj školi Ludina i Zorke Sever u Popovači. </a:t>
            </a:r>
          </a:p>
          <a:p>
            <a:r>
              <a:rPr lang="hr-HR" dirty="0" err="1"/>
              <a:t>Beatlemanija</a:t>
            </a:r>
            <a:r>
              <a:rPr lang="hr-HR" dirty="0"/>
              <a:t> je općepoznati pojam koji opisuje intenzivnu maniju obožavatelja grupe </a:t>
            </a:r>
            <a:r>
              <a:rPr lang="hr-HR" dirty="0" err="1"/>
              <a:t>The</a:t>
            </a:r>
            <a:r>
              <a:rPr lang="hr-HR" dirty="0"/>
              <a:t> Beatles. Učenici danas uče o njima u osnovnoj školi, pjevaju i slušaju popularne pjesme no one ipak nisu više tako popularne među mladima. U sklopu prvo međužupanijskog projekta Pjevaj, sviraj, pleši a sada i </a:t>
            </a:r>
            <a:r>
              <a:rPr lang="hr-HR" dirty="0" err="1"/>
              <a:t>eTwinning</a:t>
            </a:r>
            <a:r>
              <a:rPr lang="hr-HR" dirty="0"/>
              <a:t> projekta u koji je uključeno jako puno učitelja i učenika ponovno smo popularizirali ljubav prema Beatlesima.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62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2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https://live.etwinning.net/groups/group/176344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dirty="0"/>
              <a:t>Digitalni alati su danas vrlo popularni među učiteljima jer su velika pomoć u svim oblicima nastave. Svakodnevno imamo novu priliku za učenjem i stvaranjem nastave  primjerene učenicima 21. stoljeća. Ovo je grupa koja mi je odobrena na </a:t>
            </a:r>
            <a:r>
              <a:rPr lang="hr-HR" dirty="0" err="1"/>
              <a:t>etwinningu</a:t>
            </a:r>
            <a:r>
              <a:rPr lang="hr-HR" dirty="0"/>
              <a:t> a ujedno je i odlično mjesto za međunarodnu suradnju učitelja glazbene kulture. Slobodno zavirite evo kako izgleda…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Nadam se da vam je ova tema i prezentacija digitalnih alata bila zanimljiva i korisna. Hvala svima koji su me slušali a sada slijedi i nekoliko minuta za vaša pitanja. </a:t>
            </a:r>
            <a:r>
              <a:rPr lang="hr-HR"/>
              <a:t>Lijep pozdrav. </a:t>
            </a:r>
            <a:endParaRPr lang="hr-HR" dirty="0"/>
          </a:p>
          <a:p>
            <a:r>
              <a:rPr lang="hr-HR" dirty="0"/>
              <a:t>https://forms.office.com/Pages/ResponsePage.aspx?id=FvJamzTGgEurAgyaPQKQkTZz0g9wyYRIszRSRHY-jLFUMFpJT1hOMlEwQU9CQzZMT1MzODRSQUwzVC4u  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50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Čini se da je sličnu ideju imao i autor filma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 bi svijet bez ove divne glazbe bio tužno mjesto. Moja preporuka svima za filmsku večer a više pogledajte u najavi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https://bit.ly/YeStErDaY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691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oživjeti glazbu i glazbenike pomoću digitalnih alata za učenike 21.stoljeća?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interaktivnom izlaganju predstaviti ću upotreba digitalnih alata: Avatar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Chrome Music Labu 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Creatoru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Prikazati ću projekt o popularnoj grupi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Beatles koju su učenici upoznali na nastavi glazbene kulture na malo drugačiji način. Izrađivali su avatare prema fotografijama članova, oživljavali poznate melodije u digitalnim alatima za stvaranje glazbe kao što je Chrome Music Lab. Na primjeru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prikazati ću kako se u hibridnoj ili online nastavi mogu uključiti svi učenici i zajednički surađivati na virtualnoj ploči. Raznolikost digitalnih alata u nastavi stvara svakodnevne nove prilike za učenje i poučavanje.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22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AVATAR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 online alat za izradu avatara. Na vrlo jednostavan i brz način moguće je kreirati avatara te ga sačuvati i poslati. (avatari Johna Lennona, Ringo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Starra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Georga Harrisona i Paula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McCartneya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Učenici su promatrali fotografiju člana i izrađivali avatara na svojem tabletu ili mobitelu. Kada su bili zadovoljni sličnošću poslali su ga putem MS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https://avatarmaker.com/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91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interaktivna ploča za suradnju i istraživanje neke teme kao i poticanje komunikacije i kritičkog mišljenja putem koje su učenici u online, hibridnom učenju i radu u učionici istraživali o popularnoj grupi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Beatles te međusobno komunicirali i slali povratne informacije. Učenici su ulazili na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ploču putem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koda i dalje rad nastavljali na svojem tabletu radeću u skupinama. Neki su trebali istražiti zanimljivosti, neki albume, neki o životu glazbenika …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https://padlet.com/pinazilic/diz1f28irkjgm0od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Učenici koji su nastavu pratili od kuće dobili su poveznicu i uputu putem video poziva u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Teamsima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.  Osim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Padleta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postoje još neke interaktivne ploče Lino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Boradz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Jamboard</a:t>
            </a:r>
            <a:r>
              <a:rPr lang="hr-H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716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CHROME MUSIC LAB – online alat za glazbeno stvaralaštvo u kojem učenici kreiraju različite melodije i ritmove. Tako je nastala varijanta pjesme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submarine a koja potom može poslužiti i kao predložak za sviranje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boomwhackersima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(glazbenim cijevima).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https://musiclab.chromeexperiments.com/Song-Maker/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7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BOOKCREATOR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alat za stvaranje online foto i video knjiga koje se lako ugrade u stranicu ili neki drugi alat. Ovdje je poslužila za izradu kolekcije učeničkih radova ali i video uratka.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85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06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Ovo je video koje je nastao u sklopu projekta Pjevaj, sviraj, pleši </a:t>
            </a:r>
            <a:r>
              <a:rPr lang="en-US" sz="1200" dirty="0">
                <a:latin typeface="Abadi" panose="020B0604020202020204" pitchFamily="34" charset="0"/>
                <a:hlinkClick r:id="rId3"/>
              </a:rPr>
              <a:t>https://youtu.be/85ScA6H_ECg</a:t>
            </a:r>
            <a:r>
              <a:rPr lang="en-US" sz="1200" dirty="0">
                <a:latin typeface="Abadi" panose="020B0604020202020204" pitchFamily="34" charset="0"/>
              </a:rPr>
              <a:t> </a:t>
            </a:r>
            <a:r>
              <a:rPr lang="hr-HR" sz="1200" dirty="0">
                <a:latin typeface="Abadi" panose="020B0604020202020204" pitchFamily="34" charset="0"/>
              </a:rPr>
              <a:t>i predstavljen je na državnoj razini a moji su učenici ponosni na svoj rad. Bez upotrebe predstavljenih digitalnih alata ovaj video ne bi bilo moguće  stvoriti. </a:t>
            </a:r>
            <a:endParaRPr lang="en-US" sz="1200" dirty="0">
              <a:latin typeface="Abadi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43A01-3B26-4E73-B441-2A9EEA330D5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12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1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HYI1c9K47A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5ScA6H_ECg?feature=oembed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.etwinning.net/groups/group/17634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9honCV3qc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mak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QmNo8Pck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pinazilic/diz1f28irkjgm0o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Song-Mak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app.bookcreator.com/library/-MXct0CFpJertXKcjgUx/cUdOURYsFnQCgPE4iGg790R81D42/bVeCCGeqQDaPu_pEj2Uw7w/6L5akkcVTIa0TYxaR-x6-Q" TargetMode="External"/><Relationship Id="rId4" Type="http://schemas.openxmlformats.org/officeDocument/2006/relationships/hyperlink" Target="https://read.bookcreator.com/cUdOURYsFnQCgPE4iGg790R81D42/7qkXjAyaTkaztusmaqQw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429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A8E06C3-197A-4165-862D-0FDD8D07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378" y="2258231"/>
            <a:ext cx="11029244" cy="81793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hr-HR" sz="4900" dirty="0">
                <a:solidFill>
                  <a:srgbClr val="FFFFFF"/>
                </a:solidFill>
              </a:rPr>
              <a:t>U 21. STOLJEĆU</a:t>
            </a:r>
            <a:br>
              <a:rPr lang="hr-HR" sz="5100" dirty="0">
                <a:solidFill>
                  <a:srgbClr val="FFFFFF"/>
                </a:solidFill>
              </a:rPr>
            </a:br>
            <a:endParaRPr lang="hr-HR" sz="51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91F15E-BB01-4C14-9659-E97A6A2ED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645" y="4561114"/>
            <a:ext cx="9818668" cy="2004370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CUC 2021.</a:t>
            </a:r>
          </a:p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23. </a:t>
            </a:r>
            <a:r>
              <a:rPr lang="hr-HR" sz="2400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CARNETova</a:t>
            </a:r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konferencija Nove prilike</a:t>
            </a:r>
          </a:p>
          <a:p>
            <a:pPr algn="ctr"/>
            <a:endParaRPr lang="hr-HR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hr-HR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Autor: Pina Žilić, učiteljica mentorica glazbene kulture</a:t>
            </a:r>
          </a:p>
          <a:p>
            <a:pPr algn="ctr"/>
            <a:endParaRPr lang="hr-HR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endParaRPr lang="hr-HR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ctr"/>
            <a:endParaRPr lang="hr-HR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45B228-B340-4963-8213-7D6B0669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66874" y="160579"/>
            <a:ext cx="9390877" cy="1432109"/>
          </a:xfrm>
          <a:prstGeom prst="rect">
            <a:avLst/>
          </a:prstGeom>
        </p:spPr>
      </p:pic>
      <p:pic>
        <p:nvPicPr>
          <p:cNvPr id="7" name="Slika 6" descr="Slika na kojoj se prikazuje odjeća, kopča za kosu&#10;&#10;Opis je automatski generiran">
            <a:extLst>
              <a:ext uri="{FF2B5EF4-FFF2-40B4-BE49-F238E27FC236}">
                <a16:creationId xmlns:a16="http://schemas.microsoft.com/office/drawing/2014/main" id="{A99A950E-8829-4C62-98EB-97C661348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0584"/>
            <a:ext cx="2872931" cy="27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Book creator">
            <a:hlinkClick r:id="" action="ppaction://media"/>
            <a:extLst>
              <a:ext uri="{FF2B5EF4-FFF2-40B4-BE49-F238E27FC236}">
                <a16:creationId xmlns:a16="http://schemas.microsoft.com/office/drawing/2014/main" id="{18B4B0E8-9296-42EC-B4C1-884AE38DD9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028" y="153307"/>
            <a:ext cx="11687629" cy="66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9B9C02F-E84A-4A5A-95A4-3AC9AD7B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Video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EC1A0"/>
          </a:solidFill>
          <a:ln w="38100" cap="rnd">
            <a:solidFill>
              <a:srgbClr val="5EC1A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11245B6B-CDCB-47AC-A3C2-D14A1F43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39" r="17984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83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Yellow submarine video OŠ Ludina i OŠ Zorke Sever">
            <a:hlinkClick r:id="" action="ppaction://media"/>
            <a:extLst>
              <a:ext uri="{FF2B5EF4-FFF2-40B4-BE49-F238E27FC236}">
                <a16:creationId xmlns:a16="http://schemas.microsoft.com/office/drawing/2014/main" id="{2E7AD8AB-9B77-40D9-A832-8A829BA6BD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029" y="153307"/>
            <a:ext cx="11720285" cy="66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250BC9-4B15-4E13-846C-60C8A9CA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7"/>
            <a:ext cx="3757862" cy="32723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ICT </a:t>
            </a:r>
            <a:br>
              <a:rPr lang="hr-HR" dirty="0"/>
            </a:br>
            <a:r>
              <a:rPr lang="en-US" dirty="0"/>
              <a:t>in </a:t>
            </a:r>
            <a:br>
              <a:rPr lang="hr-HR" dirty="0"/>
            </a:br>
            <a:r>
              <a:rPr lang="en-US" dirty="0"/>
              <a:t>Music teaching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7F50D3"/>
          </a:solidFill>
          <a:ln w="38100" cap="rnd">
            <a:solidFill>
              <a:srgbClr val="7F50D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770B72D4-3D8A-4B76-B47D-277D695A5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502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B78EEF-C0A7-4194-887A-5F265CC5E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89" y="618190"/>
            <a:ext cx="2281639" cy="22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C78EDDF-9A8B-4AB3-AE1A-CBF53C796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" r="7960"/>
          <a:stretch/>
        </p:blipFill>
        <p:spPr>
          <a:xfrm>
            <a:off x="158451" y="272143"/>
            <a:ext cx="11872050" cy="6313714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0076ED2-E055-4434-99BF-9CED54CCA13B}"/>
              </a:ext>
            </a:extLst>
          </p:cNvPr>
          <p:cNvSpPr txBox="1"/>
          <p:nvPr/>
        </p:nvSpPr>
        <p:spPr>
          <a:xfrm>
            <a:off x="5708927" y="466997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https://live.etwinning.net/groups/group/176344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C4B86-3C71-40D0-8A17-62F3B25D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04" y="771482"/>
            <a:ext cx="7781544" cy="1412917"/>
          </a:xfrm>
        </p:spPr>
        <p:txBody>
          <a:bodyPr/>
          <a:lstStyle/>
          <a:p>
            <a:r>
              <a:rPr lang="hr-HR" dirty="0"/>
              <a:t>Evaluacija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331B702-4491-4670-AAFD-241DCDA0B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67" y="668867"/>
            <a:ext cx="2819400" cy="2819400"/>
          </a:xfrm>
          <a:prstGeom prst="rect">
            <a:avLst/>
          </a:prstGeom>
        </p:spPr>
      </p:pic>
      <p:pic>
        <p:nvPicPr>
          <p:cNvPr id="8" name="Slika 7" descr="Slika na kojoj se prikazuje tekst, cvijet, biljka&#10;&#10;Opis je automatski generiran">
            <a:extLst>
              <a:ext uri="{FF2B5EF4-FFF2-40B4-BE49-F238E27FC236}">
                <a16:creationId xmlns:a16="http://schemas.microsoft.com/office/drawing/2014/main" id="{31104681-981D-419D-A25C-491E74C20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608" y="2287014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8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D057F9-DD0F-4695-AC01-A8F82BD1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70"/>
            <a:ext cx="4580103" cy="17580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The Beatles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4A745"/>
          </a:solidFill>
          <a:ln w="38100" cap="rnd">
            <a:solidFill>
              <a:srgbClr val="E4A74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941A15-E315-45E2-AF64-79FBBAEFB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8"/>
            <a:ext cx="4243589" cy="37747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Avatar Maker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Chrome Music Lab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BookCreator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A008E86-C0C9-4875-BD83-F0F96B0D7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16" r="6301" b="1"/>
          <a:stretch/>
        </p:blipFill>
        <p:spPr>
          <a:xfrm>
            <a:off x="5766816" y="10"/>
            <a:ext cx="642366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305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Yesterday (2019) - Movie Trailer">
            <a:hlinkClick r:id="" action="ppaction://media"/>
            <a:extLst>
              <a:ext uri="{FF2B5EF4-FFF2-40B4-BE49-F238E27FC236}">
                <a16:creationId xmlns:a16="http://schemas.microsoft.com/office/drawing/2014/main" id="{AC399CED-1319-4E25-A81B-6DAE28DA1E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743" y="52415"/>
            <a:ext cx="11871884" cy="67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057F9-DD0F-4695-AC01-A8F82BD1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70"/>
            <a:ext cx="4580103" cy="17580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The Beatles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6941A15-E315-45E2-AF64-79FBBAEFB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8"/>
            <a:ext cx="4243589" cy="377479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Avatar Maker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Padlet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Chrome Music Lab</a:t>
            </a:r>
          </a:p>
          <a:p>
            <a:pPr marL="457200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BookCreator</a:t>
            </a:r>
            <a:endParaRPr lang="en-US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A008E86-C0C9-4875-BD83-F0F96B0D7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016" r="6301" b="1"/>
          <a:stretch/>
        </p:blipFill>
        <p:spPr>
          <a:xfrm>
            <a:off x="5766816" y="10"/>
            <a:ext cx="642366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829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703C0F-DBCF-4BEC-A398-6B7CFE5D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692" y="632333"/>
            <a:ext cx="4881096" cy="1189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effectLst/>
              </a:rPr>
              <a:t>A</a:t>
            </a:r>
            <a:r>
              <a:rPr lang="hr-HR" sz="4000" dirty="0" err="1"/>
              <a:t>VATAR</a:t>
            </a:r>
            <a:r>
              <a:rPr lang="hr-HR" sz="4000" dirty="0"/>
              <a:t> </a:t>
            </a:r>
            <a:r>
              <a:rPr lang="hr-HR" sz="4000" dirty="0" err="1"/>
              <a:t>MAKER</a:t>
            </a:r>
            <a:br>
              <a:rPr lang="hr-HR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https://avatarmaker.com/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5800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0B575"/>
          </a:solidFill>
          <a:ln w="38100" cap="rnd">
            <a:solidFill>
              <a:srgbClr val="E0B57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igračka, lutka, vektorska grafika&#10;&#10;Opis je automatski generiran">
            <a:extLst>
              <a:ext uri="{FF2B5EF4-FFF2-40B4-BE49-F238E27FC236}">
                <a16:creationId xmlns:a16="http://schemas.microsoft.com/office/drawing/2014/main" id="{640CA76C-346A-4000-8343-70A6B6800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14" y="640080"/>
            <a:ext cx="5342267" cy="5550408"/>
          </a:xfrm>
          <a:prstGeom prst="rect">
            <a:avLst/>
          </a:prstGeom>
        </p:spPr>
      </p:pic>
      <p:pic>
        <p:nvPicPr>
          <p:cNvPr id="9" name="Rezervirano mjesto sadržaja 5">
            <a:extLst>
              <a:ext uri="{FF2B5EF4-FFF2-40B4-BE49-F238E27FC236}">
                <a16:creationId xmlns:a16="http://schemas.microsoft.com/office/drawing/2014/main" id="{7ED54C1F-A5BE-44ED-BA96-FF2A0206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94" y="1821469"/>
            <a:ext cx="4261917" cy="24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Avatar maker The Beatles">
            <a:hlinkClick r:id="" action="ppaction://media"/>
            <a:extLst>
              <a:ext uri="{FF2B5EF4-FFF2-40B4-BE49-F238E27FC236}">
                <a16:creationId xmlns:a16="http://schemas.microsoft.com/office/drawing/2014/main" id="{185CAD3E-51F0-4981-AD6C-A45CAA3887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2057" y="161072"/>
            <a:ext cx="11567886" cy="65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90E1E5-2F95-43FE-B263-E12C46DB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effectLst/>
              </a:rPr>
              <a:t>PADLET </a:t>
            </a:r>
            <a:endParaRPr lang="en-US" sz="7200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3CCFD"/>
          </a:solidFill>
          <a:ln w="38100" cap="rnd">
            <a:solidFill>
              <a:srgbClr val="83CCF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27E6B32-9BA2-49CD-B463-101104F7C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056037" cy="65835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https://padlet.com/pinazilic/diz1f28irkjgm0od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zervirano mjesto sadržaja 9" descr="Slika na kojoj se prikazuje tekst, novine&#10;&#10;Opis je automatski generiran">
            <a:extLst>
              <a:ext uri="{FF2B5EF4-FFF2-40B4-BE49-F238E27FC236}">
                <a16:creationId xmlns:a16="http://schemas.microsoft.com/office/drawing/2014/main" id="{C770EFB6-B71C-4805-9173-DEA876680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0515" r="1" b="402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8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4115C32-0614-4D98-9EA3-47F4BF29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711903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600" dirty="0">
                <a:effectLst/>
              </a:rPr>
              <a:t>CHROME MUSIC LAB</a:t>
            </a:r>
            <a:endParaRPr lang="en-US" sz="56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0BB9808-CE11-4CB3-AEAF-10937AE6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5677017"/>
            <a:ext cx="11008833" cy="90497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Stranica: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https://musiclab.chromeexperiments.com/Song-Maker/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984647D3-EBFF-4192-9717-42A7AE21F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781" y="320040"/>
            <a:ext cx="9241390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B0D4606-96AB-4DD4-8560-E8D38E30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7643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effectLst/>
              </a:rPr>
              <a:t>BOOK</a:t>
            </a:r>
            <a:r>
              <a:rPr lang="hr-HR" dirty="0">
                <a:effectLst/>
              </a:rPr>
              <a:t> </a:t>
            </a:r>
            <a:r>
              <a:rPr lang="en-US" dirty="0">
                <a:effectLst/>
              </a:rPr>
              <a:t>CREATOR</a:t>
            </a:r>
            <a:endParaRPr lang="en-US" dirty="0"/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B14C49E1-91E5-45C0-B070-8A477E664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502" b="26502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6071824-BB10-4300-BF49-CE59504E7C6B}"/>
              </a:ext>
            </a:extLst>
          </p:cNvPr>
          <p:cNvSpPr txBox="1"/>
          <p:nvPr/>
        </p:nvSpPr>
        <p:spPr>
          <a:xfrm>
            <a:off x="653141" y="5724413"/>
            <a:ext cx="11277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Avatari članova: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https://read.bookcreator.com/cUdOURYsFnQCgPE4iGg790R81D42/7qkXjAyaTkaztusmaqQwaA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Podmornice: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https://app.bookcreator.com/library/-MXct0CFpJertXKcjgUx/cUdOURYsFnQCgPE4iGg790R81D42/bVeCCGeqQDaPu_pEj2Uw7w/6L5akkcVTIa0TYxaR-x6-Q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0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događaj]]</Template>
  <TotalTime>868</TotalTime>
  <Words>841</Words>
  <Application>Microsoft Office PowerPoint</Application>
  <PresentationFormat>Široki zaslon</PresentationFormat>
  <Paragraphs>60</Paragraphs>
  <Slides>15</Slides>
  <Notes>12</Notes>
  <HiddenSlides>0</HiddenSlides>
  <MMClips>4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Abadi</vt:lpstr>
      <vt:lpstr>Arial</vt:lpstr>
      <vt:lpstr>Calibri</vt:lpstr>
      <vt:lpstr>Modern Love</vt:lpstr>
      <vt:lpstr>The Hand</vt:lpstr>
      <vt:lpstr>SketchyVTI</vt:lpstr>
      <vt:lpstr>U 21. STOLJEĆU </vt:lpstr>
      <vt:lpstr>The Beatles</vt:lpstr>
      <vt:lpstr>PowerPoint prezentacija</vt:lpstr>
      <vt:lpstr>The Beatles</vt:lpstr>
      <vt:lpstr>AVATAR MAKER https://avatarmaker.com/ </vt:lpstr>
      <vt:lpstr>PowerPoint prezentacija</vt:lpstr>
      <vt:lpstr>PADLET </vt:lpstr>
      <vt:lpstr>CHROME MUSIC LAB</vt:lpstr>
      <vt:lpstr>BOOK CREATOR</vt:lpstr>
      <vt:lpstr>PowerPoint prezentacija</vt:lpstr>
      <vt:lpstr>Video</vt:lpstr>
      <vt:lpstr>PowerPoint prezentacija</vt:lpstr>
      <vt:lpstr>ICT  in  Music teaching</vt:lpstr>
      <vt:lpstr>PowerPoint prezentacija</vt:lpstr>
      <vt:lpstr>Evaluacija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21. STOLJEĆU </dc:title>
  <dc:creator>Pina</dc:creator>
  <cp:lastModifiedBy>Pina Žilić</cp:lastModifiedBy>
  <cp:revision>1</cp:revision>
  <dcterms:created xsi:type="dcterms:W3CDTF">2021-08-23T08:27:42Z</dcterms:created>
  <dcterms:modified xsi:type="dcterms:W3CDTF">2021-10-26T17:09:06Z</dcterms:modified>
</cp:coreProperties>
</file>