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2" r:id="rId6"/>
    <p:sldId id="265" r:id="rId7"/>
    <p:sldId id="264" r:id="rId8"/>
    <p:sldId id="263" r:id="rId9"/>
    <p:sldId id="266" r:id="rId10"/>
    <p:sldId id="269" r:id="rId11"/>
    <p:sldId id="268" r:id="rId12"/>
    <p:sldId id="267" r:id="rId13"/>
    <p:sldId id="261" r:id="rId14"/>
    <p:sldId id="260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DB6C82-D286-46BA-8D01-9EC9D898E8CF}" v="30" dt="2021-10-08T21:51:38.7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ja Hoić" userId="901adbd36cc243b7" providerId="LiveId" clId="{98DB6C82-D286-46BA-8D01-9EC9D898E8CF}"/>
    <pc:docChg chg="undo redo custSel addSld modSld sldOrd">
      <pc:chgData name="Maja Hoić" userId="901adbd36cc243b7" providerId="LiveId" clId="{98DB6C82-D286-46BA-8D01-9EC9D898E8CF}" dt="2021-10-08T21:54:02.041" v="1469" actId="1076"/>
      <pc:docMkLst>
        <pc:docMk/>
      </pc:docMkLst>
      <pc:sldChg chg="addSp delSp modSp mod">
        <pc:chgData name="Maja Hoić" userId="901adbd36cc243b7" providerId="LiveId" clId="{98DB6C82-D286-46BA-8D01-9EC9D898E8CF}" dt="2021-10-08T20:32:05.729" v="154" actId="1076"/>
        <pc:sldMkLst>
          <pc:docMk/>
          <pc:sldMk cId="1934281533" sldId="258"/>
        </pc:sldMkLst>
        <pc:spChg chg="del">
          <ac:chgData name="Maja Hoić" userId="901adbd36cc243b7" providerId="LiveId" clId="{98DB6C82-D286-46BA-8D01-9EC9D898E8CF}" dt="2021-10-08T20:12:31.387" v="0" actId="478"/>
          <ac:spMkLst>
            <pc:docMk/>
            <pc:sldMk cId="1934281533" sldId="258"/>
            <ac:spMk id="2" creationId="{B37AACF3-837A-4880-A806-37040F0DAA80}"/>
          </ac:spMkLst>
        </pc:spChg>
        <pc:spChg chg="del">
          <ac:chgData name="Maja Hoić" userId="901adbd36cc243b7" providerId="LiveId" clId="{98DB6C82-D286-46BA-8D01-9EC9D898E8CF}" dt="2021-10-08T20:12:32.430" v="1" actId="478"/>
          <ac:spMkLst>
            <pc:docMk/>
            <pc:sldMk cId="1934281533" sldId="258"/>
            <ac:spMk id="3" creationId="{0506803A-E7F4-4803-AD6F-ED37727EC72B}"/>
          </ac:spMkLst>
        </pc:spChg>
        <pc:spChg chg="add mod">
          <ac:chgData name="Maja Hoić" userId="901adbd36cc243b7" providerId="LiveId" clId="{98DB6C82-D286-46BA-8D01-9EC9D898E8CF}" dt="2021-10-08T20:20:24.666" v="52" actId="207"/>
          <ac:spMkLst>
            <pc:docMk/>
            <pc:sldMk cId="1934281533" sldId="258"/>
            <ac:spMk id="6" creationId="{0FCC7662-A9E5-493F-9135-EA7007834F06}"/>
          </ac:spMkLst>
        </pc:spChg>
        <pc:spChg chg="add mod">
          <ac:chgData name="Maja Hoić" userId="901adbd36cc243b7" providerId="LiveId" clId="{98DB6C82-D286-46BA-8D01-9EC9D898E8CF}" dt="2021-10-08T20:31:47.702" v="150" actId="1076"/>
          <ac:spMkLst>
            <pc:docMk/>
            <pc:sldMk cId="1934281533" sldId="258"/>
            <ac:spMk id="12" creationId="{EC325B57-BF20-4073-84C2-E005A16EB5DF}"/>
          </ac:spMkLst>
        </pc:spChg>
        <pc:spChg chg="add mod">
          <ac:chgData name="Maja Hoić" userId="901adbd36cc243b7" providerId="LiveId" clId="{98DB6C82-D286-46BA-8D01-9EC9D898E8CF}" dt="2021-10-08T20:32:05.729" v="154" actId="1076"/>
          <ac:spMkLst>
            <pc:docMk/>
            <pc:sldMk cId="1934281533" sldId="258"/>
            <ac:spMk id="14" creationId="{C815AB1B-3610-4495-B3CF-83A39F5E6DBB}"/>
          </ac:spMkLst>
        </pc:spChg>
        <pc:picChg chg="add mod">
          <ac:chgData name="Maja Hoić" userId="901adbd36cc243b7" providerId="LiveId" clId="{98DB6C82-D286-46BA-8D01-9EC9D898E8CF}" dt="2021-10-08T20:30:28.527" v="67" actId="1076"/>
          <ac:picMkLst>
            <pc:docMk/>
            <pc:sldMk cId="1934281533" sldId="258"/>
            <ac:picMk id="9" creationId="{EDEB9DDD-F286-4C51-91AA-92F77BE4B619}"/>
          </ac:picMkLst>
        </pc:picChg>
        <pc:picChg chg="add mod">
          <ac:chgData name="Maja Hoić" userId="901adbd36cc243b7" providerId="LiveId" clId="{98DB6C82-D286-46BA-8D01-9EC9D898E8CF}" dt="2021-10-08T20:31:57.153" v="152" actId="14100"/>
          <ac:picMkLst>
            <pc:docMk/>
            <pc:sldMk cId="1934281533" sldId="258"/>
            <ac:picMk id="11" creationId="{DFC85629-A36A-483D-B381-DB1349C075F7}"/>
          </ac:picMkLst>
        </pc:picChg>
      </pc:sldChg>
      <pc:sldChg chg="modSp mod">
        <pc:chgData name="Maja Hoić" userId="901adbd36cc243b7" providerId="LiveId" clId="{98DB6C82-D286-46BA-8D01-9EC9D898E8CF}" dt="2021-10-08T20:32:40.828" v="200" actId="20577"/>
        <pc:sldMkLst>
          <pc:docMk/>
          <pc:sldMk cId="1760512822" sldId="259"/>
        </pc:sldMkLst>
        <pc:spChg chg="mod">
          <ac:chgData name="Maja Hoić" userId="901adbd36cc243b7" providerId="LiveId" clId="{98DB6C82-D286-46BA-8D01-9EC9D898E8CF}" dt="2021-10-08T20:32:40.828" v="200" actId="20577"/>
          <ac:spMkLst>
            <pc:docMk/>
            <pc:sldMk cId="1760512822" sldId="259"/>
            <ac:spMk id="2" creationId="{B37AACF3-837A-4880-A806-37040F0DAA80}"/>
          </ac:spMkLst>
        </pc:spChg>
      </pc:sldChg>
      <pc:sldChg chg="addSp delSp modSp add mod">
        <pc:chgData name="Maja Hoić" userId="901adbd36cc243b7" providerId="LiveId" clId="{98DB6C82-D286-46BA-8D01-9EC9D898E8CF}" dt="2021-10-08T20:43:06.511" v="262" actId="14100"/>
        <pc:sldMkLst>
          <pc:docMk/>
          <pc:sldMk cId="702819351" sldId="262"/>
        </pc:sldMkLst>
        <pc:spChg chg="mod">
          <ac:chgData name="Maja Hoić" userId="901adbd36cc243b7" providerId="LiveId" clId="{98DB6C82-D286-46BA-8D01-9EC9D898E8CF}" dt="2021-10-08T20:39:59.433" v="202" actId="20577"/>
          <ac:spMkLst>
            <pc:docMk/>
            <pc:sldMk cId="702819351" sldId="262"/>
            <ac:spMk id="2" creationId="{B37AACF3-837A-4880-A806-37040F0DAA80}"/>
          </ac:spMkLst>
        </pc:spChg>
        <pc:spChg chg="add mod">
          <ac:chgData name="Maja Hoić" userId="901adbd36cc243b7" providerId="LiveId" clId="{98DB6C82-D286-46BA-8D01-9EC9D898E8CF}" dt="2021-10-08T20:43:06.511" v="262" actId="14100"/>
          <ac:spMkLst>
            <pc:docMk/>
            <pc:sldMk cId="702819351" sldId="262"/>
            <ac:spMk id="9" creationId="{17760C21-CA24-41A3-9D79-127BD3B93E87}"/>
          </ac:spMkLst>
        </pc:spChg>
        <pc:picChg chg="add del mod">
          <ac:chgData name="Maja Hoić" userId="901adbd36cc243b7" providerId="LiveId" clId="{98DB6C82-D286-46BA-8D01-9EC9D898E8CF}" dt="2021-10-08T20:40:48.372" v="225" actId="931"/>
          <ac:picMkLst>
            <pc:docMk/>
            <pc:sldMk cId="702819351" sldId="262"/>
            <ac:picMk id="7" creationId="{10D70881-01BC-4B21-A65E-B1961BBCB5DC}"/>
          </ac:picMkLst>
        </pc:picChg>
      </pc:sldChg>
      <pc:sldChg chg="addSp delSp modSp add mod">
        <pc:chgData name="Maja Hoić" userId="901adbd36cc243b7" providerId="LiveId" clId="{98DB6C82-D286-46BA-8D01-9EC9D898E8CF}" dt="2021-10-08T21:34:07.122" v="1009" actId="20577"/>
        <pc:sldMkLst>
          <pc:docMk/>
          <pc:sldMk cId="2707309420" sldId="263"/>
        </pc:sldMkLst>
        <pc:spChg chg="mod">
          <ac:chgData name="Maja Hoić" userId="901adbd36cc243b7" providerId="LiveId" clId="{98DB6C82-D286-46BA-8D01-9EC9D898E8CF}" dt="2021-10-08T21:34:00.171" v="1002" actId="20577"/>
          <ac:spMkLst>
            <pc:docMk/>
            <pc:sldMk cId="2707309420" sldId="263"/>
            <ac:spMk id="2" creationId="{B37AACF3-837A-4880-A806-37040F0DAA80}"/>
          </ac:spMkLst>
        </pc:spChg>
        <pc:spChg chg="mod">
          <ac:chgData name="Maja Hoić" userId="901adbd36cc243b7" providerId="LiveId" clId="{98DB6C82-D286-46BA-8D01-9EC9D898E8CF}" dt="2021-10-08T21:34:00.741" v="1004" actId="20577"/>
          <ac:spMkLst>
            <pc:docMk/>
            <pc:sldMk cId="2707309420" sldId="263"/>
            <ac:spMk id="3" creationId="{0506803A-E7F4-4803-AD6F-ED37727EC72B}"/>
          </ac:spMkLst>
        </pc:spChg>
        <pc:spChg chg="mod">
          <ac:chgData name="Maja Hoić" userId="901adbd36cc243b7" providerId="LiveId" clId="{98DB6C82-D286-46BA-8D01-9EC9D898E8CF}" dt="2021-10-08T21:34:07.122" v="1009" actId="20577"/>
          <ac:spMkLst>
            <pc:docMk/>
            <pc:sldMk cId="2707309420" sldId="263"/>
            <ac:spMk id="4" creationId="{1341838B-63C1-4CF2-8D9B-82A3F0150288}"/>
          </ac:spMkLst>
        </pc:spChg>
        <pc:spChg chg="add mod">
          <ac:chgData name="Maja Hoić" userId="901adbd36cc243b7" providerId="LiveId" clId="{98DB6C82-D286-46BA-8D01-9EC9D898E8CF}" dt="2021-10-08T21:34:00.306" v="1003" actId="20577"/>
          <ac:spMkLst>
            <pc:docMk/>
            <pc:sldMk cId="2707309420" sldId="263"/>
            <ac:spMk id="7" creationId="{CEF03E70-9912-4324-BF1C-117C1495BA4D}"/>
          </ac:spMkLst>
        </pc:spChg>
        <pc:spChg chg="add mod">
          <ac:chgData name="Maja Hoić" userId="901adbd36cc243b7" providerId="LiveId" clId="{98DB6C82-D286-46BA-8D01-9EC9D898E8CF}" dt="2021-10-08T21:11:14.880" v="846" actId="14100"/>
          <ac:spMkLst>
            <pc:docMk/>
            <pc:sldMk cId="2707309420" sldId="263"/>
            <ac:spMk id="11" creationId="{765F7157-E48C-40E6-AC6D-D00735F021ED}"/>
          </ac:spMkLst>
        </pc:spChg>
        <pc:spChg chg="add mod">
          <ac:chgData name="Maja Hoić" userId="901adbd36cc243b7" providerId="LiveId" clId="{98DB6C82-D286-46BA-8D01-9EC9D898E8CF}" dt="2021-10-08T21:10:04.453" v="841" actId="1076"/>
          <ac:spMkLst>
            <pc:docMk/>
            <pc:sldMk cId="2707309420" sldId="263"/>
            <ac:spMk id="17" creationId="{70FE1401-8627-4657-B37C-90D224391252}"/>
          </ac:spMkLst>
        </pc:spChg>
        <pc:spChg chg="add mod">
          <ac:chgData name="Maja Hoić" userId="901adbd36cc243b7" providerId="LiveId" clId="{98DB6C82-D286-46BA-8D01-9EC9D898E8CF}" dt="2021-10-08T21:11:36.949" v="851" actId="1076"/>
          <ac:spMkLst>
            <pc:docMk/>
            <pc:sldMk cId="2707309420" sldId="263"/>
            <ac:spMk id="18" creationId="{80B0A983-5D4D-4816-8E88-99FC29F3AEBC}"/>
          </ac:spMkLst>
        </pc:spChg>
        <pc:spChg chg="add del">
          <ac:chgData name="Maja Hoić" userId="901adbd36cc243b7" providerId="LiveId" clId="{98DB6C82-D286-46BA-8D01-9EC9D898E8CF}" dt="2021-10-08T21:21:27.068" v="853" actId="22"/>
          <ac:spMkLst>
            <pc:docMk/>
            <pc:sldMk cId="2707309420" sldId="263"/>
            <ac:spMk id="21" creationId="{9B3A942B-E1D7-4E9C-99B5-E7CDFA7F4D10}"/>
          </ac:spMkLst>
        </pc:spChg>
        <pc:picChg chg="add del mod">
          <ac:chgData name="Maja Hoić" userId="901adbd36cc243b7" providerId="LiveId" clId="{98DB6C82-D286-46BA-8D01-9EC9D898E8CF}" dt="2021-10-08T20:58:22.006" v="611" actId="478"/>
          <ac:picMkLst>
            <pc:docMk/>
            <pc:sldMk cId="2707309420" sldId="263"/>
            <ac:picMk id="6" creationId="{9FDA3C25-ADFA-4FE7-B505-8CDEDF69F685}"/>
          </ac:picMkLst>
        </pc:picChg>
        <pc:picChg chg="add mod">
          <ac:chgData name="Maja Hoić" userId="901adbd36cc243b7" providerId="LiveId" clId="{98DB6C82-D286-46BA-8D01-9EC9D898E8CF}" dt="2021-10-08T21:11:32.665" v="849" actId="1076"/>
          <ac:picMkLst>
            <pc:docMk/>
            <pc:sldMk cId="2707309420" sldId="263"/>
            <ac:picMk id="16" creationId="{822B5046-7E65-4B76-926A-A245B29B72F3}"/>
          </ac:picMkLst>
        </pc:picChg>
        <pc:cxnChg chg="add mod">
          <ac:chgData name="Maja Hoić" userId="901adbd36cc243b7" providerId="LiveId" clId="{98DB6C82-D286-46BA-8D01-9EC9D898E8CF}" dt="2021-10-08T21:07:44.167" v="799" actId="1076"/>
          <ac:cxnSpMkLst>
            <pc:docMk/>
            <pc:sldMk cId="2707309420" sldId="263"/>
            <ac:cxnSpMk id="10" creationId="{F18E5F8D-9308-4419-AC40-E9520A500F2A}"/>
          </ac:cxnSpMkLst>
        </pc:cxnChg>
      </pc:sldChg>
      <pc:sldChg chg="addSp modSp add mod">
        <pc:chgData name="Maja Hoić" userId="901adbd36cc243b7" providerId="LiveId" clId="{98DB6C82-D286-46BA-8D01-9EC9D898E8CF}" dt="2021-10-08T21:10:42.310" v="842" actId="403"/>
        <pc:sldMkLst>
          <pc:docMk/>
          <pc:sldMk cId="3070082469" sldId="264"/>
        </pc:sldMkLst>
        <pc:spChg chg="mod">
          <ac:chgData name="Maja Hoić" userId="901adbd36cc243b7" providerId="LiveId" clId="{98DB6C82-D286-46BA-8D01-9EC9D898E8CF}" dt="2021-10-08T21:10:42.310" v="842" actId="403"/>
          <ac:spMkLst>
            <pc:docMk/>
            <pc:sldMk cId="3070082469" sldId="264"/>
            <ac:spMk id="2" creationId="{B37AACF3-837A-4880-A806-37040F0DAA80}"/>
          </ac:spMkLst>
        </pc:spChg>
        <pc:spChg chg="mod">
          <ac:chgData name="Maja Hoić" userId="901adbd36cc243b7" providerId="LiveId" clId="{98DB6C82-D286-46BA-8D01-9EC9D898E8CF}" dt="2021-10-08T20:50:09.819" v="383" actId="20577"/>
          <ac:spMkLst>
            <pc:docMk/>
            <pc:sldMk cId="3070082469" sldId="264"/>
            <ac:spMk id="3" creationId="{0506803A-E7F4-4803-AD6F-ED37727EC72B}"/>
          </ac:spMkLst>
        </pc:spChg>
        <pc:spChg chg="add mod">
          <ac:chgData name="Maja Hoić" userId="901adbd36cc243b7" providerId="LiveId" clId="{98DB6C82-D286-46BA-8D01-9EC9D898E8CF}" dt="2021-10-08T20:52:38.458" v="468" actId="20577"/>
          <ac:spMkLst>
            <pc:docMk/>
            <pc:sldMk cId="3070082469" sldId="264"/>
            <ac:spMk id="6" creationId="{EC40DE00-3184-4736-9924-C885921A6113}"/>
          </ac:spMkLst>
        </pc:spChg>
      </pc:sldChg>
      <pc:sldChg chg="addSp delSp modSp add mod">
        <pc:chgData name="Maja Hoić" userId="901adbd36cc243b7" providerId="LiveId" clId="{98DB6C82-D286-46BA-8D01-9EC9D898E8CF}" dt="2021-10-08T20:43:12.736" v="264"/>
        <pc:sldMkLst>
          <pc:docMk/>
          <pc:sldMk cId="1103016310" sldId="265"/>
        </pc:sldMkLst>
        <pc:spChg chg="add del mod">
          <ac:chgData name="Maja Hoić" userId="901adbd36cc243b7" providerId="LiveId" clId="{98DB6C82-D286-46BA-8D01-9EC9D898E8CF}" dt="2021-10-08T20:43:11.615" v="263" actId="478"/>
          <ac:spMkLst>
            <pc:docMk/>
            <pc:sldMk cId="1103016310" sldId="265"/>
            <ac:spMk id="12" creationId="{39EE6337-FB31-4231-94CE-BF44AC19921C}"/>
          </ac:spMkLst>
        </pc:spChg>
        <pc:spChg chg="add mod">
          <ac:chgData name="Maja Hoić" userId="901adbd36cc243b7" providerId="LiveId" clId="{98DB6C82-D286-46BA-8D01-9EC9D898E8CF}" dt="2021-10-08T20:43:12.736" v="264"/>
          <ac:spMkLst>
            <pc:docMk/>
            <pc:sldMk cId="1103016310" sldId="265"/>
            <ac:spMk id="13" creationId="{26CDD1AA-8BEA-40E9-84CB-4526A237C642}"/>
          </ac:spMkLst>
        </pc:spChg>
        <pc:picChg chg="add del mod">
          <ac:chgData name="Maja Hoić" userId="901adbd36cc243b7" providerId="LiveId" clId="{98DB6C82-D286-46BA-8D01-9EC9D898E8CF}" dt="2021-10-08T20:40:44.023" v="218" actId="931"/>
          <ac:picMkLst>
            <pc:docMk/>
            <pc:sldMk cId="1103016310" sldId="265"/>
            <ac:picMk id="7" creationId="{C829483D-BBA2-4758-A41B-4D434716D47D}"/>
          </ac:picMkLst>
        </pc:picChg>
        <pc:picChg chg="add mod">
          <ac:chgData name="Maja Hoić" userId="901adbd36cc243b7" providerId="LiveId" clId="{98DB6C82-D286-46BA-8D01-9EC9D898E8CF}" dt="2021-10-08T20:40:55.403" v="228" actId="962"/>
          <ac:picMkLst>
            <pc:docMk/>
            <pc:sldMk cId="1103016310" sldId="265"/>
            <ac:picMk id="10" creationId="{08DF5E64-8CA2-4B89-8FB2-4B22874FB226}"/>
          </ac:picMkLst>
        </pc:picChg>
      </pc:sldChg>
      <pc:sldChg chg="delSp modSp add mod ord">
        <pc:chgData name="Maja Hoić" userId="901adbd36cc243b7" providerId="LiveId" clId="{98DB6C82-D286-46BA-8D01-9EC9D898E8CF}" dt="2021-10-08T21:34:03.542" v="1007" actId="20577"/>
        <pc:sldMkLst>
          <pc:docMk/>
          <pc:sldMk cId="2768683593" sldId="266"/>
        </pc:sldMkLst>
        <pc:spChg chg="mod">
          <ac:chgData name="Maja Hoić" userId="901adbd36cc243b7" providerId="LiveId" clId="{98DB6C82-D286-46BA-8D01-9EC9D898E8CF}" dt="2021-10-08T21:22:21.710" v="925" actId="20577"/>
          <ac:spMkLst>
            <pc:docMk/>
            <pc:sldMk cId="2768683593" sldId="266"/>
            <ac:spMk id="2" creationId="{B37AACF3-837A-4880-A806-37040F0DAA80}"/>
          </ac:spMkLst>
        </pc:spChg>
        <pc:spChg chg="mod">
          <ac:chgData name="Maja Hoić" userId="901adbd36cc243b7" providerId="LiveId" clId="{98DB6C82-D286-46BA-8D01-9EC9D898E8CF}" dt="2021-10-08T21:34:03.542" v="1007" actId="20577"/>
          <ac:spMkLst>
            <pc:docMk/>
            <pc:sldMk cId="2768683593" sldId="266"/>
            <ac:spMk id="3" creationId="{0506803A-E7F4-4803-AD6F-ED37727EC72B}"/>
          </ac:spMkLst>
        </pc:spChg>
        <pc:spChg chg="del mod">
          <ac:chgData name="Maja Hoić" userId="901adbd36cc243b7" providerId="LiveId" clId="{98DB6C82-D286-46BA-8D01-9EC9D898E8CF}" dt="2021-10-08T21:21:38.332" v="858"/>
          <ac:spMkLst>
            <pc:docMk/>
            <pc:sldMk cId="2768683593" sldId="266"/>
            <ac:spMk id="13" creationId="{26CDD1AA-8BEA-40E9-84CB-4526A237C642}"/>
          </ac:spMkLst>
        </pc:spChg>
        <pc:picChg chg="del">
          <ac:chgData name="Maja Hoić" userId="901adbd36cc243b7" providerId="LiveId" clId="{98DB6C82-D286-46BA-8D01-9EC9D898E8CF}" dt="2021-10-08T21:21:35.935" v="855" actId="478"/>
          <ac:picMkLst>
            <pc:docMk/>
            <pc:sldMk cId="2768683593" sldId="266"/>
            <ac:picMk id="10" creationId="{08DF5E64-8CA2-4B89-8FB2-4B22874FB226}"/>
          </ac:picMkLst>
        </pc:picChg>
      </pc:sldChg>
      <pc:sldChg chg="addSp delSp modSp add mod">
        <pc:chgData name="Maja Hoić" userId="901adbd36cc243b7" providerId="LiveId" clId="{98DB6C82-D286-46BA-8D01-9EC9D898E8CF}" dt="2021-10-08T21:49:22.038" v="1181" actId="20577"/>
        <pc:sldMkLst>
          <pc:docMk/>
          <pc:sldMk cId="530073743" sldId="267"/>
        </pc:sldMkLst>
        <pc:spChg chg="del">
          <ac:chgData name="Maja Hoić" userId="901adbd36cc243b7" providerId="LiveId" clId="{98DB6C82-D286-46BA-8D01-9EC9D898E8CF}" dt="2021-10-08T21:46:45.999" v="1063" actId="478"/>
          <ac:spMkLst>
            <pc:docMk/>
            <pc:sldMk cId="530073743" sldId="267"/>
            <ac:spMk id="2" creationId="{B37AACF3-837A-4880-A806-37040F0DAA80}"/>
          </ac:spMkLst>
        </pc:spChg>
        <pc:spChg chg="del">
          <ac:chgData name="Maja Hoić" userId="901adbd36cc243b7" providerId="LiveId" clId="{98DB6C82-D286-46BA-8D01-9EC9D898E8CF}" dt="2021-10-08T21:46:46.994" v="1064" actId="478"/>
          <ac:spMkLst>
            <pc:docMk/>
            <pc:sldMk cId="530073743" sldId="267"/>
            <ac:spMk id="3" creationId="{0506803A-E7F4-4803-AD6F-ED37727EC72B}"/>
          </ac:spMkLst>
        </pc:spChg>
        <pc:spChg chg="add mod">
          <ac:chgData name="Maja Hoić" userId="901adbd36cc243b7" providerId="LiveId" clId="{98DB6C82-D286-46BA-8D01-9EC9D898E8CF}" dt="2021-10-08T21:49:22.038" v="1181" actId="20577"/>
          <ac:spMkLst>
            <pc:docMk/>
            <pc:sldMk cId="530073743" sldId="267"/>
            <ac:spMk id="9" creationId="{FB0FF8D4-07C4-4623-9ABC-CC404FBDE91C}"/>
          </ac:spMkLst>
        </pc:spChg>
        <pc:spChg chg="add mod">
          <ac:chgData name="Maja Hoić" userId="901adbd36cc243b7" providerId="LiveId" clId="{98DB6C82-D286-46BA-8D01-9EC9D898E8CF}" dt="2021-10-08T21:49:05.240" v="1173" actId="1076"/>
          <ac:spMkLst>
            <pc:docMk/>
            <pc:sldMk cId="530073743" sldId="267"/>
            <ac:spMk id="10" creationId="{96D97BE6-ECA3-4B36-9492-C9E2AE7D8058}"/>
          </ac:spMkLst>
        </pc:spChg>
        <pc:picChg chg="add mod">
          <ac:chgData name="Maja Hoić" userId="901adbd36cc243b7" providerId="LiveId" clId="{98DB6C82-D286-46BA-8D01-9EC9D898E8CF}" dt="2021-10-08T21:49:07.902" v="1174" actId="1076"/>
          <ac:picMkLst>
            <pc:docMk/>
            <pc:sldMk cId="530073743" sldId="267"/>
            <ac:picMk id="7" creationId="{9A6EF67C-1A70-47F2-8EEA-11DF268C3794}"/>
          </ac:picMkLst>
        </pc:picChg>
      </pc:sldChg>
      <pc:sldChg chg="addSp modSp add mod">
        <pc:chgData name="Maja Hoić" userId="901adbd36cc243b7" providerId="LiveId" clId="{98DB6C82-D286-46BA-8D01-9EC9D898E8CF}" dt="2021-10-08T21:54:02.041" v="1469" actId="1076"/>
        <pc:sldMkLst>
          <pc:docMk/>
          <pc:sldMk cId="3493839146" sldId="268"/>
        </pc:sldMkLst>
        <pc:spChg chg="mod">
          <ac:chgData name="Maja Hoić" userId="901adbd36cc243b7" providerId="LiveId" clId="{98DB6C82-D286-46BA-8D01-9EC9D898E8CF}" dt="2021-10-08T21:53:52.699" v="1467" actId="27636"/>
          <ac:spMkLst>
            <pc:docMk/>
            <pc:sldMk cId="3493839146" sldId="268"/>
            <ac:spMk id="2" creationId="{B37AACF3-837A-4880-A806-37040F0DAA80}"/>
          </ac:spMkLst>
        </pc:spChg>
        <pc:spChg chg="mod">
          <ac:chgData name="Maja Hoić" userId="901adbd36cc243b7" providerId="LiveId" clId="{98DB6C82-D286-46BA-8D01-9EC9D898E8CF}" dt="2021-10-08T21:53:58.080" v="1468" actId="207"/>
          <ac:spMkLst>
            <pc:docMk/>
            <pc:sldMk cId="3493839146" sldId="268"/>
            <ac:spMk id="3" creationId="{0506803A-E7F4-4803-AD6F-ED37727EC72B}"/>
          </ac:spMkLst>
        </pc:spChg>
        <pc:spChg chg="add mod">
          <ac:chgData name="Maja Hoić" userId="901adbd36cc243b7" providerId="LiveId" clId="{98DB6C82-D286-46BA-8D01-9EC9D898E8CF}" dt="2021-10-08T21:54:02.041" v="1469" actId="1076"/>
          <ac:spMkLst>
            <pc:docMk/>
            <pc:sldMk cId="3493839146" sldId="268"/>
            <ac:spMk id="6" creationId="{70624234-2DB9-4AC2-86A5-A1A5AE60C3BC}"/>
          </ac:spMkLst>
        </pc:spChg>
      </pc:sldChg>
      <pc:sldChg chg="addSp delSp modSp add mod setBg">
        <pc:chgData name="Maja Hoić" userId="901adbd36cc243b7" providerId="LiveId" clId="{98DB6C82-D286-46BA-8D01-9EC9D898E8CF}" dt="2021-10-08T21:50:04.200" v="1202" actId="1076"/>
        <pc:sldMkLst>
          <pc:docMk/>
          <pc:sldMk cId="412221357" sldId="269"/>
        </pc:sldMkLst>
        <pc:spChg chg="mod">
          <ac:chgData name="Maja Hoić" userId="901adbd36cc243b7" providerId="LiveId" clId="{98DB6C82-D286-46BA-8D01-9EC9D898E8CF}" dt="2021-10-08T21:50:04.200" v="1202" actId="1076"/>
          <ac:spMkLst>
            <pc:docMk/>
            <pc:sldMk cId="412221357" sldId="269"/>
            <ac:spMk id="2" creationId="{B37AACF3-837A-4880-A806-37040F0DAA80}"/>
          </ac:spMkLst>
        </pc:spChg>
        <pc:spChg chg="mod">
          <ac:chgData name="Maja Hoić" userId="901adbd36cc243b7" providerId="LiveId" clId="{98DB6C82-D286-46BA-8D01-9EC9D898E8CF}" dt="2021-10-08T21:43:10.841" v="1059" actId="1076"/>
          <ac:spMkLst>
            <pc:docMk/>
            <pc:sldMk cId="412221357" sldId="269"/>
            <ac:spMk id="3" creationId="{0506803A-E7F4-4803-AD6F-ED37727EC72B}"/>
          </ac:spMkLst>
        </pc:spChg>
        <pc:graphicFrameChg chg="add del mod">
          <ac:chgData name="Maja Hoić" userId="901adbd36cc243b7" providerId="LiveId" clId="{98DB6C82-D286-46BA-8D01-9EC9D898E8CF}" dt="2021-10-08T21:42:02.134" v="1014"/>
          <ac:graphicFrameMkLst>
            <pc:docMk/>
            <pc:sldMk cId="412221357" sldId="269"/>
            <ac:graphicFrameMk id="9" creationId="{D0711BEE-E01A-4794-99D6-9E1DAEB864C0}"/>
          </ac:graphicFrameMkLst>
        </pc:graphicFrameChg>
        <pc:picChg chg="add mod">
          <ac:chgData name="Maja Hoić" userId="901adbd36cc243b7" providerId="LiveId" clId="{98DB6C82-D286-46BA-8D01-9EC9D898E8CF}" dt="2021-10-08T21:43:05.723" v="1057" actId="1076"/>
          <ac:picMkLst>
            <pc:docMk/>
            <pc:sldMk cId="412221357" sldId="269"/>
            <ac:picMk id="7" creationId="{28DD1897-FF2E-4BD8-8E7A-4FC47FB439F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4D1FE-9D8B-4F90-8B03-1F0B097A681D}" type="datetimeFigureOut">
              <a:rPr lang="hr-HR" smtClean="0"/>
              <a:t>8.10.2021.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3E601-9D68-46A7-AAC5-853F5E7C0C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0616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8A17D0-99A9-4B25-AF66-F18BBF00E9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AD02891-A494-47DB-A214-80FA4B0C8A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E02FF64-3842-49F4-AEBF-B8BE066E0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4A07-07C7-4FAD-90F5-6E9B7ED30801}" type="datetime1">
              <a:rPr lang="hr-HR" smtClean="0"/>
              <a:t>8.10.2021.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F91927A-FD06-4326-9789-D383C0E2B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GIMNAZIJA NOVA GRADIŠKA</a:t>
            </a:r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D82E8E6-B576-4B6F-81F6-39214658A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EB0FF-0BAF-4424-AD44-D2C5F3737C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357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C6A4A15-8701-4172-AF4E-E39131653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3E1E5744-535F-4FD2-9821-E21AE89C82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E3B256B-B266-4FA3-8EDE-DE3F4627F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2F6F-C512-49B0-9A94-ACF13AE36BB0}" type="datetime1">
              <a:rPr lang="hr-HR" smtClean="0"/>
              <a:t>8.10.2021.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8E6AFC1-65BE-4328-8E71-E6DD90AB4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GIMNAZIJA NOVA GRADIŠKA</a:t>
            </a:r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587E42B-34C6-4610-BD65-EDA130305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EB0FF-0BAF-4424-AD44-D2C5F3737C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0982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4B00827C-F10D-4294-94F5-8CB747707C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55B0FD6B-F549-434A-B9BD-213F8A0CB0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8ADF8A5-21CF-41EC-9947-D491CDD21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5F83E-4FDD-4164-B8FF-831A3A7FC565}" type="datetime1">
              <a:rPr lang="hr-HR" smtClean="0"/>
              <a:t>8.10.2021.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51A2186-4ED1-4630-A68B-65C0CC398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GIMNAZIJA NOVA GRADIŠKA</a:t>
            </a:r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55DC8DB-5FCD-4449-8BCB-6977523CB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EB0FF-0BAF-4424-AD44-D2C5F3737C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6101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090521E-7BFE-4C5D-955D-C450E3AED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BF4B4A9-5A5D-4072-9B46-39E5E3FA5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B3403B6-1B3B-4917-9F9E-5CC24CEA6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72F1-99D7-4A04-A62F-BF5C9AAE4CC1}" type="datetime1">
              <a:rPr lang="hr-HR" smtClean="0"/>
              <a:t>8.10.2021.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D7FDAFE-FF85-4EC4-8941-133BBED9B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GIMNAZIJA NOVA GRADIŠKA</a:t>
            </a:r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4435F01-1E00-4C9A-A731-A0F10010D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EB0FF-0BAF-4424-AD44-D2C5F3737C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3738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2BCBB80-5277-49AD-9CD5-2197B007C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3DF5094-7594-4067-A65C-7C2E81A1B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9678013-E6E0-49C7-9C25-9129316B6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C0D2-6089-4796-9273-4A5E5B52A20B}" type="datetime1">
              <a:rPr lang="hr-HR" smtClean="0"/>
              <a:t>8.10.2021.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6B2C189-C52D-4058-A81F-89213EEA7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GIMNAZIJA NOVA GRADIŠKA</a:t>
            </a:r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79426D1-731E-4388-99C9-30F0E60FB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EB0FF-0BAF-4424-AD44-D2C5F3737C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6862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1DE9C59-25C6-46D3-A270-F43F2CE63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D4CC807-8A83-4FA0-BF9E-E7D01BC249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5F2DCFE-C653-4A56-964B-9EFD678598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FD69375-016F-45C9-B87D-BB150DE78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0BD5-F4AC-498F-8B0F-CB70E2F8F4AB}" type="datetime1">
              <a:rPr lang="hr-HR" smtClean="0"/>
              <a:t>8.10.2021.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996BA22-4D63-45BF-ACB1-F11C6CE84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GIMNAZIJA NOVA GRADIŠKA</a:t>
            </a:r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0D523665-63D3-4A0B-ABAA-1C3852B68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EB0FF-0BAF-4424-AD44-D2C5F3737C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7689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769939F-3D28-4297-A38B-07DC82741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CC04BC1-A5E1-4432-AFC5-BDA01976B7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2B26E52-99F0-49F4-A941-2F1F38B52F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306D8710-3014-4476-9B3B-04A6820A0C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0A67D010-5ECA-47A3-B8E4-D45E3C1331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552CD692-2EAA-456C-A919-60E0E8AE8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017C-9EAC-47AD-B097-C1697AA03D83}" type="datetime1">
              <a:rPr lang="hr-HR" smtClean="0"/>
              <a:t>8.10.2021.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39A4DBB6-3B1B-4E5D-9D62-9D4B96533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GIMNAZIJA NOVA GRADIŠKA</a:t>
            </a:r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174862DA-0F3E-40AF-9B99-A6FE87FD9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EB0FF-0BAF-4424-AD44-D2C5F3737C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5588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DA52232-6FB4-4800-884C-0B5912A7A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92E04774-02D0-4411-8850-76EAACA38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8A8-6CA9-41B3-ABA2-D3CDD53444D4}" type="datetime1">
              <a:rPr lang="hr-HR" smtClean="0"/>
              <a:t>8.10.2021.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8FA8E21D-4ABA-4DD5-B6E2-54C6A5542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GIMNAZIJA NOVA GRADIŠKA</a:t>
            </a:r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7512599D-C0EA-42A8-9301-EADF97084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EB0FF-0BAF-4424-AD44-D2C5F3737C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6192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629F3A2A-839C-4C87-9E87-A1F8F90AB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F917-824D-4121-8536-504B9ECDC0CB}" type="datetime1">
              <a:rPr lang="hr-HR" smtClean="0"/>
              <a:t>8.10.2021.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6CD244FC-403F-463F-BA55-CA12A1373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GIMNAZIJA NOVA GRADIŠKA</a:t>
            </a:r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7C22CB8B-5C21-45EB-8960-6DFEA0673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EB0FF-0BAF-4424-AD44-D2C5F3737C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9783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1127199-B374-4C7A-BBC1-970AFF175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2CAC540-FB32-475F-AF81-D599A2750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590294ED-1CB1-442E-A747-242900A564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AEBB370-D724-4E11-9DDC-41ED1274F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8437-069B-4175-81D1-6C0086E5E572}" type="datetime1">
              <a:rPr lang="hr-HR" smtClean="0"/>
              <a:t>8.10.2021.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43892A9-140A-4404-9AD0-47CBED57D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GIMNAZIJA NOVA GRADIŠKA</a:t>
            </a:r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CB7965B7-9B4F-4B0E-8797-A83B2699A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EB0FF-0BAF-4424-AD44-D2C5F3737C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2648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5294EF6-6B3E-422E-B8B3-BD92CBD88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59B95C06-C4DB-45D8-9251-6233991BA5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3B340BA-50E0-41E4-BD81-67C4259D54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369B3CE-BB6F-48EA-AD28-3CE96EB19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8298D-A6A8-4F08-A3F4-28DBE86AD455}" type="datetime1">
              <a:rPr lang="hr-HR" smtClean="0"/>
              <a:t>8.10.2021.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9DA0715-8FBB-4501-B0A8-CC25F6399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GIMNAZIJA NOVA GRADIŠKA</a:t>
            </a:r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6349F27-62DC-427A-BC6D-3F7782839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EB0FF-0BAF-4424-AD44-D2C5F3737C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6595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BEF0D3F6-C580-4C48-BEF2-7640D2ECB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239278C-A572-4327-BF32-001A96DB2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A2808C3-A36E-4FF6-87DC-5F254AC10D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D5352-3E8A-43E6-A081-AE178DD195BA}" type="datetime1">
              <a:rPr lang="hr-HR" smtClean="0"/>
              <a:t>8.10.2021.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F25751C-F04F-40C9-BB20-2EA2A4C294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/>
              <a:t>GIMNAZIJA NOVA GRADIŠKA</a:t>
            </a:r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7AC44A4-09E3-4A4F-B6AB-EBEE7CC5CA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EB0FF-0BAF-4424-AD44-D2C5F3737C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652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7AACF3-837A-4880-A806-37040F0DAA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40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Kreativnim programiranjem </a:t>
            </a:r>
            <a:br>
              <a:rPr lang="hr-HR" sz="40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hr-HR" sz="40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 praga </a:t>
            </a:r>
            <a:br>
              <a:rPr lang="hr-HR" sz="40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hr-HR" sz="40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digitalne budućnosti književnosti</a:t>
            </a:r>
            <a:endParaRPr lang="hr-HR" sz="4000" b="1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506803A-E7F4-4803-AD6F-ED37727EC7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09391"/>
            <a:ext cx="9144000" cy="1348408"/>
          </a:xfrm>
        </p:spPr>
        <p:txBody>
          <a:bodyPr>
            <a:normAutofit/>
          </a:bodyPr>
          <a:lstStyle/>
          <a:p>
            <a:r>
              <a:rPr lang="hr-HR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Upoznavanje s elektroničkom književnosti </a:t>
            </a:r>
          </a:p>
          <a:p>
            <a:r>
              <a:rPr lang="hr-HR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kroz izradu</a:t>
            </a:r>
            <a:r>
              <a:rPr lang="hr-HR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hr-HR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književnog teksta u programskom jeziku Python</a:t>
            </a:r>
            <a:endParaRPr lang="hr-HR" sz="2000" dirty="0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1341838B-63C1-4CF2-8D9B-82A3F0150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GIMNAZIJA NOVA GRADIŠKA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EE1B06D-FE8B-4CEB-BBC6-DAFF3D3DE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0EC780BE-1329-4C81-BB9A-A6683494F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167501"/>
            <a:ext cx="1118818" cy="86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AE9580EF-DDD3-4523-9095-43DB690E1B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56" y="-1173"/>
            <a:ext cx="1764807" cy="1318799"/>
          </a:xfrm>
          <a:prstGeom prst="rect">
            <a:avLst/>
          </a:prstGeom>
        </p:spPr>
      </p:pic>
      <p:sp>
        <p:nvSpPr>
          <p:cNvPr id="9" name="TekstniOkvir 8">
            <a:extLst>
              <a:ext uri="{FF2B5EF4-FFF2-40B4-BE49-F238E27FC236}">
                <a16:creationId xmlns:a16="http://schemas.microsoft.com/office/drawing/2014/main" id="{364CA85A-5071-4035-BC60-65910C314584}"/>
              </a:ext>
            </a:extLst>
          </p:cNvPr>
          <p:cNvSpPr txBox="1"/>
          <p:nvPr/>
        </p:nvSpPr>
        <p:spPr>
          <a:xfrm>
            <a:off x="4038600" y="5257799"/>
            <a:ext cx="4114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Maja Hoić</a:t>
            </a:r>
          </a:p>
          <a:p>
            <a:pPr algn="ctr"/>
            <a:r>
              <a:rPr lang="hr-HR" sz="1600" dirty="0"/>
              <a:t>Stručna suradnica knjižničarka</a:t>
            </a:r>
          </a:p>
          <a:p>
            <a:pPr algn="ctr"/>
            <a:r>
              <a:rPr lang="hr-HR" sz="1600" dirty="0"/>
              <a:t>Gimnazija Nova Gradiška</a:t>
            </a:r>
          </a:p>
        </p:txBody>
      </p:sp>
    </p:spTree>
    <p:extLst>
      <p:ext uri="{BB962C8B-B14F-4D97-AF65-F5344CB8AC3E}">
        <p14:creationId xmlns:p14="http://schemas.microsoft.com/office/powerpoint/2010/main" val="4192072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7AACF3-837A-4880-A806-37040F0DAA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026" y="872194"/>
            <a:ext cx="8825948" cy="500269"/>
          </a:xfrm>
        </p:spPr>
        <p:txBody>
          <a:bodyPr>
            <a:normAutofit fontScale="90000"/>
          </a:bodyPr>
          <a:lstStyle/>
          <a:p>
            <a:r>
              <a:rPr lang="hr-HR" sz="4800" dirty="0"/>
              <a:t>Kreiranje priče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506803A-E7F4-4803-AD6F-ED37727EC7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25550"/>
            <a:ext cx="9144000" cy="500269"/>
          </a:xfrm>
        </p:spPr>
        <p:txBody>
          <a:bodyPr>
            <a:normAutofit fontScale="25000" lnSpcReduction="20000"/>
          </a:bodyPr>
          <a:lstStyle/>
          <a:p>
            <a:r>
              <a:rPr lang="it-IT" dirty="0"/>
              <a:t>	</a:t>
            </a:r>
          </a:p>
          <a:p>
            <a:r>
              <a:rPr lang="it-IT" sz="5600" dirty="0"/>
              <a:t>http://timewavefestival.com/storydesign.html</a:t>
            </a:r>
          </a:p>
          <a:p>
            <a:r>
              <a:rPr lang="it-IT" sz="5600" dirty="0"/>
              <a:t>Benjamin </a:t>
            </a:r>
            <a:r>
              <a:rPr lang="it-IT" sz="5600" dirty="0" err="1"/>
              <a:t>Hoguet</a:t>
            </a:r>
            <a:endParaRPr lang="hr-HR" sz="5600" dirty="0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1341838B-63C1-4CF2-8D9B-82A3F0150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GIMNAZIJA NOVA GRADIŠKA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EE1B06D-FE8B-4CEB-BBC6-DAFF3D3DE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0EC780BE-1329-4C81-BB9A-A6683494F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167501"/>
            <a:ext cx="1118818" cy="86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AE9580EF-DDD3-4523-9095-43DB690E1B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56" y="-1173"/>
            <a:ext cx="1764807" cy="1318799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28DD1897-FF2E-4BD8-8E7A-4FC47FB439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365" y="1787458"/>
            <a:ext cx="6215270" cy="2928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21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7AACF3-837A-4880-A806-37040F0DAA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62787"/>
          </a:xfrm>
        </p:spPr>
        <p:txBody>
          <a:bodyPr>
            <a:normAutofit fontScale="90000"/>
          </a:bodyPr>
          <a:lstStyle/>
          <a:p>
            <a:r>
              <a:rPr lang="hr-HR" dirty="0"/>
              <a:t>Python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506803A-E7F4-4803-AD6F-ED37727EC7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8504" y="3602038"/>
            <a:ext cx="6069496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if answer == “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”: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print “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Odlučio se na desni puteljak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else: 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print “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Odlučio se na lijevi puteljak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” 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1341838B-63C1-4CF2-8D9B-82A3F0150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GIMNAZIJA NOVA GRADIŠKA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EE1B06D-FE8B-4CEB-BBC6-DAFF3D3DE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0EC780BE-1329-4C81-BB9A-A6683494F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167501"/>
            <a:ext cx="1118818" cy="86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AE9580EF-DDD3-4523-9095-43DB690E1B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56" y="-1173"/>
            <a:ext cx="1764807" cy="1318799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70624234-2DB9-4AC2-86A5-A1A5AE60C3BC}"/>
              </a:ext>
            </a:extLst>
          </p:cNvPr>
          <p:cNvSpPr txBox="1"/>
          <p:nvPr/>
        </p:nvSpPr>
        <p:spPr>
          <a:xfrm>
            <a:off x="1606826" y="2254328"/>
            <a:ext cx="4863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„</a:t>
            </a:r>
            <a:r>
              <a:rPr lang="hr-HR" sz="2000" i="1" dirty="0"/>
              <a:t>U tamnoj noći našao se na kraju šume. Dva puteljka pojavila se ispred njega i morao je odabrati kreće li lijevim ili desnim puteljkom</a:t>
            </a:r>
            <a:r>
              <a:rPr lang="hr-HR" sz="20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493839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1341838B-63C1-4CF2-8D9B-82A3F0150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GIMNAZIJA NOVA GRADIŠKA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EE1B06D-FE8B-4CEB-BBC6-DAFF3D3DE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0EC780BE-1329-4C81-BB9A-A6683494F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167501"/>
            <a:ext cx="1118818" cy="86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AE9580EF-DDD3-4523-9095-43DB690E1B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56" y="-1173"/>
            <a:ext cx="1764807" cy="1318799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9A6EF67C-1A70-47F2-8EEA-11DF268C37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854" y="2286694"/>
            <a:ext cx="3654287" cy="3654287"/>
          </a:xfrm>
          <a:prstGeom prst="rect">
            <a:avLst/>
          </a:prstGeom>
        </p:spPr>
      </p:pic>
      <p:sp>
        <p:nvSpPr>
          <p:cNvPr id="9" name="TekstniOkvir 8">
            <a:extLst>
              <a:ext uri="{FF2B5EF4-FFF2-40B4-BE49-F238E27FC236}">
                <a16:creationId xmlns:a16="http://schemas.microsoft.com/office/drawing/2014/main" id="{FB0FF8D4-07C4-4623-9ABC-CC404FBDE91C}"/>
              </a:ext>
            </a:extLst>
          </p:cNvPr>
          <p:cNvSpPr txBox="1"/>
          <p:nvPr/>
        </p:nvSpPr>
        <p:spPr>
          <a:xfrm>
            <a:off x="2882344" y="1030288"/>
            <a:ext cx="64273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dirty="0"/>
              <a:t>Mogućnost dijeljenja priče preko </a:t>
            </a:r>
            <a:r>
              <a:rPr lang="hr-HR" sz="2800" dirty="0" err="1"/>
              <a:t>Replit</a:t>
            </a:r>
            <a:r>
              <a:rPr lang="hr-HR" sz="2800" dirty="0"/>
              <a:t> </a:t>
            </a:r>
            <a:br>
              <a:rPr lang="hr-HR" sz="2800" dirty="0"/>
            </a:br>
            <a:r>
              <a:rPr lang="hr-HR" sz="2800" dirty="0"/>
              <a:t>-</a:t>
            </a:r>
          </a:p>
          <a:p>
            <a:pPr algn="ctr"/>
            <a:r>
              <a:rPr lang="hr-HR" sz="2400" dirty="0"/>
              <a:t>IKT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96D97BE6-ECA3-4B36-9492-C9E2AE7D8058}"/>
              </a:ext>
            </a:extLst>
          </p:cNvPr>
          <p:cNvSpPr txBox="1"/>
          <p:nvPr/>
        </p:nvSpPr>
        <p:spPr>
          <a:xfrm>
            <a:off x="5426763" y="5771635"/>
            <a:ext cx="1338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/>
              <a:t>replit.com</a:t>
            </a:r>
          </a:p>
        </p:txBody>
      </p:sp>
    </p:spTree>
    <p:extLst>
      <p:ext uri="{BB962C8B-B14F-4D97-AF65-F5344CB8AC3E}">
        <p14:creationId xmlns:p14="http://schemas.microsoft.com/office/powerpoint/2010/main" val="530073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7AACF3-837A-4880-A806-37040F0DAA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hr-HR" sz="4400" dirty="0"/>
            </a:br>
            <a:br>
              <a:rPr lang="hr-HR" sz="4400" dirty="0"/>
            </a:br>
            <a:br>
              <a:rPr lang="hr-HR" sz="4400" dirty="0"/>
            </a:br>
            <a:r>
              <a:rPr lang="hr-HR" sz="4400" b="1" dirty="0"/>
              <a:t>Kontakt</a:t>
            </a:r>
            <a:br>
              <a:rPr lang="hr-HR" sz="4400" dirty="0"/>
            </a:br>
            <a:br>
              <a:rPr lang="hr-HR" sz="4400" dirty="0"/>
            </a:br>
            <a:r>
              <a:rPr lang="hr-HR" sz="4000" u="sng" dirty="0"/>
              <a:t>Maja Hoić</a:t>
            </a:r>
            <a:br>
              <a:rPr lang="hr-HR" sz="4000" dirty="0"/>
            </a:br>
            <a:r>
              <a:rPr lang="hr-HR" sz="4000" dirty="0"/>
              <a:t>maja.hoic@gmail.com </a:t>
            </a:r>
            <a:endParaRPr lang="hr-HR" sz="44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506803A-E7F4-4803-AD6F-ED37727EC7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977127"/>
          </a:xfrm>
        </p:spPr>
        <p:txBody>
          <a:bodyPr>
            <a:normAutofit fontScale="92500" lnSpcReduction="10000"/>
          </a:bodyPr>
          <a:lstStyle/>
          <a:p>
            <a:endParaRPr lang="hr-HR" u="sng" dirty="0"/>
          </a:p>
          <a:p>
            <a:endParaRPr lang="hr-HR" u="sng" dirty="0"/>
          </a:p>
          <a:p>
            <a:r>
              <a:rPr lang="hr-HR" u="sng" dirty="0"/>
              <a:t>Gimnazija Nova Gradiška</a:t>
            </a:r>
          </a:p>
          <a:p>
            <a:r>
              <a:rPr lang="hr-HR" dirty="0"/>
              <a:t>knjiznicagng@gmail.com</a:t>
            </a:r>
          </a:p>
          <a:p>
            <a:r>
              <a:rPr lang="hr-HR" dirty="0"/>
              <a:t>ured@gimnazija-nova-gradiska.skole.hr</a:t>
            </a:r>
          </a:p>
          <a:p>
            <a:endParaRPr lang="hr-HR" dirty="0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1341838B-63C1-4CF2-8D9B-82A3F0150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GIMNAZIJA NOVA GRADIŠKA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EE1B06D-FE8B-4CEB-BBC6-DAFF3D3DE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0EC780BE-1329-4C81-BB9A-A6683494F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167501"/>
            <a:ext cx="1118818" cy="86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AE9580EF-DDD3-4523-9095-43DB690E1B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56" y="-1173"/>
            <a:ext cx="1764807" cy="131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370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1341838B-63C1-4CF2-8D9B-82A3F0150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GIMNAZIJA NOVA GRADIŠKA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EE1B06D-FE8B-4CEB-BBC6-DAFF3D3DE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0EC780BE-1329-4C81-BB9A-A6683494F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550" y="1945983"/>
            <a:ext cx="2069699" cy="1596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AE9580EF-DDD3-4523-9095-43DB690E1B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753" y="1028929"/>
            <a:ext cx="4590232" cy="3430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58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1341838B-63C1-4CF2-8D9B-82A3F0150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GIMNAZIJA NOVA GRADIŠKA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EE1B06D-FE8B-4CEB-BBC6-DAFF3D3DE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0EC780BE-1329-4C81-BB9A-A6683494F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167501"/>
            <a:ext cx="1118818" cy="86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AE9580EF-DDD3-4523-9095-43DB690E1B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56" y="-1173"/>
            <a:ext cx="1764807" cy="1318799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F9A8D97E-E885-4B17-8D61-AA7CC8425E7A}"/>
              </a:ext>
            </a:extLst>
          </p:cNvPr>
          <p:cNvSpPr txBox="1"/>
          <p:nvPr/>
        </p:nvSpPr>
        <p:spPr>
          <a:xfrm>
            <a:off x="2418805" y="1289559"/>
            <a:ext cx="25179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/>
              <a:t>KNJIŽEVNOST</a:t>
            </a:r>
            <a:endParaRPr lang="hr-HR" sz="3600" dirty="0"/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3492304A-99E9-40D9-8600-31E6E9BAC7FD}"/>
              </a:ext>
            </a:extLst>
          </p:cNvPr>
          <p:cNvSpPr txBox="1"/>
          <p:nvPr/>
        </p:nvSpPr>
        <p:spPr>
          <a:xfrm>
            <a:off x="7938051" y="2883866"/>
            <a:ext cx="40286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/>
              <a:t>MEDIJI</a:t>
            </a:r>
            <a:endParaRPr lang="hr-HR" sz="3600" dirty="0"/>
          </a:p>
          <a:p>
            <a:r>
              <a:rPr lang="hr-HR" sz="3200" dirty="0"/>
              <a:t>MEDIJSKA PISMENOST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EA045DC3-CB19-4207-B578-CE99D18FF2DE}"/>
              </a:ext>
            </a:extLst>
          </p:cNvPr>
          <p:cNvSpPr txBox="1"/>
          <p:nvPr/>
        </p:nvSpPr>
        <p:spPr>
          <a:xfrm>
            <a:off x="1934253" y="5183860"/>
            <a:ext cx="3233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/>
              <a:t>PROGRAMIRANJE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5375433F-C7AE-47F2-B799-815FBD34DED9}"/>
              </a:ext>
            </a:extLst>
          </p:cNvPr>
          <p:cNvSpPr txBox="1"/>
          <p:nvPr/>
        </p:nvSpPr>
        <p:spPr>
          <a:xfrm>
            <a:off x="6957393" y="1129238"/>
            <a:ext cx="31142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/>
              <a:t>HRVATSKI JEZIK</a:t>
            </a: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FA6FA9A4-ED2F-4271-86BC-82D33B50136B}"/>
              </a:ext>
            </a:extLst>
          </p:cNvPr>
          <p:cNvSpPr txBox="1"/>
          <p:nvPr/>
        </p:nvSpPr>
        <p:spPr>
          <a:xfrm>
            <a:off x="863049" y="3114387"/>
            <a:ext cx="3457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/>
              <a:t>ŠKOLSKA KNJIŽNICA</a:t>
            </a:r>
            <a:endParaRPr lang="hr-HR" dirty="0"/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8ADA2027-F5AA-4F5D-A079-0E6E994C4C15}"/>
              </a:ext>
            </a:extLst>
          </p:cNvPr>
          <p:cNvSpPr txBox="1"/>
          <p:nvPr/>
        </p:nvSpPr>
        <p:spPr>
          <a:xfrm>
            <a:off x="7599840" y="5276053"/>
            <a:ext cx="2994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/>
              <a:t>INFORMATIKA</a:t>
            </a:r>
          </a:p>
        </p:txBody>
      </p:sp>
      <p:cxnSp>
        <p:nvCxnSpPr>
          <p:cNvPr id="14" name="Ravni poveznik 13">
            <a:extLst>
              <a:ext uri="{FF2B5EF4-FFF2-40B4-BE49-F238E27FC236}">
                <a16:creationId xmlns:a16="http://schemas.microsoft.com/office/drawing/2014/main" id="{8C869807-838B-49FC-A9DA-6FB64590C817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4936718" y="1581947"/>
            <a:ext cx="3001333" cy="1840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ni poveznik 15">
            <a:extLst>
              <a:ext uri="{FF2B5EF4-FFF2-40B4-BE49-F238E27FC236}">
                <a16:creationId xmlns:a16="http://schemas.microsoft.com/office/drawing/2014/main" id="{3540B4A0-4F9A-4E1B-8CAF-8475AC0A593D}"/>
              </a:ext>
            </a:extLst>
          </p:cNvPr>
          <p:cNvCxnSpPr>
            <a:cxnSpLocks/>
            <a:stCxn id="7" idx="1"/>
            <a:endCxn id="9" idx="3"/>
          </p:cNvCxnSpPr>
          <p:nvPr/>
        </p:nvCxnSpPr>
        <p:spPr>
          <a:xfrm flipH="1">
            <a:off x="5167783" y="3422475"/>
            <a:ext cx="2770268" cy="20537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vni poveznik 17">
            <a:extLst>
              <a:ext uri="{FF2B5EF4-FFF2-40B4-BE49-F238E27FC236}">
                <a16:creationId xmlns:a16="http://schemas.microsoft.com/office/drawing/2014/main" id="{F37B9C08-9D4A-464E-BDC5-BF512B19E8EF}"/>
              </a:ext>
            </a:extLst>
          </p:cNvPr>
          <p:cNvCxnSpPr>
            <a:cxnSpLocks/>
            <a:stCxn id="10" idx="1"/>
            <a:endCxn id="11" idx="3"/>
          </p:cNvCxnSpPr>
          <p:nvPr/>
        </p:nvCxnSpPr>
        <p:spPr>
          <a:xfrm flipH="1">
            <a:off x="4320209" y="1421626"/>
            <a:ext cx="2637184" cy="198514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Ravni poveznik 19">
            <a:extLst>
              <a:ext uri="{FF2B5EF4-FFF2-40B4-BE49-F238E27FC236}">
                <a16:creationId xmlns:a16="http://schemas.microsoft.com/office/drawing/2014/main" id="{A390EBE2-9549-4E53-8AD4-58AAD76070A9}"/>
              </a:ext>
            </a:extLst>
          </p:cNvPr>
          <p:cNvCxnSpPr>
            <a:cxnSpLocks/>
            <a:stCxn id="11" idx="3"/>
            <a:endCxn id="12" idx="1"/>
          </p:cNvCxnSpPr>
          <p:nvPr/>
        </p:nvCxnSpPr>
        <p:spPr>
          <a:xfrm>
            <a:off x="4320209" y="3406775"/>
            <a:ext cx="3279631" cy="216166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1" name="TekstniOkvir 40">
            <a:extLst>
              <a:ext uri="{FF2B5EF4-FFF2-40B4-BE49-F238E27FC236}">
                <a16:creationId xmlns:a16="http://schemas.microsoft.com/office/drawing/2014/main" id="{66008A40-0CA9-4A60-AB23-A257EF691536}"/>
              </a:ext>
            </a:extLst>
          </p:cNvPr>
          <p:cNvSpPr txBox="1"/>
          <p:nvPr/>
        </p:nvSpPr>
        <p:spPr>
          <a:xfrm>
            <a:off x="4966675" y="2963890"/>
            <a:ext cx="26631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i="1" dirty="0">
                <a:solidFill>
                  <a:schemeClr val="accent1">
                    <a:lumMod val="75000"/>
                  </a:schemeClr>
                </a:solidFill>
              </a:rPr>
              <a:t>ELEKTRONIČKA KNJIŽEVNOST</a:t>
            </a:r>
          </a:p>
        </p:txBody>
      </p:sp>
    </p:spTree>
    <p:extLst>
      <p:ext uri="{BB962C8B-B14F-4D97-AF65-F5344CB8AC3E}">
        <p14:creationId xmlns:p14="http://schemas.microsoft.com/office/powerpoint/2010/main" val="838700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1341838B-63C1-4CF2-8D9B-82A3F0150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GIMNAZIJA NOVA GRADIŠKA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EE1B06D-FE8B-4CEB-BBC6-DAFF3D3DE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0EC780BE-1329-4C81-BB9A-A6683494F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167501"/>
            <a:ext cx="1118818" cy="86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AE9580EF-DDD3-4523-9095-43DB690E1B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56" y="-1173"/>
            <a:ext cx="1764807" cy="1318799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0FCC7662-A9E5-493F-9135-EA7007834F06}"/>
              </a:ext>
            </a:extLst>
          </p:cNvPr>
          <p:cNvSpPr txBox="1"/>
          <p:nvPr/>
        </p:nvSpPr>
        <p:spPr>
          <a:xfrm>
            <a:off x="3101009" y="737900"/>
            <a:ext cx="5989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/>
              <a:t>KNJIŽEVNOST </a:t>
            </a:r>
            <a:r>
              <a:rPr lang="hr-HR" sz="3200" dirty="0">
                <a:solidFill>
                  <a:schemeClr val="bg2">
                    <a:lumMod val="50000"/>
                  </a:schemeClr>
                </a:solidFill>
              </a:rPr>
              <a:t>na novim </a:t>
            </a:r>
            <a:r>
              <a:rPr lang="hr-HR" sz="3200" dirty="0"/>
              <a:t>MEDIJIMA</a:t>
            </a:r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EDEB9DDD-F286-4C51-91AA-92F77BE4B6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263" y="2751770"/>
            <a:ext cx="3077621" cy="3077621"/>
          </a:xfrm>
          <a:prstGeom prst="rect">
            <a:avLst/>
          </a:prstGeom>
        </p:spPr>
      </p:pic>
      <p:pic>
        <p:nvPicPr>
          <p:cNvPr id="11" name="Slika 10" descr="Slika na kojoj se prikazuje trg&#10;&#10;Opis je automatski generiran">
            <a:extLst>
              <a:ext uri="{FF2B5EF4-FFF2-40B4-BE49-F238E27FC236}">
                <a16:creationId xmlns:a16="http://schemas.microsoft.com/office/drawing/2014/main" id="{DFC85629-A36A-483D-B381-DB1349C075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116" y="2455057"/>
            <a:ext cx="3077621" cy="3089457"/>
          </a:xfrm>
          <a:prstGeom prst="rect">
            <a:avLst/>
          </a:prstGeom>
        </p:spPr>
      </p:pic>
      <p:sp>
        <p:nvSpPr>
          <p:cNvPr id="12" name="TekstniOkvir 11">
            <a:extLst>
              <a:ext uri="{FF2B5EF4-FFF2-40B4-BE49-F238E27FC236}">
                <a16:creationId xmlns:a16="http://schemas.microsoft.com/office/drawing/2014/main" id="{EC325B57-BF20-4073-84C2-E005A16EB5DF}"/>
              </a:ext>
            </a:extLst>
          </p:cNvPr>
          <p:cNvSpPr txBox="1"/>
          <p:nvPr/>
        </p:nvSpPr>
        <p:spPr>
          <a:xfrm>
            <a:off x="2307633" y="2390533"/>
            <a:ext cx="34619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/>
              <a:t>KNJIGA KAO TEHNOLOGIJA I MEDIJ</a:t>
            </a:r>
          </a:p>
          <a:p>
            <a:pPr algn="ctr"/>
            <a:r>
              <a:rPr lang="hr-HR" dirty="0"/>
              <a:t>-</a:t>
            </a:r>
          </a:p>
          <a:p>
            <a:pPr algn="ctr"/>
            <a:r>
              <a:rPr lang="hr-HR" dirty="0"/>
              <a:t>TISAK</a:t>
            </a:r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C815AB1B-3610-4495-B3CF-83A39F5E6DBB}"/>
              </a:ext>
            </a:extLst>
          </p:cNvPr>
          <p:cNvSpPr txBox="1"/>
          <p:nvPr/>
        </p:nvSpPr>
        <p:spPr>
          <a:xfrm>
            <a:off x="6810622" y="1881736"/>
            <a:ext cx="3710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/>
              <a:t>ELEKTRONIČKI ČITAČI KAO OPONAŠAJUĆA TEHNOLOGIJA I MEDIJ</a:t>
            </a:r>
          </a:p>
        </p:txBody>
      </p:sp>
    </p:spTree>
    <p:extLst>
      <p:ext uri="{BB962C8B-B14F-4D97-AF65-F5344CB8AC3E}">
        <p14:creationId xmlns:p14="http://schemas.microsoft.com/office/powerpoint/2010/main" val="1934281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7AACF3-837A-4880-A806-37040F0DAA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KNJIŽEVNOST KOJA JE „ROĐENA” DIGITALNO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506803A-E7F4-4803-AD6F-ED37727EC7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1341838B-63C1-4CF2-8D9B-82A3F0150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GIMNAZIJA NOVA GRADIŠKA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EE1B06D-FE8B-4CEB-BBC6-DAFF3D3DE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0EC780BE-1329-4C81-BB9A-A6683494F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167501"/>
            <a:ext cx="1118818" cy="86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AE9580EF-DDD3-4523-9095-43DB690E1B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56" y="-1173"/>
            <a:ext cx="1764807" cy="131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512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7AACF3-837A-4880-A806-37040F0DAA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506803A-E7F4-4803-AD6F-ED37727EC7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1341838B-63C1-4CF2-8D9B-82A3F0150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GIMNAZIJA NOVA GRADIŠKA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EE1B06D-FE8B-4CEB-BBC6-DAFF3D3DE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0EC780BE-1329-4C81-BB9A-A6683494F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167501"/>
            <a:ext cx="1118818" cy="86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AE9580EF-DDD3-4523-9095-43DB690E1B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56" y="-1173"/>
            <a:ext cx="1764807" cy="1318799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10D70881-01BC-4B21-A65E-B1961BBCB5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462" y="1085850"/>
            <a:ext cx="7077075" cy="4686300"/>
          </a:xfrm>
          <a:prstGeom prst="rect">
            <a:avLst/>
          </a:prstGeom>
        </p:spPr>
      </p:pic>
      <p:sp>
        <p:nvSpPr>
          <p:cNvPr id="9" name="TekstniOkvir 8">
            <a:extLst>
              <a:ext uri="{FF2B5EF4-FFF2-40B4-BE49-F238E27FC236}">
                <a16:creationId xmlns:a16="http://schemas.microsoft.com/office/drawing/2014/main" id="{17760C21-CA24-41A3-9D79-127BD3B93E87}"/>
              </a:ext>
            </a:extLst>
          </p:cNvPr>
          <p:cNvSpPr txBox="1"/>
          <p:nvPr/>
        </p:nvSpPr>
        <p:spPr>
          <a:xfrm>
            <a:off x="3697358" y="5772150"/>
            <a:ext cx="5194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Michael Joyce: </a:t>
            </a:r>
            <a:r>
              <a:rPr lang="hr-HR" dirty="0" err="1"/>
              <a:t>Twelve</a:t>
            </a:r>
            <a:r>
              <a:rPr lang="hr-HR" dirty="0"/>
              <a:t> Blue – web hipertekst, 1996.</a:t>
            </a:r>
          </a:p>
        </p:txBody>
      </p:sp>
    </p:spTree>
    <p:extLst>
      <p:ext uri="{BB962C8B-B14F-4D97-AF65-F5344CB8AC3E}">
        <p14:creationId xmlns:p14="http://schemas.microsoft.com/office/powerpoint/2010/main" val="702819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7AACF3-837A-4880-A806-37040F0DAA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506803A-E7F4-4803-AD6F-ED37727EC7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1341838B-63C1-4CF2-8D9B-82A3F0150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GIMNAZIJA NOVA GRADIŠKA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EE1B06D-FE8B-4CEB-BBC6-DAFF3D3DE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0EC780BE-1329-4C81-BB9A-A6683494F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167501"/>
            <a:ext cx="1118818" cy="86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AE9580EF-DDD3-4523-9095-43DB690E1B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56" y="-1173"/>
            <a:ext cx="1764807" cy="1318799"/>
          </a:xfrm>
          <a:prstGeom prst="rect">
            <a:avLst/>
          </a:prstGeom>
        </p:spPr>
      </p:pic>
      <p:pic>
        <p:nvPicPr>
          <p:cNvPr id="10" name="Slika 9" descr="Slika na kojoj se prikazuje tekst&#10;&#10;Opis je automatski generiran">
            <a:extLst>
              <a:ext uri="{FF2B5EF4-FFF2-40B4-BE49-F238E27FC236}">
                <a16:creationId xmlns:a16="http://schemas.microsoft.com/office/drawing/2014/main" id="{08DF5E64-8CA2-4B89-8FB2-4B22874FB2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462" y="1085850"/>
            <a:ext cx="7077075" cy="4686300"/>
          </a:xfrm>
          <a:prstGeom prst="rect">
            <a:avLst/>
          </a:prstGeom>
        </p:spPr>
      </p:pic>
      <p:sp>
        <p:nvSpPr>
          <p:cNvPr id="13" name="TekstniOkvir 12">
            <a:extLst>
              <a:ext uri="{FF2B5EF4-FFF2-40B4-BE49-F238E27FC236}">
                <a16:creationId xmlns:a16="http://schemas.microsoft.com/office/drawing/2014/main" id="{26CDD1AA-8BEA-40E9-84CB-4526A237C642}"/>
              </a:ext>
            </a:extLst>
          </p:cNvPr>
          <p:cNvSpPr txBox="1"/>
          <p:nvPr/>
        </p:nvSpPr>
        <p:spPr>
          <a:xfrm>
            <a:off x="3697358" y="5772150"/>
            <a:ext cx="5194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Michael Joyce: </a:t>
            </a:r>
            <a:r>
              <a:rPr lang="hr-HR" dirty="0" err="1"/>
              <a:t>Twelve</a:t>
            </a:r>
            <a:r>
              <a:rPr lang="hr-HR" dirty="0"/>
              <a:t> Blue – web hipertekst, 1996.</a:t>
            </a:r>
          </a:p>
        </p:txBody>
      </p:sp>
    </p:spTree>
    <p:extLst>
      <p:ext uri="{BB962C8B-B14F-4D97-AF65-F5344CB8AC3E}">
        <p14:creationId xmlns:p14="http://schemas.microsoft.com/office/powerpoint/2010/main" val="1103016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7AACF3-837A-4880-A806-37040F0DAA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17625"/>
            <a:ext cx="9144000" cy="2192337"/>
          </a:xfrm>
        </p:spPr>
        <p:txBody>
          <a:bodyPr>
            <a:noAutofit/>
          </a:bodyPr>
          <a:lstStyle/>
          <a:p>
            <a:r>
              <a:rPr lang="hr-HR" sz="3600" dirty="0"/>
              <a:t>Kroz (kreativno) </a:t>
            </a:r>
            <a:r>
              <a:rPr lang="hr-HR" sz="3600" u="sng" dirty="0"/>
              <a:t>programiranje</a:t>
            </a:r>
            <a:r>
              <a:rPr lang="hr-HR" sz="3600" dirty="0"/>
              <a:t> </a:t>
            </a:r>
            <a:br>
              <a:rPr lang="hr-HR" sz="3600" dirty="0"/>
            </a:br>
            <a:r>
              <a:rPr lang="hr-HR" sz="3600" dirty="0"/>
              <a:t>do </a:t>
            </a:r>
            <a:r>
              <a:rPr lang="hr-HR" sz="4000" b="1" dirty="0"/>
              <a:t>praga</a:t>
            </a:r>
            <a:r>
              <a:rPr lang="hr-HR" sz="3600" dirty="0"/>
              <a:t> </a:t>
            </a:r>
            <a:br>
              <a:rPr lang="hr-HR" sz="3600" dirty="0"/>
            </a:br>
            <a:r>
              <a:rPr lang="hr-HR" sz="3600" u="sng" dirty="0"/>
              <a:t>književnosti</a:t>
            </a:r>
            <a:r>
              <a:rPr lang="hr-HR" sz="3600" dirty="0"/>
              <a:t> na novim medijima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506803A-E7F4-4803-AD6F-ED37727EC7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  <a:p>
            <a:endParaRPr lang="hr-HR" dirty="0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1341838B-63C1-4CF2-8D9B-82A3F0150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GIMNAZIJA NOVA GRADIŠKA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EE1B06D-FE8B-4CEB-BBC6-DAFF3D3DE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0EC780BE-1329-4C81-BB9A-A6683494F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167501"/>
            <a:ext cx="1118818" cy="86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AE9580EF-DDD3-4523-9095-43DB690E1B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56" y="-1173"/>
            <a:ext cx="1764807" cy="1318799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EC40DE00-3184-4736-9924-C885921A6113}"/>
              </a:ext>
            </a:extLst>
          </p:cNvPr>
          <p:cNvSpPr txBox="1"/>
          <p:nvPr/>
        </p:nvSpPr>
        <p:spPr>
          <a:xfrm>
            <a:off x="3810000" y="4149547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/>
              <a:t>Programiranje </a:t>
            </a:r>
          </a:p>
          <a:p>
            <a:pPr algn="ctr"/>
            <a:r>
              <a:rPr lang="hr-HR" sz="2400" dirty="0"/>
              <a:t>+</a:t>
            </a:r>
          </a:p>
          <a:p>
            <a:pPr algn="ctr"/>
            <a:r>
              <a:rPr lang="hr-HR" sz="2400" dirty="0"/>
              <a:t> Konstrukcija književnog teksta</a:t>
            </a:r>
          </a:p>
        </p:txBody>
      </p:sp>
    </p:spTree>
    <p:extLst>
      <p:ext uri="{BB962C8B-B14F-4D97-AF65-F5344CB8AC3E}">
        <p14:creationId xmlns:p14="http://schemas.microsoft.com/office/powerpoint/2010/main" val="3070082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7AACF3-837A-4880-A806-37040F0DAA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81889"/>
            <a:ext cx="9144000" cy="1006475"/>
          </a:xfrm>
        </p:spPr>
        <p:txBody>
          <a:bodyPr>
            <a:normAutofit fontScale="90000"/>
          </a:bodyPr>
          <a:lstStyle/>
          <a:p>
            <a:r>
              <a:rPr lang="hr-HR" sz="3600" dirty="0"/>
              <a:t>Radionice izrađene iz perspektive </a:t>
            </a:r>
            <a:br>
              <a:rPr lang="hr-HR" sz="3600" dirty="0"/>
            </a:br>
            <a:r>
              <a:rPr lang="hr-HR" sz="3600" dirty="0"/>
              <a:t>stručnog suradnika knjižničara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506803A-E7F4-4803-AD6F-ED37727EC7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4326" y="2378502"/>
            <a:ext cx="4114800" cy="2897187"/>
          </a:xfrm>
        </p:spPr>
        <p:txBody>
          <a:bodyPr/>
          <a:lstStyle/>
          <a:p>
            <a:r>
              <a:rPr lang="hr-HR" dirty="0"/>
              <a:t>Kurikulum nastavnog predmeta </a:t>
            </a:r>
          </a:p>
          <a:p>
            <a:r>
              <a:rPr lang="hr-HR" dirty="0"/>
              <a:t>Hrvatski jezik </a:t>
            </a:r>
          </a:p>
          <a:p>
            <a:endParaRPr lang="hr-HR" sz="1400" dirty="0"/>
          </a:p>
          <a:p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Književnosti i stvaralaštvo</a:t>
            </a:r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1341838B-63C1-4CF2-8D9B-82A3F0150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GIMNAZIJA NOVA GRADIŠKA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EE1B06D-FE8B-4CEB-BBC6-DAFF3D3DE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0EC780BE-1329-4C81-BB9A-A6683494F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167501"/>
            <a:ext cx="1118818" cy="86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AE9580EF-DDD3-4523-9095-43DB690E1B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56" y="-1173"/>
            <a:ext cx="1764807" cy="1318799"/>
          </a:xfrm>
          <a:prstGeom prst="rect">
            <a:avLst/>
          </a:prstGeom>
        </p:spPr>
      </p:pic>
      <p:sp>
        <p:nvSpPr>
          <p:cNvPr id="7" name="TekstniOkvir 6">
            <a:extLst>
              <a:ext uri="{FF2B5EF4-FFF2-40B4-BE49-F238E27FC236}">
                <a16:creationId xmlns:a16="http://schemas.microsoft.com/office/drawing/2014/main" id="{CEF03E70-9912-4324-BF1C-117C1495BA4D}"/>
              </a:ext>
            </a:extLst>
          </p:cNvPr>
          <p:cNvSpPr txBox="1"/>
          <p:nvPr/>
        </p:nvSpPr>
        <p:spPr>
          <a:xfrm>
            <a:off x="7103165" y="2353534"/>
            <a:ext cx="411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/>
              <a:t>Kurikulum nastavnog predmeta </a:t>
            </a:r>
          </a:p>
          <a:p>
            <a:pPr algn="ctr"/>
            <a:r>
              <a:rPr lang="hr-HR" sz="2400" dirty="0"/>
              <a:t>Informatika</a:t>
            </a:r>
          </a:p>
          <a:p>
            <a:pPr algn="ctr"/>
            <a:endParaRPr lang="hr-HR" sz="2400" dirty="0"/>
          </a:p>
          <a:p>
            <a:pPr algn="ctr"/>
            <a:r>
              <a:rPr lang="hr-HR" sz="2400" dirty="0">
                <a:solidFill>
                  <a:schemeClr val="accent1">
                    <a:lumMod val="75000"/>
                  </a:schemeClr>
                </a:solidFill>
              </a:rPr>
              <a:t>Računalno razmišljanje i programiranje</a:t>
            </a:r>
          </a:p>
        </p:txBody>
      </p:sp>
      <p:cxnSp>
        <p:nvCxnSpPr>
          <p:cNvPr id="10" name="Ravni poveznik sa strelicom 9">
            <a:extLst>
              <a:ext uri="{FF2B5EF4-FFF2-40B4-BE49-F238E27FC236}">
                <a16:creationId xmlns:a16="http://schemas.microsoft.com/office/drawing/2014/main" id="{F18E5F8D-9308-4419-AC40-E9520A500F2A}"/>
              </a:ext>
            </a:extLst>
          </p:cNvPr>
          <p:cNvCxnSpPr>
            <a:cxnSpLocks/>
          </p:cNvCxnSpPr>
          <p:nvPr/>
        </p:nvCxnSpPr>
        <p:spPr>
          <a:xfrm>
            <a:off x="4704520" y="3827095"/>
            <a:ext cx="2835965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Nije jednako 10">
            <a:extLst>
              <a:ext uri="{FF2B5EF4-FFF2-40B4-BE49-F238E27FC236}">
                <a16:creationId xmlns:a16="http://schemas.microsoft.com/office/drawing/2014/main" id="{765F7157-E48C-40E6-AC6D-D00735F021ED}"/>
              </a:ext>
            </a:extLst>
          </p:cNvPr>
          <p:cNvSpPr/>
          <p:nvPr/>
        </p:nvSpPr>
        <p:spPr>
          <a:xfrm>
            <a:off x="5655363" y="3291499"/>
            <a:ext cx="881270" cy="492511"/>
          </a:xfrm>
          <a:prstGeom prst="mathNotEqual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chemeClr val="tx1"/>
              </a:solidFill>
            </a:endParaRPr>
          </a:p>
        </p:txBody>
      </p:sp>
      <p:pic>
        <p:nvPicPr>
          <p:cNvPr id="16" name="Slika 15" descr="Slika na kojoj se prikazuje zid, osoba, žena, kosa&#10;&#10;Opis je automatski generiran">
            <a:extLst>
              <a:ext uri="{FF2B5EF4-FFF2-40B4-BE49-F238E27FC236}">
                <a16:creationId xmlns:a16="http://schemas.microsoft.com/office/drawing/2014/main" id="{822B5046-7E65-4B76-926A-A245B29B72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8175" y="4133342"/>
            <a:ext cx="1795646" cy="1795646"/>
          </a:xfrm>
          <a:prstGeom prst="rect">
            <a:avLst/>
          </a:prstGeom>
        </p:spPr>
      </p:pic>
      <p:sp>
        <p:nvSpPr>
          <p:cNvPr id="17" name="Akcijski gumb: Pomoć 1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70FE1401-8627-4657-B37C-90D224391252}"/>
              </a:ext>
            </a:extLst>
          </p:cNvPr>
          <p:cNvSpPr/>
          <p:nvPr/>
        </p:nvSpPr>
        <p:spPr>
          <a:xfrm>
            <a:off x="5903841" y="2719490"/>
            <a:ext cx="384313" cy="492511"/>
          </a:xfrm>
          <a:prstGeom prst="actionButtonHel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TekstniOkvir 17">
            <a:extLst>
              <a:ext uri="{FF2B5EF4-FFF2-40B4-BE49-F238E27FC236}">
                <a16:creationId xmlns:a16="http://schemas.microsoft.com/office/drawing/2014/main" id="{80B0A983-5D4D-4816-8E88-99FC29F3AEBC}"/>
              </a:ext>
            </a:extLst>
          </p:cNvPr>
          <p:cNvSpPr txBox="1"/>
          <p:nvPr/>
        </p:nvSpPr>
        <p:spPr>
          <a:xfrm>
            <a:off x="5198175" y="5941038"/>
            <a:ext cx="1795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Ada </a:t>
            </a:r>
            <a:r>
              <a:rPr lang="hr-HR" sz="1400" dirty="0" err="1"/>
              <a:t>Lovelace</a:t>
            </a:r>
            <a:r>
              <a:rPr lang="hr-HR" sz="1400" dirty="0"/>
              <a:t> (Byron)</a:t>
            </a:r>
          </a:p>
        </p:txBody>
      </p:sp>
    </p:spTree>
    <p:extLst>
      <p:ext uri="{BB962C8B-B14F-4D97-AF65-F5344CB8AC3E}">
        <p14:creationId xmlns:p14="http://schemas.microsoft.com/office/powerpoint/2010/main" val="2707309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7AACF3-837A-4880-A806-37040F0DAA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Izrada interaktivne fikcije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506803A-E7F4-4803-AD6F-ED37727EC7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Računalno programirana priča kontrolirana tekstualnim naredbama</a:t>
            </a:r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1341838B-63C1-4CF2-8D9B-82A3F0150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GIMNAZIJA NOVA GRADIŠKA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EE1B06D-FE8B-4CEB-BBC6-DAFF3D3DE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0EC780BE-1329-4C81-BB9A-A6683494F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167501"/>
            <a:ext cx="1118818" cy="86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AE9580EF-DDD3-4523-9095-43DB690E1B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56" y="-1173"/>
            <a:ext cx="1764807" cy="131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6835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297</Words>
  <Application>Microsoft Office PowerPoint</Application>
  <PresentationFormat>Široki zaslon</PresentationFormat>
  <Paragraphs>71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sustava Office</vt:lpstr>
      <vt:lpstr>Kreativnim programiranjem  do praga  digitalne budućnosti književnosti</vt:lpstr>
      <vt:lpstr>PowerPoint prezentacija</vt:lpstr>
      <vt:lpstr>PowerPoint prezentacija</vt:lpstr>
      <vt:lpstr>KNJIŽEVNOST KOJA JE „ROĐENA” DIGITALNO</vt:lpstr>
      <vt:lpstr>PowerPoint prezentacija</vt:lpstr>
      <vt:lpstr>PowerPoint prezentacija</vt:lpstr>
      <vt:lpstr>Kroz (kreativno) programiranje  do praga  književnosti na novim medijima</vt:lpstr>
      <vt:lpstr>Radionice izrađene iz perspektive  stručnog suradnika knjižničara</vt:lpstr>
      <vt:lpstr>Izrada interaktivne fikcije</vt:lpstr>
      <vt:lpstr>Kreiranje priče</vt:lpstr>
      <vt:lpstr>Python</vt:lpstr>
      <vt:lpstr>PowerPoint prezentacija</vt:lpstr>
      <vt:lpstr>   Kontakt  Maja Hoić maja.hoic@gmail.com 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Kreativnim programiranjem  do praga  digitalne budućnosti književnosti</dc:title>
  <dc:creator>Maja Hoić</dc:creator>
  <cp:lastModifiedBy>Maja Hoić</cp:lastModifiedBy>
  <cp:revision>1</cp:revision>
  <dcterms:created xsi:type="dcterms:W3CDTF">2021-10-08T18:44:48Z</dcterms:created>
  <dcterms:modified xsi:type="dcterms:W3CDTF">2021-10-08T21:54:12Z</dcterms:modified>
</cp:coreProperties>
</file>