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58" r:id="rId5"/>
    <p:sldId id="262" r:id="rId6"/>
    <p:sldId id="260" r:id="rId7"/>
    <p:sldId id="263" r:id="rId8"/>
    <p:sldId id="264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8B1AC4-5326-4B08-AF85-84094A5A0C50}" v="174" dt="2021-10-07T20:24:54.979"/>
    <p1510:client id="{F75035DD-ED88-B255-7C50-DC4CD096CFB5}" v="84" dt="2021-10-07T20:41:11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Thursday, October 7,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2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Thursday, October 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6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Thursday, October 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8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Thursday, October 7,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9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Thursday, October 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6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Thursday, October 7,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6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Thursday, October 7, 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2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Thursday, October 7,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4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Thursday, October 7,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1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Thursday, October 7,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4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Thursday, October 7,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8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Thursday, October 7,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79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python.org/moin/TkInter" TargetMode="External"/><Relationship Id="rId2" Type="http://schemas.openxmlformats.org/officeDocument/2006/relationships/hyperlink" Target="https://www.w3schools.com/python/python_intro.as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D5FC9B-9BC3-4C49-A2EA-11324B2CE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1A33C-CE55-42E3-BFB2-8BC6634B3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0100" y="450000"/>
            <a:ext cx="6311901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0100" y="1134857"/>
            <a:ext cx="6688530" cy="2289612"/>
          </a:xfrm>
        </p:spPr>
        <p:txBody>
          <a:bodyPr>
            <a:normAutofit fontScale="90000"/>
          </a:bodyPr>
          <a:lstStyle/>
          <a:p>
            <a:r>
              <a:rPr lang="en-US" sz="4400" i="0" dirty="0">
                <a:solidFill>
                  <a:schemeClr val="tx1"/>
                </a:solidFill>
                <a:ea typeface="+mj-lt"/>
                <a:cs typeface="+mj-lt"/>
              </a:rPr>
              <a:t>SQL</a:t>
            </a:r>
            <a:r>
              <a:rPr lang="hr-HR" sz="4400" i="0" dirty="0">
                <a:solidFill>
                  <a:schemeClr val="tx1"/>
                </a:solidFill>
                <a:ea typeface="+mj-lt"/>
                <a:cs typeface="+mj-lt"/>
              </a:rPr>
              <a:t>ITE</a:t>
            </a:r>
            <a:r>
              <a:rPr lang="hr-HR" sz="4400" i="0" dirty="0">
                <a:solidFill>
                  <a:srgbClr val="FF0000"/>
                </a:solidFill>
                <a:ea typeface="+mj-lt"/>
                <a:cs typeface="+mj-lt"/>
              </a:rPr>
              <a:t> </a:t>
            </a:r>
            <a:r>
              <a:rPr lang="en-US" sz="4400" i="0" dirty="0">
                <a:ea typeface="+mj-lt"/>
                <a:cs typeface="+mj-lt"/>
              </a:rPr>
              <a:t>BAZA PODATAKA I PYTHON GUI U REPLIT ONLINE OKRUŽENJU 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30101" y="4471416"/>
            <a:ext cx="5430100" cy="1067526"/>
          </a:xfrm>
        </p:spPr>
        <p:txBody>
          <a:bodyPr vert="horz" lIns="0" tIns="0" rIns="91440" bIns="0" rtlCol="0" anchor="t">
            <a:normAutofit/>
          </a:bodyPr>
          <a:lstStyle/>
          <a:p>
            <a:r>
              <a:rPr lang="en-US" dirty="0">
                <a:solidFill>
                  <a:srgbClr val="E2E8E6">
                    <a:alpha val="55000"/>
                  </a:srgbClr>
                </a:solidFill>
              </a:rPr>
              <a:t>Bojan </a:t>
            </a:r>
            <a:r>
              <a:rPr lang="en-US" dirty="0" err="1">
                <a:solidFill>
                  <a:srgbClr val="E2E8E6">
                    <a:alpha val="55000"/>
                  </a:srgbClr>
                </a:solidFill>
              </a:rPr>
              <a:t>Bembić</a:t>
            </a:r>
          </a:p>
          <a:p>
            <a:r>
              <a:rPr lang="en-US" dirty="0">
                <a:solidFill>
                  <a:srgbClr val="E2E8E6">
                    <a:alpha val="55000"/>
                  </a:srgbClr>
                </a:solidFill>
              </a:rPr>
              <a:t>Davorin Grabar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0101" y="4122000"/>
            <a:ext cx="54301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32291DBE-ED1C-4324-B767-F542E7E62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4" y="132702"/>
            <a:ext cx="1580148" cy="84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Python je...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734000"/>
          </a:xfrm>
        </p:spPr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jedan od najpopularnijih programskih jezika današnjice </a:t>
            </a:r>
          </a:p>
          <a:p>
            <a:pPr marL="449580" indent="-447675"/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kreirao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 Guido van Rossum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 i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objavio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ga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 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1991. godine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i</a:t>
            </a:r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nterpreterski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, </a:t>
            </a:r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objektno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orijentirani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 programski jezik jednostavne sintakse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jezik s velikom zajednicom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developera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 koji se koristi u razne svrhe</a:t>
            </a:r>
          </a:p>
          <a:p>
            <a:pPr marL="1905" indent="0">
              <a:buNone/>
            </a:pPr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endParaRPr lang="en-US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1030" name="Picture 6" descr="Python Png Pic - Python Software Logo Png, Transparent Png - kindpng">
            <a:extLst>
              <a:ext uri="{FF2B5EF4-FFF2-40B4-BE49-F238E27FC236}">
                <a16:creationId xmlns:a16="http://schemas.microsoft.com/office/drawing/2014/main" id="{1883C178-3A54-46E7-BD2A-A4AA6C2C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18" y="301275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C574263-4142-47FE-A991-42BD83883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675" y="3995275"/>
            <a:ext cx="23907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3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Python </a:t>
            </a:r>
            <a:r>
              <a:rPr lang="hr-HR" sz="4000" dirty="0"/>
              <a:t>se koristi za: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734000"/>
          </a:xfrm>
        </p:spPr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razvoj web aplikacija (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Django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,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Flask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…)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numeričke i znanstvene kalkulacije (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ScyPy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,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Pandas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…)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razvoj igara (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Pygame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…)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razvoj desktop aplikacija (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Tkinter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…)</a:t>
            </a:r>
          </a:p>
          <a:p>
            <a:pPr marL="449580" indent="-447675"/>
            <a:endParaRPr lang="en-US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1030" name="Picture 6" descr="Python Png Pic - Python Software Logo Png, Transparent Png - kindpng">
            <a:extLst>
              <a:ext uri="{FF2B5EF4-FFF2-40B4-BE49-F238E27FC236}">
                <a16:creationId xmlns:a16="http://schemas.microsoft.com/office/drawing/2014/main" id="{1883C178-3A54-46E7-BD2A-A4AA6C2C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18" y="301275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C574263-4142-47FE-A991-42BD83883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675" y="3995275"/>
            <a:ext cx="23907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2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err="1"/>
              <a:t>Tkinter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najčešće korišten modul za izradu grafičkog korisničkog sučelja u jeziku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Python</a:t>
            </a:r>
            <a:endParaRPr lang="en-US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2050" name="Picture 2" descr="John Elder on Twitter: &amp;quot;Free Video: Build a Status Bar using TKinter and  Python #python #tkinter #pythonTKinter #python3 #PythonGUI #GUI #coding  #LearnToCode #Codemy #JohnElder #coder #hacker #learnPython  #CodingChallenge #learningtocode #cs #webdev ...">
            <a:extLst>
              <a:ext uri="{FF2B5EF4-FFF2-40B4-BE49-F238E27FC236}">
                <a16:creationId xmlns:a16="http://schemas.microsoft.com/office/drawing/2014/main" id="{02A11386-C09F-47B3-AD9C-77A52940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898" y="3604333"/>
            <a:ext cx="2679358" cy="30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.png">
            <a:extLst>
              <a:ext uri="{FF2B5EF4-FFF2-40B4-BE49-F238E27FC236}">
                <a16:creationId xmlns:a16="http://schemas.microsoft.com/office/drawing/2014/main" id="{91344F36-FC5B-494D-B24B-CBD12460624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78093" y="3604333"/>
            <a:ext cx="5759450" cy="230759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4443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SQLite3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najčešće korišten modul za izradu grafičkog korisničkog sučelja u jeziku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Python</a:t>
            </a:r>
            <a:endParaRPr lang="en-US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4098" name="Picture 2" descr="SQLite">
            <a:extLst>
              <a:ext uri="{FF2B5EF4-FFF2-40B4-BE49-F238E27FC236}">
                <a16:creationId xmlns:a16="http://schemas.microsoft.com/office/drawing/2014/main" id="{F7B6AA29-B655-459D-8B78-068CEE91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031" y="516928"/>
            <a:ext cx="20955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99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err="1"/>
              <a:t>Replit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603456"/>
          </a:xfrm>
        </p:spPr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je integrirana razvojna okolina (IDE) u oblaku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sustav koji podržava veliki broj programskih jezika (</a:t>
            </a:r>
            <a:r>
              <a:rPr lang="hr-HR" sz="2000" dirty="0" err="1">
                <a:solidFill>
                  <a:srgbClr val="E2E8E6">
                    <a:alpha val="55000"/>
                  </a:srgbClr>
                </a:solidFill>
              </a:rPr>
              <a:t>Python</a:t>
            </a:r>
            <a:r>
              <a:rPr lang="hr-HR" sz="2000" dirty="0">
                <a:solidFill>
                  <a:srgbClr val="E2E8E6">
                    <a:alpha val="55000"/>
                  </a:srgbClr>
                </a:solidFill>
              </a:rPr>
              <a:t>, C, C++, Java, </a:t>
            </a:r>
            <a:r>
              <a:rPr lang="hr-HR" sz="2000" dirty="0" err="1">
                <a:solidFill>
                  <a:srgbClr val="E2E8E6">
                    <a:alpha val="55000"/>
                  </a:srgbClr>
                </a:solidFill>
              </a:rPr>
              <a:t>Javascript</a:t>
            </a:r>
            <a:r>
              <a:rPr lang="hr-HR" sz="2000" dirty="0">
                <a:solidFill>
                  <a:srgbClr val="E2E8E6">
                    <a:alpha val="55000"/>
                  </a:srgbClr>
                </a:solidFill>
              </a:rPr>
              <a:t>, </a:t>
            </a:r>
            <a:r>
              <a:rPr lang="hr-HR" sz="2000" dirty="0" err="1">
                <a:solidFill>
                  <a:srgbClr val="E2E8E6">
                    <a:alpha val="55000"/>
                  </a:srgbClr>
                </a:solidFill>
              </a:rPr>
              <a:t>Ruby</a:t>
            </a:r>
            <a:r>
              <a:rPr lang="hr-HR" sz="2000" dirty="0">
                <a:solidFill>
                  <a:srgbClr val="E2E8E6">
                    <a:alpha val="55000"/>
                  </a:srgbClr>
                </a:solidFill>
              </a:rPr>
              <a:t>, HTML, CSS, JS, PHP...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)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omogućava suradnju više osoba (npr. nastavnik-učenik) u realnom vremenu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besplatan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  <a:sym typeface="Wingdings" panose="05000000000000000000" pitchFamily="2" charset="2"/>
              </a:rPr>
              <a:t> :)</a:t>
            </a:r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3074" name="Picture 2" descr="Replit, logo Free Icon of Vector Logo">
            <a:extLst>
              <a:ext uri="{FF2B5EF4-FFF2-40B4-BE49-F238E27FC236}">
                <a16:creationId xmlns:a16="http://schemas.microsoft.com/office/drawing/2014/main" id="{AE696A0F-FBFD-4ABF-B0D4-76D9B23A8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89" y="202162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9CBD94A-0D2D-4122-8DAD-F838E076D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7541" r="15097" b="31880"/>
          <a:stretch/>
        </p:blipFill>
        <p:spPr>
          <a:xfrm>
            <a:off x="7225776" y="4862939"/>
            <a:ext cx="4255363" cy="209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1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Što sa svime time?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920638"/>
          </a:xfrm>
        </p:spPr>
        <p:txBody>
          <a:bodyPr vert="horz" wrap="square" lIns="0" tIns="0" rIns="91440" bIns="0" rtlCol="0" anchor="t">
            <a:normAutofit fontScale="85000" lnSpcReduction="20000"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programski baratati bazom podataka, a posebno kad se koristi GUI, daje učenicima uvid u primjenu raznih koncepata koje prethodno nauče.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Korištenje sustava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Replit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 omogućuje izbjegavanje potrebe za sistemskim postavljanjima sustava (instalacijom DB servera, konektora,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portova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 itd.)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Ovo je posebno prikladno za online nastavu u kojoj su učenici dislocirani, ograničenih znanja instalacije sustava te upitnih administrativnih ovlasti na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račaunalu</a:t>
            </a:r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3074" name="Picture 2" descr="Replit, logo Free Icon of Vector Logo">
            <a:extLst>
              <a:ext uri="{FF2B5EF4-FFF2-40B4-BE49-F238E27FC236}">
                <a16:creationId xmlns:a16="http://schemas.microsoft.com/office/drawing/2014/main" id="{AE696A0F-FBFD-4ABF-B0D4-76D9B23A8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89" y="202162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81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Pitanja?</a:t>
            </a:r>
            <a:endParaRPr lang="en-US" sz="4000" dirty="0"/>
          </a:p>
        </p:txBody>
      </p:sp>
      <p:pic>
        <p:nvPicPr>
          <p:cNvPr id="5122" name="Picture 2" descr="Q&amp;amp;A - STM – Sea Traffic Management">
            <a:extLst>
              <a:ext uri="{FF2B5EF4-FFF2-40B4-BE49-F238E27FC236}">
                <a16:creationId xmlns:a16="http://schemas.microsoft.com/office/drawing/2014/main" id="{167B9E66-4754-4F20-98CF-BDBE16B0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49" y="1938655"/>
            <a:ext cx="5439700" cy="351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Izvori: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  <a:hlinkClick r:id="rId2"/>
              </a:rPr>
              <a:t>https://www.w3schools.com/python/python_intro.asp</a:t>
            </a:r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  <a:hlinkClick r:id="rId3"/>
              </a:rPr>
              <a:t>https://wiki.python.org/moin/TkInter</a:t>
            </a:r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https://www.sqlite.org/index.html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https://replit.com/site/ide</a:t>
            </a:r>
          </a:p>
          <a:p>
            <a:pPr marL="449580" indent="-447675"/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endParaRPr lang="en-US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1030" name="Picture 6" descr="Python Png Pic - Python Software Logo Png, Transparent Png - kindpng">
            <a:extLst>
              <a:ext uri="{FF2B5EF4-FFF2-40B4-BE49-F238E27FC236}">
                <a16:creationId xmlns:a16="http://schemas.microsoft.com/office/drawing/2014/main" id="{1883C178-3A54-46E7-BD2A-A4AA6C2C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866" y="510905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98509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AnalogousFromLightSeedLeftStep">
      <a:dk1>
        <a:srgbClr val="000000"/>
      </a:dk1>
      <a:lt1>
        <a:srgbClr val="FFFFFF"/>
      </a:lt1>
      <a:dk2>
        <a:srgbClr val="243141"/>
      </a:dk2>
      <a:lt2>
        <a:srgbClr val="E2E8E6"/>
      </a:lt2>
      <a:accent1>
        <a:srgbClr val="C696A6"/>
      </a:accent1>
      <a:accent2>
        <a:srgbClr val="BA7FAB"/>
      </a:accent2>
      <a:accent3>
        <a:srgbClr val="BE96C6"/>
      </a:accent3>
      <a:accent4>
        <a:srgbClr val="987FBA"/>
      </a:accent4>
      <a:accent5>
        <a:srgbClr val="9696C6"/>
      </a:accent5>
      <a:accent6>
        <a:srgbClr val="7F97BA"/>
      </a:accent6>
      <a:hlink>
        <a:srgbClr val="568F7C"/>
      </a:hlink>
      <a:folHlink>
        <a:srgbClr val="7F7F7F"/>
      </a:folHlink>
    </a:clrScheme>
    <a:fontScheme name="Custom 3">
      <a:majorFont>
        <a:latin typeface="Sagona Book"/>
        <a:ea typeface=""/>
        <a:cs typeface=""/>
      </a:majorFont>
      <a:minorFont>
        <a:latin typeface="Univer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912</TotalTime>
  <Words>261</Words>
  <Application>Microsoft Office PowerPoint</Application>
  <PresentationFormat>Široki zaslon</PresentationFormat>
  <Paragraphs>32</Paragraphs>
  <Slides>9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5" baseType="lpstr">
      <vt:lpstr>Arial</vt:lpstr>
      <vt:lpstr>Calibri Light</vt:lpstr>
      <vt:lpstr>Sagona Book</vt:lpstr>
      <vt:lpstr>Univers</vt:lpstr>
      <vt:lpstr>Wingdings</vt:lpstr>
      <vt:lpstr>ThinLineVTI</vt:lpstr>
      <vt:lpstr>SQLITE BAZA PODATAKA I PYTHON GUI U REPLIT ONLINE OKRUŽENJU </vt:lpstr>
      <vt:lpstr>Python je...</vt:lpstr>
      <vt:lpstr>Python se koristi za:</vt:lpstr>
      <vt:lpstr>Tkinter</vt:lpstr>
      <vt:lpstr>SQLite3</vt:lpstr>
      <vt:lpstr>Replit</vt:lpstr>
      <vt:lpstr>Što sa svime time?</vt:lpstr>
      <vt:lpstr>Pitanja?</vt:lpstr>
      <vt:lpstr>Izvori: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112</cp:revision>
  <dcterms:created xsi:type="dcterms:W3CDTF">2021-10-07T19:25:27Z</dcterms:created>
  <dcterms:modified xsi:type="dcterms:W3CDTF">2021-10-08T11:54:06Z</dcterms:modified>
</cp:coreProperties>
</file>