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58" r:id="rId5"/>
    <p:sldMasterId id="2147483667" r:id="rId6"/>
  </p:sldMasterIdLst>
  <p:notesMasterIdLst>
    <p:notesMasterId r:id="rId10"/>
  </p:notesMasterIdLst>
  <p:sldIdLst>
    <p:sldId id="260" r:id="rId7"/>
    <p:sldId id="289" r:id="rId8"/>
    <p:sldId id="288" r:id="rId9"/>
  </p:sldIdLst>
  <p:sldSz cx="24374475" cy="13717588"/>
  <p:notesSz cx="6858000" cy="9144000"/>
  <p:defaultTextStyle>
    <a:defPPr>
      <a:defRPr lang="sr-Latn-RS"/>
    </a:defPPr>
    <a:lvl1pPr marL="0" algn="l" defTabSz="2176638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1pPr>
    <a:lvl2pPr marL="1088319" algn="l" defTabSz="2176638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2pPr>
    <a:lvl3pPr marL="2176638" algn="l" defTabSz="2176638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3pPr>
    <a:lvl4pPr marL="3264957" algn="l" defTabSz="2176638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4pPr>
    <a:lvl5pPr marL="4353276" algn="l" defTabSz="2176638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5pPr>
    <a:lvl6pPr marL="5441594" algn="l" defTabSz="2176638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6pPr>
    <a:lvl7pPr marL="6529913" algn="l" defTabSz="2176638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7pPr>
    <a:lvl8pPr marL="7618232" algn="l" defTabSz="2176638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8pPr>
    <a:lvl9pPr marL="8706551" algn="l" defTabSz="2176638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321">
          <p15:clr>
            <a:srgbClr val="A4A3A4"/>
          </p15:clr>
        </p15:guide>
        <p15:guide id="2" pos="767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D6E71"/>
    <a:srgbClr val="39B54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5" d="100"/>
          <a:sy n="55" d="100"/>
        </p:scale>
        <p:origin x="636" y="78"/>
      </p:cViewPr>
      <p:guideLst>
        <p:guide orient="horz" pos="4321"/>
        <p:guide pos="767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5ED8F9-F431-4203-AC10-9742138FDB65}" type="datetimeFigureOut">
              <a:rPr lang="hr-HR" smtClean="0"/>
              <a:t>3.11.2021.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E348D7-BC78-41A5-B154-0452807BF1B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10138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354746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108158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1818085" y="3042371"/>
            <a:ext cx="20718304" cy="2232248"/>
          </a:xfrm>
          <a:prstGeom prst="rect">
            <a:avLst/>
          </a:prstGeom>
        </p:spPr>
        <p:txBody>
          <a:bodyPr anchor="t"/>
          <a:lstStyle>
            <a:lvl1pPr algn="ctr">
              <a:defRPr sz="15000" b="1" cap="all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</a:t>
            </a:r>
            <a:endParaRPr lang="hr-HR"/>
          </a:p>
        </p:txBody>
      </p:sp>
      <p:sp>
        <p:nvSpPr>
          <p:cNvPr id="4" name="Text Placeholder 2"/>
          <p:cNvSpPr>
            <a:spLocks noGrp="1"/>
          </p:cNvSpPr>
          <p:nvPr>
            <p:ph type="body" idx="1"/>
          </p:nvPr>
        </p:nvSpPr>
        <p:spPr>
          <a:xfrm>
            <a:off x="1818085" y="5310044"/>
            <a:ext cx="20718304" cy="1044694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75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1088319" indent="0">
              <a:buNone/>
              <a:defRPr sz="4300">
                <a:solidFill>
                  <a:schemeClr val="tx1">
                    <a:tint val="75000"/>
                  </a:schemeClr>
                </a:solidFill>
              </a:defRPr>
            </a:lvl2pPr>
            <a:lvl3pPr marL="2176638" indent="0">
              <a:buNone/>
              <a:defRPr sz="3800">
                <a:solidFill>
                  <a:schemeClr val="tx1">
                    <a:tint val="75000"/>
                  </a:schemeClr>
                </a:solidFill>
              </a:defRPr>
            </a:lvl3pPr>
            <a:lvl4pPr marL="3264957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4pPr>
            <a:lvl5pPr marL="4353276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5pPr>
            <a:lvl6pPr marL="5441594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6pPr>
            <a:lvl7pPr marL="6529913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7pPr>
            <a:lvl8pPr marL="7618232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8pPr>
            <a:lvl9pPr marL="8706551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369188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1818085" y="3042371"/>
            <a:ext cx="20718304" cy="2232248"/>
          </a:xfrm>
          <a:prstGeom prst="rect">
            <a:avLst/>
          </a:prstGeom>
        </p:spPr>
        <p:txBody>
          <a:bodyPr anchor="t"/>
          <a:lstStyle>
            <a:lvl1pPr algn="ctr">
              <a:defRPr sz="15000" b="1" cap="all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</a:t>
            </a:r>
            <a:endParaRPr lang="hr-HR"/>
          </a:p>
        </p:txBody>
      </p:sp>
      <p:sp>
        <p:nvSpPr>
          <p:cNvPr id="4" name="Text Placeholder 2"/>
          <p:cNvSpPr>
            <a:spLocks noGrp="1"/>
          </p:cNvSpPr>
          <p:nvPr>
            <p:ph type="body" idx="1"/>
          </p:nvPr>
        </p:nvSpPr>
        <p:spPr>
          <a:xfrm>
            <a:off x="1818085" y="5310044"/>
            <a:ext cx="20718304" cy="1044694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75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1088319" indent="0">
              <a:buNone/>
              <a:defRPr sz="4300">
                <a:solidFill>
                  <a:schemeClr val="tx1">
                    <a:tint val="75000"/>
                  </a:schemeClr>
                </a:solidFill>
              </a:defRPr>
            </a:lvl2pPr>
            <a:lvl3pPr marL="2176638" indent="0">
              <a:buNone/>
              <a:defRPr sz="3800">
                <a:solidFill>
                  <a:schemeClr val="tx1">
                    <a:tint val="75000"/>
                  </a:schemeClr>
                </a:solidFill>
              </a:defRPr>
            </a:lvl3pPr>
            <a:lvl4pPr marL="3264957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4pPr>
            <a:lvl5pPr marL="4353276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5pPr>
            <a:lvl6pPr marL="5441594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6pPr>
            <a:lvl7pPr marL="6529913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7pPr>
            <a:lvl8pPr marL="7618232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8pPr>
            <a:lvl9pPr marL="8706551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474374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170013" y="1341427"/>
            <a:ext cx="21937028" cy="1412911"/>
          </a:xfrm>
          <a:prstGeom prst="rect">
            <a:avLst/>
          </a:prstGeom>
        </p:spPr>
        <p:txBody>
          <a:bodyPr/>
          <a:lstStyle>
            <a:lvl1pPr algn="l">
              <a:defRPr sz="10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1123417" y="3186386"/>
            <a:ext cx="21937028" cy="8208912"/>
          </a:xfrm>
          <a:prstGeom prst="rect">
            <a:avLst/>
          </a:prstGeom>
        </p:spPr>
        <p:txBody>
          <a:bodyPr/>
          <a:lstStyle>
            <a:lvl1pPr>
              <a:buClr>
                <a:srgbClr val="39B54A"/>
              </a:buClr>
              <a:defRPr sz="5000" b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1768518" indent="-680199">
              <a:buFont typeface="Arial" panose="020B0604020202020204" pitchFamily="34" charset="0"/>
              <a:buChar char="•"/>
              <a:defRPr sz="5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2720797" indent="-544159">
              <a:buFont typeface="Wingdings" panose="05000000000000000000" pitchFamily="2" charset="2"/>
              <a:buChar char="§"/>
              <a:defRPr sz="5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5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5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445510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1098005" y="2178274"/>
            <a:ext cx="22178464" cy="1584176"/>
          </a:xfrm>
          <a:prstGeom prst="rect">
            <a:avLst/>
          </a:prstGeom>
        </p:spPr>
        <p:txBody>
          <a:bodyPr/>
          <a:lstStyle>
            <a:lvl1pPr algn="l">
              <a:defRPr sz="10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1170013" y="3546426"/>
            <a:ext cx="22106456" cy="3505606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5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10883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1766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32649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43532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54415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65299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76182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87065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2577994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1123417" y="3186386"/>
            <a:ext cx="10847796" cy="8280920"/>
          </a:xfrm>
          <a:prstGeom prst="rect">
            <a:avLst/>
          </a:prstGeom>
        </p:spPr>
        <p:txBody>
          <a:bodyPr/>
          <a:lstStyle>
            <a:lvl1pPr>
              <a:buClr>
                <a:srgbClr val="39B54A"/>
              </a:buClr>
              <a:defRPr sz="5000" b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1768518" indent="-680199">
              <a:buFont typeface="Arial" panose="020B0604020202020204" pitchFamily="34" charset="0"/>
              <a:buChar char="•"/>
              <a:defRPr sz="5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2720797" indent="-544159">
              <a:buFont typeface="Wingdings" panose="05000000000000000000" pitchFamily="2" charset="2"/>
              <a:buChar char="§"/>
              <a:defRPr sz="5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5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5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9" name="Content Placeholder 2"/>
          <p:cNvSpPr>
            <a:spLocks noGrp="1"/>
          </p:cNvSpPr>
          <p:nvPr>
            <p:ph idx="13"/>
          </p:nvPr>
        </p:nvSpPr>
        <p:spPr>
          <a:xfrm>
            <a:off x="12403261" y="3186386"/>
            <a:ext cx="10729192" cy="8280920"/>
          </a:xfrm>
          <a:prstGeom prst="rect">
            <a:avLst/>
          </a:prstGeom>
        </p:spPr>
        <p:txBody>
          <a:bodyPr/>
          <a:lstStyle>
            <a:lvl1pPr>
              <a:buClr>
                <a:srgbClr val="39B54A"/>
              </a:buClr>
              <a:defRPr sz="5000" b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1768518" indent="-680199">
              <a:buFont typeface="Arial" panose="020B0604020202020204" pitchFamily="34" charset="0"/>
              <a:buChar char="•"/>
              <a:defRPr sz="5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2720797" indent="-544159">
              <a:buFont typeface="Wingdings" panose="05000000000000000000" pitchFamily="2" charset="2"/>
              <a:buChar char="§"/>
              <a:defRPr sz="5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5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5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1170013" y="1341427"/>
            <a:ext cx="21937028" cy="1412911"/>
          </a:xfrm>
          <a:prstGeom prst="rect">
            <a:avLst/>
          </a:prstGeom>
        </p:spPr>
        <p:txBody>
          <a:bodyPr/>
          <a:lstStyle>
            <a:lvl1pPr algn="l">
              <a:defRPr sz="10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5823248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2"/>
          <p:cNvSpPr>
            <a:spLocks noGrp="1"/>
          </p:cNvSpPr>
          <p:nvPr>
            <p:ph type="pic" idx="14"/>
          </p:nvPr>
        </p:nvSpPr>
        <p:spPr>
          <a:xfrm>
            <a:off x="1170013" y="3042370"/>
            <a:ext cx="7056784" cy="417646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7600"/>
            </a:lvl1pPr>
            <a:lvl2pPr marL="1088319" indent="0">
              <a:buNone/>
              <a:defRPr sz="6700"/>
            </a:lvl2pPr>
            <a:lvl3pPr marL="2176638" indent="0">
              <a:buNone/>
              <a:defRPr sz="5700"/>
            </a:lvl3pPr>
            <a:lvl4pPr marL="3264957" indent="0">
              <a:buNone/>
              <a:defRPr sz="4800"/>
            </a:lvl4pPr>
            <a:lvl5pPr marL="4353276" indent="0">
              <a:buNone/>
              <a:defRPr sz="4800"/>
            </a:lvl5pPr>
            <a:lvl6pPr marL="5441594" indent="0">
              <a:buNone/>
              <a:defRPr sz="4800"/>
            </a:lvl6pPr>
            <a:lvl7pPr marL="6529913" indent="0">
              <a:buNone/>
              <a:defRPr sz="4800"/>
            </a:lvl7pPr>
            <a:lvl8pPr marL="7618232" indent="0">
              <a:buNone/>
              <a:defRPr sz="4800"/>
            </a:lvl8pPr>
            <a:lvl9pPr marL="8706551" indent="0">
              <a:buNone/>
              <a:defRPr sz="4800"/>
            </a:lvl9pPr>
          </a:lstStyle>
          <a:p>
            <a:endParaRPr lang="hr-HR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1170013" y="1341427"/>
            <a:ext cx="21937028" cy="1412911"/>
          </a:xfrm>
          <a:prstGeom prst="rect">
            <a:avLst/>
          </a:prstGeom>
        </p:spPr>
        <p:txBody>
          <a:bodyPr/>
          <a:lstStyle>
            <a:lvl1pPr algn="l">
              <a:defRPr sz="10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12" name="Picture Placeholder 2"/>
          <p:cNvSpPr>
            <a:spLocks noGrp="1"/>
          </p:cNvSpPr>
          <p:nvPr>
            <p:ph type="pic" idx="15"/>
          </p:nvPr>
        </p:nvSpPr>
        <p:spPr>
          <a:xfrm>
            <a:off x="8658845" y="3042370"/>
            <a:ext cx="7056784" cy="417646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7600"/>
            </a:lvl1pPr>
            <a:lvl2pPr marL="1088319" indent="0">
              <a:buNone/>
              <a:defRPr sz="6700"/>
            </a:lvl2pPr>
            <a:lvl3pPr marL="2176638" indent="0">
              <a:buNone/>
              <a:defRPr sz="5700"/>
            </a:lvl3pPr>
            <a:lvl4pPr marL="3264957" indent="0">
              <a:buNone/>
              <a:defRPr sz="4800"/>
            </a:lvl4pPr>
            <a:lvl5pPr marL="4353276" indent="0">
              <a:buNone/>
              <a:defRPr sz="4800"/>
            </a:lvl5pPr>
            <a:lvl6pPr marL="5441594" indent="0">
              <a:buNone/>
              <a:defRPr sz="4800"/>
            </a:lvl6pPr>
            <a:lvl7pPr marL="6529913" indent="0">
              <a:buNone/>
              <a:defRPr sz="4800"/>
            </a:lvl7pPr>
            <a:lvl8pPr marL="7618232" indent="0">
              <a:buNone/>
              <a:defRPr sz="4800"/>
            </a:lvl8pPr>
            <a:lvl9pPr marL="8706551" indent="0">
              <a:buNone/>
              <a:defRPr sz="4800"/>
            </a:lvl9pPr>
          </a:lstStyle>
          <a:p>
            <a:endParaRPr lang="hr-HR"/>
          </a:p>
        </p:txBody>
      </p:sp>
      <p:sp>
        <p:nvSpPr>
          <p:cNvPr id="13" name="Picture Placeholder 2"/>
          <p:cNvSpPr>
            <a:spLocks noGrp="1"/>
          </p:cNvSpPr>
          <p:nvPr>
            <p:ph type="pic" idx="16"/>
          </p:nvPr>
        </p:nvSpPr>
        <p:spPr>
          <a:xfrm>
            <a:off x="16147677" y="3042370"/>
            <a:ext cx="7056784" cy="417646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7600"/>
            </a:lvl1pPr>
            <a:lvl2pPr marL="1088319" indent="0">
              <a:buNone/>
              <a:defRPr sz="6700"/>
            </a:lvl2pPr>
            <a:lvl3pPr marL="2176638" indent="0">
              <a:buNone/>
              <a:defRPr sz="5700"/>
            </a:lvl3pPr>
            <a:lvl4pPr marL="3264957" indent="0">
              <a:buNone/>
              <a:defRPr sz="4800"/>
            </a:lvl4pPr>
            <a:lvl5pPr marL="4353276" indent="0">
              <a:buNone/>
              <a:defRPr sz="4800"/>
            </a:lvl5pPr>
            <a:lvl6pPr marL="5441594" indent="0">
              <a:buNone/>
              <a:defRPr sz="4800"/>
            </a:lvl6pPr>
            <a:lvl7pPr marL="6529913" indent="0">
              <a:buNone/>
              <a:defRPr sz="4800"/>
            </a:lvl7pPr>
            <a:lvl8pPr marL="7618232" indent="0">
              <a:buNone/>
              <a:defRPr sz="4800"/>
            </a:lvl8pPr>
            <a:lvl9pPr marL="8706551" indent="0">
              <a:buNone/>
              <a:defRPr sz="4800"/>
            </a:lvl9pPr>
          </a:lstStyle>
          <a:p>
            <a:endParaRPr lang="hr-HR"/>
          </a:p>
        </p:txBody>
      </p:sp>
      <p:sp>
        <p:nvSpPr>
          <p:cNvPr id="14" name="Subtitle 2"/>
          <p:cNvSpPr>
            <a:spLocks noGrp="1"/>
          </p:cNvSpPr>
          <p:nvPr>
            <p:ph type="subTitle" idx="1"/>
          </p:nvPr>
        </p:nvSpPr>
        <p:spPr>
          <a:xfrm>
            <a:off x="1170013" y="7362850"/>
            <a:ext cx="7128792" cy="864096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5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10883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1766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32649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43532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54415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65299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76182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87065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</a:t>
            </a:r>
            <a:endParaRPr lang="hr-HR"/>
          </a:p>
        </p:txBody>
      </p:sp>
      <p:sp>
        <p:nvSpPr>
          <p:cNvPr id="15" name="Subtitle 2"/>
          <p:cNvSpPr txBox="1">
            <a:spLocks/>
          </p:cNvSpPr>
          <p:nvPr userDrawn="1"/>
        </p:nvSpPr>
        <p:spPr>
          <a:xfrm>
            <a:off x="8658845" y="7362850"/>
            <a:ext cx="7128792" cy="864096"/>
          </a:xfrm>
          <a:prstGeom prst="rect">
            <a:avLst/>
          </a:prstGeom>
        </p:spPr>
        <p:txBody>
          <a:bodyPr/>
          <a:lstStyle>
            <a:lvl1pPr marL="0" indent="0" algn="l" defTabSz="2176638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50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1088319" indent="0" algn="ctr" defTabSz="2176638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6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2176638" indent="0" algn="ctr" defTabSz="2176638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5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3264957" indent="0" algn="ctr" defTabSz="2176638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4353276" indent="0" algn="ctr" defTabSz="2176638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5441594" indent="0" algn="ctr" defTabSz="2176638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9913" indent="0" algn="ctr" defTabSz="2176638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8232" indent="0" algn="ctr" defTabSz="2176638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6551" indent="0" algn="ctr" defTabSz="2176638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>
                <a:solidFill>
                  <a:schemeClr val="bg1"/>
                </a:solidFill>
              </a:rPr>
              <a:t>Click to edit</a:t>
            </a:r>
            <a:endParaRPr lang="hr-HR" b="1">
              <a:solidFill>
                <a:schemeClr val="bg1"/>
              </a:solidFill>
            </a:endParaRPr>
          </a:p>
        </p:txBody>
      </p:sp>
      <p:sp>
        <p:nvSpPr>
          <p:cNvPr id="16" name="Subtitle 2"/>
          <p:cNvSpPr txBox="1">
            <a:spLocks/>
          </p:cNvSpPr>
          <p:nvPr userDrawn="1"/>
        </p:nvSpPr>
        <p:spPr>
          <a:xfrm>
            <a:off x="16147677" y="7362850"/>
            <a:ext cx="7128792" cy="864096"/>
          </a:xfrm>
          <a:prstGeom prst="rect">
            <a:avLst/>
          </a:prstGeom>
        </p:spPr>
        <p:txBody>
          <a:bodyPr/>
          <a:lstStyle>
            <a:lvl1pPr marL="0" indent="0" algn="l" defTabSz="2176638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50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1088319" indent="0" algn="ctr" defTabSz="2176638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6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2176638" indent="0" algn="ctr" defTabSz="2176638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5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3264957" indent="0" algn="ctr" defTabSz="2176638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4353276" indent="0" algn="ctr" defTabSz="2176638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5441594" indent="0" algn="ctr" defTabSz="2176638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9913" indent="0" algn="ctr" defTabSz="2176638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8232" indent="0" algn="ctr" defTabSz="2176638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6551" indent="0" algn="ctr" defTabSz="2176638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>
                <a:solidFill>
                  <a:schemeClr val="bg1"/>
                </a:solidFill>
              </a:rPr>
              <a:t>Click to edit</a:t>
            </a:r>
            <a:endParaRPr lang="hr-HR" b="1">
              <a:solidFill>
                <a:schemeClr val="bg1"/>
              </a:solidFill>
            </a:endParaRPr>
          </a:p>
        </p:txBody>
      </p:sp>
      <p:sp>
        <p:nvSpPr>
          <p:cNvPr id="17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169988" y="8370962"/>
            <a:ext cx="7056809" cy="295232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5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" name="Text Placeholder 7"/>
          <p:cNvSpPr>
            <a:spLocks noGrp="1"/>
          </p:cNvSpPr>
          <p:nvPr>
            <p:ph type="body" sz="quarter" idx="17"/>
          </p:nvPr>
        </p:nvSpPr>
        <p:spPr>
          <a:xfrm>
            <a:off x="8658845" y="8370962"/>
            <a:ext cx="7056809" cy="295232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5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7"/>
          <p:cNvSpPr>
            <a:spLocks noGrp="1"/>
          </p:cNvSpPr>
          <p:nvPr>
            <p:ph type="body" sz="quarter" idx="18"/>
          </p:nvPr>
        </p:nvSpPr>
        <p:spPr>
          <a:xfrm>
            <a:off x="16147677" y="8370962"/>
            <a:ext cx="7056809" cy="295232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5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093568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2"/>
          <p:cNvSpPr>
            <a:spLocks noGrp="1"/>
          </p:cNvSpPr>
          <p:nvPr>
            <p:ph type="pic" idx="14"/>
          </p:nvPr>
        </p:nvSpPr>
        <p:spPr>
          <a:xfrm>
            <a:off x="1170013" y="3042370"/>
            <a:ext cx="10801200" cy="835292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7600"/>
            </a:lvl1pPr>
            <a:lvl2pPr marL="1088319" indent="0">
              <a:buNone/>
              <a:defRPr sz="6700"/>
            </a:lvl2pPr>
            <a:lvl3pPr marL="2176638" indent="0">
              <a:buNone/>
              <a:defRPr sz="5700"/>
            </a:lvl3pPr>
            <a:lvl4pPr marL="3264957" indent="0">
              <a:buNone/>
              <a:defRPr sz="4800"/>
            </a:lvl4pPr>
            <a:lvl5pPr marL="4353276" indent="0">
              <a:buNone/>
              <a:defRPr sz="4800"/>
            </a:lvl5pPr>
            <a:lvl6pPr marL="5441594" indent="0">
              <a:buNone/>
              <a:defRPr sz="4800"/>
            </a:lvl6pPr>
            <a:lvl7pPr marL="6529913" indent="0">
              <a:buNone/>
              <a:defRPr sz="4800"/>
            </a:lvl7pPr>
            <a:lvl8pPr marL="7618232" indent="0">
              <a:buNone/>
              <a:defRPr sz="4800"/>
            </a:lvl8pPr>
            <a:lvl9pPr marL="8706551" indent="0">
              <a:buNone/>
              <a:defRPr sz="4800"/>
            </a:lvl9pPr>
          </a:lstStyle>
          <a:p>
            <a:endParaRPr lang="hr-HR"/>
          </a:p>
        </p:txBody>
      </p:sp>
      <p:sp>
        <p:nvSpPr>
          <p:cNvPr id="8" name="Content Placeholder 2"/>
          <p:cNvSpPr>
            <a:spLocks noGrp="1"/>
          </p:cNvSpPr>
          <p:nvPr>
            <p:ph idx="15"/>
          </p:nvPr>
        </p:nvSpPr>
        <p:spPr>
          <a:xfrm>
            <a:off x="12403261" y="3042370"/>
            <a:ext cx="10729192" cy="8424936"/>
          </a:xfrm>
          <a:prstGeom prst="rect">
            <a:avLst/>
          </a:prstGeom>
        </p:spPr>
        <p:txBody>
          <a:bodyPr/>
          <a:lstStyle>
            <a:lvl1pPr>
              <a:buClr>
                <a:srgbClr val="39B54A"/>
              </a:buClr>
              <a:defRPr sz="5000" b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1768518" indent="-680199">
              <a:buFont typeface="Arial" panose="020B0604020202020204" pitchFamily="34" charset="0"/>
              <a:buChar char="•"/>
              <a:defRPr sz="5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2720797" indent="-544159">
              <a:buFont typeface="Wingdings" panose="05000000000000000000" pitchFamily="2" charset="2"/>
              <a:buChar char="§"/>
              <a:defRPr sz="5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5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5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170013" y="1341427"/>
            <a:ext cx="21937028" cy="1412911"/>
          </a:xfrm>
          <a:prstGeom prst="rect">
            <a:avLst/>
          </a:prstGeom>
        </p:spPr>
        <p:txBody>
          <a:bodyPr/>
          <a:lstStyle>
            <a:lvl1pPr algn="l">
              <a:defRPr sz="10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5656297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4"/>
          </p:nvPr>
        </p:nvSpPr>
        <p:spPr>
          <a:xfrm>
            <a:off x="1170013" y="1170162"/>
            <a:ext cx="22034448" cy="1022513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7600"/>
            </a:lvl1pPr>
            <a:lvl2pPr marL="1088319" indent="0">
              <a:buNone/>
              <a:defRPr sz="6700"/>
            </a:lvl2pPr>
            <a:lvl3pPr marL="2176638" indent="0">
              <a:buNone/>
              <a:defRPr sz="5700"/>
            </a:lvl3pPr>
            <a:lvl4pPr marL="3264957" indent="0">
              <a:buNone/>
              <a:defRPr sz="4800"/>
            </a:lvl4pPr>
            <a:lvl5pPr marL="4353276" indent="0">
              <a:buNone/>
              <a:defRPr sz="4800"/>
            </a:lvl5pPr>
            <a:lvl6pPr marL="5441594" indent="0">
              <a:buNone/>
              <a:defRPr sz="4800"/>
            </a:lvl6pPr>
            <a:lvl7pPr marL="6529913" indent="0">
              <a:buNone/>
              <a:defRPr sz="4800"/>
            </a:lvl7pPr>
            <a:lvl8pPr marL="7618232" indent="0">
              <a:buNone/>
              <a:defRPr sz="4800"/>
            </a:lvl8pPr>
            <a:lvl9pPr marL="8706551" indent="0">
              <a:buNone/>
              <a:defRPr sz="4800"/>
            </a:lvl9pPr>
          </a:lstStyle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6461512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2"/>
          <p:cNvSpPr>
            <a:spLocks noGrp="1"/>
          </p:cNvSpPr>
          <p:nvPr>
            <p:ph type="pic" idx="14"/>
          </p:nvPr>
        </p:nvSpPr>
        <p:spPr>
          <a:xfrm>
            <a:off x="12187237" y="0"/>
            <a:ext cx="12187238" cy="13717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7600"/>
            </a:lvl1pPr>
            <a:lvl2pPr marL="1088319" indent="0">
              <a:buNone/>
              <a:defRPr sz="6700"/>
            </a:lvl2pPr>
            <a:lvl3pPr marL="2176638" indent="0">
              <a:buNone/>
              <a:defRPr sz="5700"/>
            </a:lvl3pPr>
            <a:lvl4pPr marL="3264957" indent="0">
              <a:buNone/>
              <a:defRPr sz="4800"/>
            </a:lvl4pPr>
            <a:lvl5pPr marL="4353276" indent="0">
              <a:buNone/>
              <a:defRPr sz="4800"/>
            </a:lvl5pPr>
            <a:lvl6pPr marL="5441594" indent="0">
              <a:buNone/>
              <a:defRPr sz="4800"/>
            </a:lvl6pPr>
            <a:lvl7pPr marL="6529913" indent="0">
              <a:buNone/>
              <a:defRPr sz="4800"/>
            </a:lvl7pPr>
            <a:lvl8pPr marL="7618232" indent="0">
              <a:buNone/>
              <a:defRPr sz="4800"/>
            </a:lvl8pPr>
            <a:lvl9pPr marL="8706551" indent="0">
              <a:buNone/>
              <a:defRPr sz="4800"/>
            </a:lvl9pPr>
          </a:lstStyle>
          <a:p>
            <a:endParaRPr lang="hr-HR"/>
          </a:p>
        </p:txBody>
      </p:sp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1025997" y="2178274"/>
            <a:ext cx="10441160" cy="1584176"/>
          </a:xfrm>
          <a:prstGeom prst="rect">
            <a:avLst/>
          </a:prstGeom>
        </p:spPr>
        <p:txBody>
          <a:bodyPr/>
          <a:lstStyle>
            <a:lvl1pPr algn="l">
              <a:defRPr sz="10000" b="1">
                <a:solidFill>
                  <a:srgbClr val="39B54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</a:t>
            </a:r>
            <a:endParaRPr lang="hr-HR"/>
          </a:p>
        </p:txBody>
      </p:sp>
      <p:sp>
        <p:nvSpPr>
          <p:cNvPr id="9" name="Subtitle 2"/>
          <p:cNvSpPr>
            <a:spLocks noGrp="1"/>
          </p:cNvSpPr>
          <p:nvPr>
            <p:ph type="subTitle" idx="1"/>
          </p:nvPr>
        </p:nvSpPr>
        <p:spPr>
          <a:xfrm>
            <a:off x="1098005" y="3546426"/>
            <a:ext cx="10297144" cy="3505606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5000" b="1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10883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1766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32649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43532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54415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65299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76182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87065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</a:t>
            </a:r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392852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1818085" y="3042371"/>
            <a:ext cx="20718304" cy="2232248"/>
          </a:xfrm>
          <a:prstGeom prst="rect">
            <a:avLst/>
          </a:prstGeom>
        </p:spPr>
        <p:txBody>
          <a:bodyPr anchor="t"/>
          <a:lstStyle>
            <a:lvl1pPr algn="ctr">
              <a:defRPr sz="15000" b="1" cap="all">
                <a:solidFill>
                  <a:srgbClr val="39B54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</a:t>
            </a:r>
            <a:endParaRPr lang="hr-HR"/>
          </a:p>
        </p:txBody>
      </p:sp>
      <p:sp>
        <p:nvSpPr>
          <p:cNvPr id="4" name="Text Placeholder 2"/>
          <p:cNvSpPr>
            <a:spLocks noGrp="1"/>
          </p:cNvSpPr>
          <p:nvPr>
            <p:ph type="body" idx="1"/>
          </p:nvPr>
        </p:nvSpPr>
        <p:spPr>
          <a:xfrm>
            <a:off x="1818085" y="5310044"/>
            <a:ext cx="20718304" cy="1044694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7500">
                <a:solidFill>
                  <a:srgbClr val="6D6E7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1088319" indent="0">
              <a:buNone/>
              <a:defRPr sz="4300">
                <a:solidFill>
                  <a:schemeClr val="tx1">
                    <a:tint val="75000"/>
                  </a:schemeClr>
                </a:solidFill>
              </a:defRPr>
            </a:lvl2pPr>
            <a:lvl3pPr marL="2176638" indent="0">
              <a:buNone/>
              <a:defRPr sz="3800">
                <a:solidFill>
                  <a:schemeClr val="tx1">
                    <a:tint val="75000"/>
                  </a:schemeClr>
                </a:solidFill>
              </a:defRPr>
            </a:lvl3pPr>
            <a:lvl4pPr marL="3264957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4pPr>
            <a:lvl5pPr marL="4353276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5pPr>
            <a:lvl6pPr marL="5441594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6pPr>
            <a:lvl7pPr marL="6529913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7pPr>
            <a:lvl8pPr marL="7618232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8pPr>
            <a:lvl9pPr marL="8706551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9364884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3473"/>
            <a:ext cx="24374475" cy="13710640"/>
          </a:xfrm>
          <a:prstGeom prst="rect">
            <a:avLst/>
          </a:prstGeom>
        </p:spPr>
      </p:pic>
      <p:sp>
        <p:nvSpPr>
          <p:cNvPr id="3" name="Title 1"/>
          <p:cNvSpPr>
            <a:spLocks noGrp="1"/>
          </p:cNvSpPr>
          <p:nvPr>
            <p:ph type="ctrTitle"/>
          </p:nvPr>
        </p:nvSpPr>
        <p:spPr>
          <a:xfrm>
            <a:off x="12835309" y="2178274"/>
            <a:ext cx="10369152" cy="1584176"/>
          </a:xfrm>
          <a:prstGeom prst="rect">
            <a:avLst/>
          </a:prstGeom>
        </p:spPr>
        <p:txBody>
          <a:bodyPr/>
          <a:lstStyle>
            <a:lvl1pPr algn="l">
              <a:defRPr sz="10000" b="1">
                <a:solidFill>
                  <a:srgbClr val="39B54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</a:t>
            </a:r>
            <a:endParaRPr lang="hr-HR"/>
          </a:p>
        </p:txBody>
      </p:sp>
      <p:sp>
        <p:nvSpPr>
          <p:cNvPr id="4" name="Subtitle 2"/>
          <p:cNvSpPr>
            <a:spLocks noGrp="1"/>
          </p:cNvSpPr>
          <p:nvPr>
            <p:ph type="subTitle" idx="1"/>
          </p:nvPr>
        </p:nvSpPr>
        <p:spPr>
          <a:xfrm>
            <a:off x="12907317" y="3546426"/>
            <a:ext cx="10297144" cy="3505606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5000" b="1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10883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1766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32649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43532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54415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65299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76182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87065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</a:t>
            </a:r>
            <a:endParaRPr lang="hr-HR"/>
          </a:p>
        </p:txBody>
      </p:sp>
      <p:sp>
        <p:nvSpPr>
          <p:cNvPr id="5" name="Picture Placeholder 2"/>
          <p:cNvSpPr>
            <a:spLocks noGrp="1"/>
          </p:cNvSpPr>
          <p:nvPr>
            <p:ph type="pic" idx="14"/>
          </p:nvPr>
        </p:nvSpPr>
        <p:spPr>
          <a:xfrm>
            <a:off x="-32644" y="0"/>
            <a:ext cx="12187238" cy="13717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7600"/>
            </a:lvl1pPr>
            <a:lvl2pPr marL="1088319" indent="0">
              <a:buNone/>
              <a:defRPr sz="6700"/>
            </a:lvl2pPr>
            <a:lvl3pPr marL="2176638" indent="0">
              <a:buNone/>
              <a:defRPr sz="5700"/>
            </a:lvl3pPr>
            <a:lvl4pPr marL="3264957" indent="0">
              <a:buNone/>
              <a:defRPr sz="4800"/>
            </a:lvl4pPr>
            <a:lvl5pPr marL="4353276" indent="0">
              <a:buNone/>
              <a:defRPr sz="4800"/>
            </a:lvl5pPr>
            <a:lvl6pPr marL="5441594" indent="0">
              <a:buNone/>
              <a:defRPr sz="4800"/>
            </a:lvl6pPr>
            <a:lvl7pPr marL="6529913" indent="0">
              <a:buNone/>
              <a:defRPr sz="4800"/>
            </a:lvl7pPr>
            <a:lvl8pPr marL="7618232" indent="0">
              <a:buNone/>
              <a:defRPr sz="4800"/>
            </a:lvl8pPr>
            <a:lvl9pPr marL="8706551" indent="0">
              <a:buNone/>
              <a:defRPr sz="4800"/>
            </a:lvl9pPr>
          </a:lstStyle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404672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1818085" y="3042371"/>
            <a:ext cx="20718304" cy="2232248"/>
          </a:xfrm>
          <a:prstGeom prst="rect">
            <a:avLst/>
          </a:prstGeom>
        </p:spPr>
        <p:txBody>
          <a:bodyPr anchor="t"/>
          <a:lstStyle>
            <a:lvl1pPr algn="ctr">
              <a:defRPr sz="15000" b="1" cap="all">
                <a:solidFill>
                  <a:srgbClr val="39B54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</a:t>
            </a:r>
            <a:endParaRPr lang="hr-HR"/>
          </a:p>
        </p:txBody>
      </p:sp>
      <p:sp>
        <p:nvSpPr>
          <p:cNvPr id="4" name="Text Placeholder 2"/>
          <p:cNvSpPr>
            <a:spLocks noGrp="1"/>
          </p:cNvSpPr>
          <p:nvPr>
            <p:ph type="body" idx="1"/>
          </p:nvPr>
        </p:nvSpPr>
        <p:spPr>
          <a:xfrm>
            <a:off x="1818085" y="5310044"/>
            <a:ext cx="20718304" cy="1044694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7500">
                <a:solidFill>
                  <a:srgbClr val="6D6E7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1088319" indent="0">
              <a:buNone/>
              <a:defRPr sz="4300">
                <a:solidFill>
                  <a:schemeClr val="tx1">
                    <a:tint val="75000"/>
                  </a:schemeClr>
                </a:solidFill>
              </a:defRPr>
            </a:lvl2pPr>
            <a:lvl3pPr marL="2176638" indent="0">
              <a:buNone/>
              <a:defRPr sz="3800">
                <a:solidFill>
                  <a:schemeClr val="tx1">
                    <a:tint val="75000"/>
                  </a:schemeClr>
                </a:solidFill>
              </a:defRPr>
            </a:lvl3pPr>
            <a:lvl4pPr marL="3264957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4pPr>
            <a:lvl5pPr marL="4353276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5pPr>
            <a:lvl6pPr marL="5441594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6pPr>
            <a:lvl7pPr marL="6529913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7pPr>
            <a:lvl8pPr marL="7618232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8pPr>
            <a:lvl9pPr marL="8706551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10361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8005" y="2178274"/>
            <a:ext cx="22178464" cy="1584176"/>
          </a:xfrm>
          <a:prstGeom prst="rect">
            <a:avLst/>
          </a:prstGeom>
        </p:spPr>
        <p:txBody>
          <a:bodyPr/>
          <a:lstStyle>
            <a:lvl1pPr algn="l">
              <a:defRPr sz="10000" b="1">
                <a:solidFill>
                  <a:srgbClr val="39B54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70013" y="3546426"/>
            <a:ext cx="22106456" cy="3505606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5000" b="1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10883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1766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32649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43532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54415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65299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76182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87065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215144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0013" y="1341427"/>
            <a:ext cx="21937028" cy="1412911"/>
          </a:xfrm>
          <a:prstGeom prst="rect">
            <a:avLst/>
          </a:prstGeom>
        </p:spPr>
        <p:txBody>
          <a:bodyPr/>
          <a:lstStyle>
            <a:lvl1pPr algn="l">
              <a:defRPr sz="10000" b="1">
                <a:solidFill>
                  <a:srgbClr val="39B54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3417" y="3186386"/>
            <a:ext cx="21937028" cy="9052974"/>
          </a:xfrm>
          <a:prstGeom prst="rect">
            <a:avLst/>
          </a:prstGeom>
        </p:spPr>
        <p:txBody>
          <a:bodyPr/>
          <a:lstStyle>
            <a:lvl1pPr>
              <a:buClr>
                <a:srgbClr val="39B54A"/>
              </a:buClr>
              <a:defRPr sz="5000" b="0">
                <a:solidFill>
                  <a:srgbClr val="6D6E7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1768518" indent="-680199">
              <a:buFont typeface="Arial" panose="020B0604020202020204" pitchFamily="34" charset="0"/>
              <a:buChar char="•"/>
              <a:defRPr sz="5000">
                <a:solidFill>
                  <a:srgbClr val="6D6E7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2720797" indent="-544159">
              <a:buFont typeface="Wingdings" panose="05000000000000000000" pitchFamily="2" charset="2"/>
              <a:buChar char="§"/>
              <a:defRPr sz="5000">
                <a:solidFill>
                  <a:srgbClr val="6D6E7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500" b="1">
                <a:solidFill>
                  <a:srgbClr val="6D6E7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500">
                <a:solidFill>
                  <a:srgbClr val="6D6E7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207080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1123417" y="3186386"/>
            <a:ext cx="10847796" cy="8280920"/>
          </a:xfrm>
          <a:prstGeom prst="rect">
            <a:avLst/>
          </a:prstGeom>
        </p:spPr>
        <p:txBody>
          <a:bodyPr/>
          <a:lstStyle>
            <a:lvl1pPr>
              <a:buClr>
                <a:srgbClr val="39B54A"/>
              </a:buClr>
              <a:defRPr sz="5000" b="0">
                <a:solidFill>
                  <a:srgbClr val="6D6E7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1768518" indent="-680199">
              <a:buFont typeface="Arial" panose="020B0604020202020204" pitchFamily="34" charset="0"/>
              <a:buChar char="•"/>
              <a:defRPr sz="5000">
                <a:solidFill>
                  <a:srgbClr val="6D6E7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2720797" indent="-544159">
              <a:buFont typeface="Wingdings" panose="05000000000000000000" pitchFamily="2" charset="2"/>
              <a:buChar char="§"/>
              <a:defRPr sz="5000">
                <a:solidFill>
                  <a:srgbClr val="6D6E7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500" b="1">
                <a:solidFill>
                  <a:srgbClr val="6D6E7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500">
                <a:solidFill>
                  <a:srgbClr val="6D6E7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10" name="Content Placeholder 2"/>
          <p:cNvSpPr>
            <a:spLocks noGrp="1"/>
          </p:cNvSpPr>
          <p:nvPr>
            <p:ph idx="13"/>
          </p:nvPr>
        </p:nvSpPr>
        <p:spPr>
          <a:xfrm>
            <a:off x="12403261" y="3186386"/>
            <a:ext cx="10729192" cy="8280920"/>
          </a:xfrm>
          <a:prstGeom prst="rect">
            <a:avLst/>
          </a:prstGeom>
        </p:spPr>
        <p:txBody>
          <a:bodyPr/>
          <a:lstStyle>
            <a:lvl1pPr>
              <a:buClr>
                <a:srgbClr val="39B54A"/>
              </a:buClr>
              <a:defRPr sz="5000" b="0">
                <a:solidFill>
                  <a:srgbClr val="6D6E7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1768518" indent="-680199">
              <a:buFont typeface="Arial" panose="020B0604020202020204" pitchFamily="34" charset="0"/>
              <a:buChar char="•"/>
              <a:defRPr sz="5000">
                <a:solidFill>
                  <a:srgbClr val="6D6E7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2720797" indent="-544159">
              <a:buFont typeface="Wingdings" panose="05000000000000000000" pitchFamily="2" charset="2"/>
              <a:buChar char="§"/>
              <a:defRPr sz="5000">
                <a:solidFill>
                  <a:srgbClr val="6D6E7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500" b="1">
                <a:solidFill>
                  <a:srgbClr val="6D6E7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500">
                <a:solidFill>
                  <a:srgbClr val="6D6E7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1170013" y="1341427"/>
            <a:ext cx="21937028" cy="1412911"/>
          </a:xfrm>
          <a:prstGeom prst="rect">
            <a:avLst/>
          </a:prstGeom>
        </p:spPr>
        <p:txBody>
          <a:bodyPr/>
          <a:lstStyle>
            <a:lvl1pPr algn="l">
              <a:defRPr sz="10000" b="1">
                <a:solidFill>
                  <a:srgbClr val="39B54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58438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2"/>
          <p:cNvSpPr>
            <a:spLocks noGrp="1"/>
          </p:cNvSpPr>
          <p:nvPr>
            <p:ph type="pic" idx="14"/>
          </p:nvPr>
        </p:nvSpPr>
        <p:spPr>
          <a:xfrm>
            <a:off x="1170013" y="3042370"/>
            <a:ext cx="7056784" cy="417646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7600"/>
            </a:lvl1pPr>
            <a:lvl2pPr marL="1088319" indent="0">
              <a:buNone/>
              <a:defRPr sz="6700"/>
            </a:lvl2pPr>
            <a:lvl3pPr marL="2176638" indent="0">
              <a:buNone/>
              <a:defRPr sz="5700"/>
            </a:lvl3pPr>
            <a:lvl4pPr marL="3264957" indent="0">
              <a:buNone/>
              <a:defRPr sz="4800"/>
            </a:lvl4pPr>
            <a:lvl5pPr marL="4353276" indent="0">
              <a:buNone/>
              <a:defRPr sz="4800"/>
            </a:lvl5pPr>
            <a:lvl6pPr marL="5441594" indent="0">
              <a:buNone/>
              <a:defRPr sz="4800"/>
            </a:lvl6pPr>
            <a:lvl7pPr marL="6529913" indent="0">
              <a:buNone/>
              <a:defRPr sz="4800"/>
            </a:lvl7pPr>
            <a:lvl8pPr marL="7618232" indent="0">
              <a:buNone/>
              <a:defRPr sz="4800"/>
            </a:lvl8pPr>
            <a:lvl9pPr marL="8706551" indent="0">
              <a:buNone/>
              <a:defRPr sz="4800"/>
            </a:lvl9pPr>
          </a:lstStyle>
          <a:p>
            <a:endParaRPr lang="hr-HR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1170013" y="1341427"/>
            <a:ext cx="21937028" cy="1412911"/>
          </a:xfrm>
          <a:prstGeom prst="rect">
            <a:avLst/>
          </a:prstGeom>
        </p:spPr>
        <p:txBody>
          <a:bodyPr/>
          <a:lstStyle>
            <a:lvl1pPr algn="l">
              <a:defRPr sz="10000" b="1">
                <a:solidFill>
                  <a:srgbClr val="39B54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12" name="Picture Placeholder 2"/>
          <p:cNvSpPr>
            <a:spLocks noGrp="1"/>
          </p:cNvSpPr>
          <p:nvPr>
            <p:ph type="pic" idx="15"/>
          </p:nvPr>
        </p:nvSpPr>
        <p:spPr>
          <a:xfrm>
            <a:off x="8658845" y="3042370"/>
            <a:ext cx="7056784" cy="417646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7600"/>
            </a:lvl1pPr>
            <a:lvl2pPr marL="1088319" indent="0">
              <a:buNone/>
              <a:defRPr sz="6700"/>
            </a:lvl2pPr>
            <a:lvl3pPr marL="2176638" indent="0">
              <a:buNone/>
              <a:defRPr sz="5700"/>
            </a:lvl3pPr>
            <a:lvl4pPr marL="3264957" indent="0">
              <a:buNone/>
              <a:defRPr sz="4800"/>
            </a:lvl4pPr>
            <a:lvl5pPr marL="4353276" indent="0">
              <a:buNone/>
              <a:defRPr sz="4800"/>
            </a:lvl5pPr>
            <a:lvl6pPr marL="5441594" indent="0">
              <a:buNone/>
              <a:defRPr sz="4800"/>
            </a:lvl6pPr>
            <a:lvl7pPr marL="6529913" indent="0">
              <a:buNone/>
              <a:defRPr sz="4800"/>
            </a:lvl7pPr>
            <a:lvl8pPr marL="7618232" indent="0">
              <a:buNone/>
              <a:defRPr sz="4800"/>
            </a:lvl8pPr>
            <a:lvl9pPr marL="8706551" indent="0">
              <a:buNone/>
              <a:defRPr sz="4800"/>
            </a:lvl9pPr>
          </a:lstStyle>
          <a:p>
            <a:endParaRPr lang="hr-HR"/>
          </a:p>
        </p:txBody>
      </p:sp>
      <p:sp>
        <p:nvSpPr>
          <p:cNvPr id="13" name="Picture Placeholder 2"/>
          <p:cNvSpPr>
            <a:spLocks noGrp="1"/>
          </p:cNvSpPr>
          <p:nvPr>
            <p:ph type="pic" idx="16"/>
          </p:nvPr>
        </p:nvSpPr>
        <p:spPr>
          <a:xfrm>
            <a:off x="16147677" y="3042370"/>
            <a:ext cx="7056784" cy="417646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7600"/>
            </a:lvl1pPr>
            <a:lvl2pPr marL="1088319" indent="0">
              <a:buNone/>
              <a:defRPr sz="6700"/>
            </a:lvl2pPr>
            <a:lvl3pPr marL="2176638" indent="0">
              <a:buNone/>
              <a:defRPr sz="5700"/>
            </a:lvl3pPr>
            <a:lvl4pPr marL="3264957" indent="0">
              <a:buNone/>
              <a:defRPr sz="4800"/>
            </a:lvl4pPr>
            <a:lvl5pPr marL="4353276" indent="0">
              <a:buNone/>
              <a:defRPr sz="4800"/>
            </a:lvl5pPr>
            <a:lvl6pPr marL="5441594" indent="0">
              <a:buNone/>
              <a:defRPr sz="4800"/>
            </a:lvl6pPr>
            <a:lvl7pPr marL="6529913" indent="0">
              <a:buNone/>
              <a:defRPr sz="4800"/>
            </a:lvl7pPr>
            <a:lvl8pPr marL="7618232" indent="0">
              <a:buNone/>
              <a:defRPr sz="4800"/>
            </a:lvl8pPr>
            <a:lvl9pPr marL="8706551" indent="0">
              <a:buNone/>
              <a:defRPr sz="4800"/>
            </a:lvl9pPr>
          </a:lstStyle>
          <a:p>
            <a:endParaRPr lang="hr-HR"/>
          </a:p>
        </p:txBody>
      </p:sp>
      <p:sp>
        <p:nvSpPr>
          <p:cNvPr id="14" name="Subtitle 2"/>
          <p:cNvSpPr>
            <a:spLocks noGrp="1"/>
          </p:cNvSpPr>
          <p:nvPr>
            <p:ph type="subTitle" idx="1"/>
          </p:nvPr>
        </p:nvSpPr>
        <p:spPr>
          <a:xfrm>
            <a:off x="1170013" y="7362850"/>
            <a:ext cx="7128792" cy="864096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5000" b="1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10883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1766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32649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43532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54415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65299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76182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87065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</a:t>
            </a:r>
            <a:endParaRPr lang="hr-HR"/>
          </a:p>
        </p:txBody>
      </p:sp>
      <p:sp>
        <p:nvSpPr>
          <p:cNvPr id="15" name="Subtitle 2"/>
          <p:cNvSpPr txBox="1">
            <a:spLocks/>
          </p:cNvSpPr>
          <p:nvPr userDrawn="1"/>
        </p:nvSpPr>
        <p:spPr>
          <a:xfrm>
            <a:off x="8658845" y="7362850"/>
            <a:ext cx="7128792" cy="864096"/>
          </a:xfrm>
          <a:prstGeom prst="rect">
            <a:avLst/>
          </a:prstGeom>
        </p:spPr>
        <p:txBody>
          <a:bodyPr/>
          <a:lstStyle>
            <a:lvl1pPr marL="0" indent="0" algn="l" defTabSz="2176638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50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1088319" indent="0" algn="ctr" defTabSz="2176638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6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2176638" indent="0" algn="ctr" defTabSz="2176638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5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3264957" indent="0" algn="ctr" defTabSz="2176638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4353276" indent="0" algn="ctr" defTabSz="2176638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5441594" indent="0" algn="ctr" defTabSz="2176638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9913" indent="0" algn="ctr" defTabSz="2176638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8232" indent="0" algn="ctr" defTabSz="2176638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6551" indent="0" algn="ctr" defTabSz="2176638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/>
              <a:t>Click to edit</a:t>
            </a:r>
            <a:endParaRPr lang="hr-HR" b="1"/>
          </a:p>
        </p:txBody>
      </p:sp>
      <p:sp>
        <p:nvSpPr>
          <p:cNvPr id="16" name="Subtitle 2"/>
          <p:cNvSpPr txBox="1">
            <a:spLocks/>
          </p:cNvSpPr>
          <p:nvPr userDrawn="1"/>
        </p:nvSpPr>
        <p:spPr>
          <a:xfrm>
            <a:off x="16147677" y="7362850"/>
            <a:ext cx="7128792" cy="864096"/>
          </a:xfrm>
          <a:prstGeom prst="rect">
            <a:avLst/>
          </a:prstGeom>
        </p:spPr>
        <p:txBody>
          <a:bodyPr/>
          <a:lstStyle>
            <a:lvl1pPr marL="0" indent="0" algn="l" defTabSz="2176638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50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1088319" indent="0" algn="ctr" defTabSz="2176638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6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2176638" indent="0" algn="ctr" defTabSz="2176638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5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3264957" indent="0" algn="ctr" defTabSz="2176638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4353276" indent="0" algn="ctr" defTabSz="2176638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5441594" indent="0" algn="ctr" defTabSz="2176638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9913" indent="0" algn="ctr" defTabSz="2176638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8232" indent="0" algn="ctr" defTabSz="2176638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6551" indent="0" algn="ctr" defTabSz="2176638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/>
              <a:t>Click to edit</a:t>
            </a:r>
            <a:endParaRPr lang="hr-HR" b="1"/>
          </a:p>
        </p:txBody>
      </p:sp>
      <p:sp>
        <p:nvSpPr>
          <p:cNvPr id="17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169988" y="8370962"/>
            <a:ext cx="7056809" cy="295232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500">
                <a:solidFill>
                  <a:srgbClr val="6D6E7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" name="Text Placeholder 7"/>
          <p:cNvSpPr>
            <a:spLocks noGrp="1"/>
          </p:cNvSpPr>
          <p:nvPr>
            <p:ph type="body" sz="quarter" idx="17"/>
          </p:nvPr>
        </p:nvSpPr>
        <p:spPr>
          <a:xfrm>
            <a:off x="8658845" y="8370962"/>
            <a:ext cx="7056809" cy="295232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500">
                <a:solidFill>
                  <a:srgbClr val="6D6E7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7"/>
          <p:cNvSpPr>
            <a:spLocks noGrp="1"/>
          </p:cNvSpPr>
          <p:nvPr>
            <p:ph type="body" sz="quarter" idx="18"/>
          </p:nvPr>
        </p:nvSpPr>
        <p:spPr>
          <a:xfrm>
            <a:off x="16147677" y="8370962"/>
            <a:ext cx="7056809" cy="295232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500">
                <a:solidFill>
                  <a:srgbClr val="6D6E7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019643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2"/>
          <p:cNvSpPr>
            <a:spLocks noGrp="1"/>
          </p:cNvSpPr>
          <p:nvPr>
            <p:ph type="pic" idx="14"/>
          </p:nvPr>
        </p:nvSpPr>
        <p:spPr>
          <a:xfrm>
            <a:off x="1170013" y="3042370"/>
            <a:ext cx="10801200" cy="835292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7600"/>
            </a:lvl1pPr>
            <a:lvl2pPr marL="1088319" indent="0">
              <a:buNone/>
              <a:defRPr sz="6700"/>
            </a:lvl2pPr>
            <a:lvl3pPr marL="2176638" indent="0">
              <a:buNone/>
              <a:defRPr sz="5700"/>
            </a:lvl3pPr>
            <a:lvl4pPr marL="3264957" indent="0">
              <a:buNone/>
              <a:defRPr sz="4800"/>
            </a:lvl4pPr>
            <a:lvl5pPr marL="4353276" indent="0">
              <a:buNone/>
              <a:defRPr sz="4800"/>
            </a:lvl5pPr>
            <a:lvl6pPr marL="5441594" indent="0">
              <a:buNone/>
              <a:defRPr sz="4800"/>
            </a:lvl6pPr>
            <a:lvl7pPr marL="6529913" indent="0">
              <a:buNone/>
              <a:defRPr sz="4800"/>
            </a:lvl7pPr>
            <a:lvl8pPr marL="7618232" indent="0">
              <a:buNone/>
              <a:defRPr sz="4800"/>
            </a:lvl8pPr>
            <a:lvl9pPr marL="8706551" indent="0">
              <a:buNone/>
              <a:defRPr sz="4800"/>
            </a:lvl9pPr>
          </a:lstStyle>
          <a:p>
            <a:endParaRPr lang="hr-HR"/>
          </a:p>
        </p:txBody>
      </p:sp>
      <p:sp>
        <p:nvSpPr>
          <p:cNvPr id="11" name="Content Placeholder 2"/>
          <p:cNvSpPr>
            <a:spLocks noGrp="1"/>
          </p:cNvSpPr>
          <p:nvPr>
            <p:ph idx="15"/>
          </p:nvPr>
        </p:nvSpPr>
        <p:spPr>
          <a:xfrm>
            <a:off x="12403261" y="3042370"/>
            <a:ext cx="10729192" cy="8424936"/>
          </a:xfrm>
          <a:prstGeom prst="rect">
            <a:avLst/>
          </a:prstGeom>
        </p:spPr>
        <p:txBody>
          <a:bodyPr/>
          <a:lstStyle>
            <a:lvl1pPr>
              <a:buClr>
                <a:srgbClr val="39B54A"/>
              </a:buClr>
              <a:defRPr sz="5000" b="0">
                <a:solidFill>
                  <a:srgbClr val="6D6E7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1768518" indent="-680199">
              <a:buFont typeface="Arial" panose="020B0604020202020204" pitchFamily="34" charset="0"/>
              <a:buChar char="•"/>
              <a:defRPr sz="5000">
                <a:solidFill>
                  <a:srgbClr val="6D6E7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2720797" indent="-544159">
              <a:buFont typeface="Wingdings" panose="05000000000000000000" pitchFamily="2" charset="2"/>
              <a:buChar char="§"/>
              <a:defRPr sz="5000">
                <a:solidFill>
                  <a:srgbClr val="6D6E7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500" b="1">
                <a:solidFill>
                  <a:srgbClr val="6D6E7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500">
                <a:solidFill>
                  <a:srgbClr val="6D6E7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170013" y="1341427"/>
            <a:ext cx="21937028" cy="1412911"/>
          </a:xfrm>
          <a:prstGeom prst="rect">
            <a:avLst/>
          </a:prstGeom>
        </p:spPr>
        <p:txBody>
          <a:bodyPr/>
          <a:lstStyle>
            <a:lvl1pPr algn="l">
              <a:defRPr sz="10000" b="1">
                <a:solidFill>
                  <a:srgbClr val="39B54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460633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4"/>
          </p:nvPr>
        </p:nvSpPr>
        <p:spPr>
          <a:xfrm>
            <a:off x="1170013" y="1170162"/>
            <a:ext cx="22034448" cy="1022513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7600"/>
            </a:lvl1pPr>
            <a:lvl2pPr marL="1088319" indent="0">
              <a:buNone/>
              <a:defRPr sz="6700"/>
            </a:lvl2pPr>
            <a:lvl3pPr marL="2176638" indent="0">
              <a:buNone/>
              <a:defRPr sz="5700"/>
            </a:lvl3pPr>
            <a:lvl4pPr marL="3264957" indent="0">
              <a:buNone/>
              <a:defRPr sz="4800"/>
            </a:lvl4pPr>
            <a:lvl5pPr marL="4353276" indent="0">
              <a:buNone/>
              <a:defRPr sz="4800"/>
            </a:lvl5pPr>
            <a:lvl6pPr marL="5441594" indent="0">
              <a:buNone/>
              <a:defRPr sz="4800"/>
            </a:lvl6pPr>
            <a:lvl7pPr marL="6529913" indent="0">
              <a:buNone/>
              <a:defRPr sz="4800"/>
            </a:lvl7pPr>
            <a:lvl8pPr marL="7618232" indent="0">
              <a:buNone/>
              <a:defRPr sz="4800"/>
            </a:lvl8pPr>
            <a:lvl9pPr marL="8706551" indent="0">
              <a:buNone/>
              <a:defRPr sz="4800"/>
            </a:lvl9pPr>
          </a:lstStyle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339578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image" Target="../media/image5.jpg"/><Relationship Id="rId5" Type="http://schemas.openxmlformats.org/officeDocument/2006/relationships/slideLayout" Target="../slideLayouts/slideLayout14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9.xml"/><Relationship Id="rId4" Type="http://schemas.openxmlformats.org/officeDocument/2006/relationships/image" Target="../media/image9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387821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0" r:id="rId2"/>
    <p:sldLayoutId id="2147483672" r:id="rId3"/>
    <p:sldLayoutId id="2147483649" r:id="rId4"/>
    <p:sldLayoutId id="2147483650" r:id="rId5"/>
    <p:sldLayoutId id="2147483652" r:id="rId6"/>
    <p:sldLayoutId id="2147483653" r:id="rId7"/>
    <p:sldLayoutId id="2147483657" r:id="rId8"/>
    <p:sldLayoutId id="2147483665" r:id="rId9"/>
  </p:sldLayoutIdLst>
  <p:txStyles>
    <p:titleStyle>
      <a:lvl1pPr algn="ctr" defTabSz="2176638" rtl="0" eaLnBrk="1" latinLnBrk="0" hangingPunct="1">
        <a:spcBef>
          <a:spcPct val="0"/>
        </a:spcBef>
        <a:buNone/>
        <a:defRPr sz="10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16239" indent="-816239" algn="l" defTabSz="2176638" rtl="0" eaLnBrk="1" latinLnBrk="0" hangingPunct="1">
        <a:spcBef>
          <a:spcPct val="20000"/>
        </a:spcBef>
        <a:buFont typeface="Arial" panose="020B0604020202020204" pitchFamily="34" charset="0"/>
        <a:buChar char="•"/>
        <a:defRPr sz="7600" kern="1200">
          <a:solidFill>
            <a:schemeClr val="tx1"/>
          </a:solidFill>
          <a:latin typeface="+mn-lt"/>
          <a:ea typeface="+mn-ea"/>
          <a:cs typeface="+mn-cs"/>
        </a:defRPr>
      </a:lvl1pPr>
      <a:lvl2pPr marL="1768518" indent="-680199" algn="l" defTabSz="2176638" rtl="0" eaLnBrk="1" latinLnBrk="0" hangingPunct="1">
        <a:spcBef>
          <a:spcPct val="20000"/>
        </a:spcBef>
        <a:buFont typeface="Arial" panose="020B0604020202020204" pitchFamily="34" charset="0"/>
        <a:buChar char="–"/>
        <a:defRPr sz="6700" kern="1200">
          <a:solidFill>
            <a:schemeClr val="tx1"/>
          </a:solidFill>
          <a:latin typeface="+mn-lt"/>
          <a:ea typeface="+mn-ea"/>
          <a:cs typeface="+mn-cs"/>
        </a:defRPr>
      </a:lvl2pPr>
      <a:lvl3pPr marL="2720797" indent="-544159" algn="l" defTabSz="2176638" rtl="0" eaLnBrk="1" latinLnBrk="0" hangingPunct="1">
        <a:spcBef>
          <a:spcPct val="20000"/>
        </a:spcBef>
        <a:buFont typeface="Arial" panose="020B0604020202020204" pitchFamily="34" charset="0"/>
        <a:buChar char="•"/>
        <a:defRPr sz="5700" kern="1200">
          <a:solidFill>
            <a:schemeClr val="tx1"/>
          </a:solidFill>
          <a:latin typeface="+mn-lt"/>
          <a:ea typeface="+mn-ea"/>
          <a:cs typeface="+mn-cs"/>
        </a:defRPr>
      </a:lvl3pPr>
      <a:lvl4pPr marL="3809116" indent="-544159" algn="l" defTabSz="2176638" rtl="0" eaLnBrk="1" latinLnBrk="0" hangingPunct="1">
        <a:spcBef>
          <a:spcPct val="20000"/>
        </a:spcBef>
        <a:buFont typeface="Arial" panose="020B0604020202020204" pitchFamily="34" charset="0"/>
        <a:buChar char="–"/>
        <a:defRPr sz="4800" kern="1200">
          <a:solidFill>
            <a:schemeClr val="tx1"/>
          </a:solidFill>
          <a:latin typeface="+mn-lt"/>
          <a:ea typeface="+mn-ea"/>
          <a:cs typeface="+mn-cs"/>
        </a:defRPr>
      </a:lvl4pPr>
      <a:lvl5pPr marL="4897435" indent="-544159" algn="l" defTabSz="2176638" rtl="0" eaLnBrk="1" latinLnBrk="0" hangingPunct="1">
        <a:spcBef>
          <a:spcPct val="20000"/>
        </a:spcBef>
        <a:buFont typeface="Arial" panose="020B0604020202020204" pitchFamily="34" charset="0"/>
        <a:buChar char="»"/>
        <a:defRPr sz="4800" kern="1200">
          <a:solidFill>
            <a:schemeClr val="tx1"/>
          </a:solidFill>
          <a:latin typeface="+mn-lt"/>
          <a:ea typeface="+mn-ea"/>
          <a:cs typeface="+mn-cs"/>
        </a:defRPr>
      </a:lvl5pPr>
      <a:lvl6pPr marL="5985754" indent="-544159" algn="l" defTabSz="2176638" rtl="0" eaLnBrk="1" latinLnBrk="0" hangingPunct="1">
        <a:spcBef>
          <a:spcPct val="20000"/>
        </a:spcBef>
        <a:buFont typeface="Arial" panose="020B0604020202020204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6pPr>
      <a:lvl7pPr marL="7074073" indent="-544159" algn="l" defTabSz="2176638" rtl="0" eaLnBrk="1" latinLnBrk="0" hangingPunct="1">
        <a:spcBef>
          <a:spcPct val="20000"/>
        </a:spcBef>
        <a:buFont typeface="Arial" panose="020B0604020202020204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7pPr>
      <a:lvl8pPr marL="8162392" indent="-544159" algn="l" defTabSz="2176638" rtl="0" eaLnBrk="1" latinLnBrk="0" hangingPunct="1">
        <a:spcBef>
          <a:spcPct val="20000"/>
        </a:spcBef>
        <a:buFont typeface="Arial" panose="020B0604020202020204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8pPr>
      <a:lvl9pPr marL="9250710" indent="-544159" algn="l" defTabSz="2176638" rtl="0" eaLnBrk="1" latinLnBrk="0" hangingPunct="1">
        <a:spcBef>
          <a:spcPct val="20000"/>
        </a:spcBef>
        <a:buFont typeface="Arial" panose="020B0604020202020204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2176638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1pPr>
      <a:lvl2pPr marL="1088319" algn="l" defTabSz="2176638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2pPr>
      <a:lvl3pPr marL="2176638" algn="l" defTabSz="2176638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3pPr>
      <a:lvl4pPr marL="3264957" algn="l" defTabSz="2176638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4pPr>
      <a:lvl5pPr marL="4353276" algn="l" defTabSz="2176638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5pPr>
      <a:lvl6pPr marL="5441594" algn="l" defTabSz="2176638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6pPr>
      <a:lvl7pPr marL="6529913" algn="l" defTabSz="2176638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7pPr>
      <a:lvl8pPr marL="7618232" algn="l" defTabSz="2176638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8pPr>
      <a:lvl9pPr marL="8706551" algn="l" defTabSz="2176638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290535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3" r:id="rId2"/>
    <p:sldLayoutId id="2147483674" r:id="rId3"/>
    <p:sldLayoutId id="2147483660" r:id="rId4"/>
    <p:sldLayoutId id="2147483661" r:id="rId5"/>
    <p:sldLayoutId id="2147483662" r:id="rId6"/>
    <p:sldLayoutId id="2147483663" r:id="rId7"/>
    <p:sldLayoutId id="2147483664" r:id="rId8"/>
    <p:sldLayoutId id="2147483666" r:id="rId9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069811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E74674-0DB7-44FC-937F-9E4D4D549A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28085" y="4338206"/>
            <a:ext cx="20718304" cy="2232248"/>
          </a:xfrm>
        </p:spPr>
        <p:txBody>
          <a:bodyPr/>
          <a:lstStyle/>
          <a:p>
            <a:r>
              <a:rPr lang="en-US" sz="6600" dirty="0" err="1"/>
              <a:t>Kako</a:t>
            </a:r>
            <a:r>
              <a:rPr lang="en-US" sz="6600" dirty="0"/>
              <a:t> </a:t>
            </a:r>
            <a:r>
              <a:rPr lang="en-US" sz="6600" dirty="0" err="1"/>
              <a:t>upravljati</a:t>
            </a:r>
            <a:r>
              <a:rPr lang="en-US" sz="6600" dirty="0"/>
              <a:t> </a:t>
            </a:r>
            <a:r>
              <a:rPr lang="en-US" sz="6600" dirty="0" err="1"/>
              <a:t>udžbenicima</a:t>
            </a:r>
            <a:r>
              <a:rPr lang="en-US" sz="6600" dirty="0"/>
              <a:t> </a:t>
            </a:r>
            <a:r>
              <a:rPr lang="en-US" sz="6600" dirty="0" err="1"/>
              <a:t>kroz</a:t>
            </a:r>
            <a:r>
              <a:rPr lang="en-US" sz="6600" dirty="0"/>
              <a:t> CARNET sigma </a:t>
            </a:r>
            <a:r>
              <a:rPr lang="en-US" sz="6600" dirty="0" err="1"/>
              <a:t>sustav</a:t>
            </a:r>
            <a:r>
              <a:rPr lang="en-US" sz="6600" dirty="0"/>
              <a:t>?</a:t>
            </a:r>
            <a:br>
              <a:rPr lang="en-US" b="0" dirty="0"/>
            </a:br>
            <a:br>
              <a:rPr lang="en-US" dirty="0"/>
            </a:br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C9F2D97-864A-45B3-B207-E0B7413F690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31576" y="9463913"/>
            <a:ext cx="3361594" cy="785043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37E22EEB-5A08-4A0D-83CA-F36B2B1110FE}"/>
              </a:ext>
            </a:extLst>
          </p:cNvPr>
          <p:cNvSpPr txBox="1"/>
          <p:nvPr/>
        </p:nvSpPr>
        <p:spPr>
          <a:xfrm>
            <a:off x="18875181" y="9118125"/>
            <a:ext cx="393543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800" dirty="0"/>
              <a:t>Mihael Vugrinec</a:t>
            </a:r>
          </a:p>
          <a:p>
            <a:r>
              <a:rPr lang="hr-HR" sz="2800" dirty="0"/>
              <a:t>Stjepan Tešija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5373229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0F77A8-AD8D-4312-ABA1-2241BBD944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Modul „Upravljanje udžbenicima”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88DEFB-9E27-4B6E-99AC-7E7757F3B9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Modul s novim funkcionalnostima u fazi testiranja</a:t>
            </a:r>
          </a:p>
          <a:p>
            <a:pPr marL="0" indent="0">
              <a:buNone/>
            </a:pPr>
            <a:endParaRPr lang="hr-HR" dirty="0"/>
          </a:p>
          <a:p>
            <a:r>
              <a:rPr lang="hr-HR" dirty="0"/>
              <a:t>Glavne funkcionalnosti:</a:t>
            </a:r>
          </a:p>
          <a:p>
            <a:pPr lvl="1"/>
            <a:r>
              <a:rPr lang="hr-HR" dirty="0"/>
              <a:t>Automatsko uparivanje učenika i odabranih udžbenika (OŠ)</a:t>
            </a:r>
          </a:p>
          <a:p>
            <a:pPr lvl="1"/>
            <a:r>
              <a:rPr lang="hr-HR" dirty="0"/>
              <a:t>Ručno uparivanje učenika i odabranih udžbenika (OŠ i SŠ)</a:t>
            </a:r>
          </a:p>
          <a:p>
            <a:pPr lvl="1"/>
            <a:r>
              <a:rPr lang="hr-HR" dirty="0"/>
              <a:t>Upravljanje statusima udžbenika:</a:t>
            </a:r>
          </a:p>
          <a:p>
            <a:pPr lvl="2"/>
            <a:r>
              <a:rPr lang="hr-HR" dirty="0"/>
              <a:t>Dodijeljeno, Preuzeto, Vraćeno ispravno, Vraćeno neispravno</a:t>
            </a:r>
          </a:p>
          <a:p>
            <a:pPr lvl="1"/>
            <a:r>
              <a:rPr lang="hr-HR" dirty="0"/>
              <a:t>Pregled dodijeljenih udžbenika po učeniku</a:t>
            </a:r>
          </a:p>
          <a:p>
            <a:pPr lvl="1"/>
            <a:r>
              <a:rPr lang="hr-HR" dirty="0"/>
              <a:t>Ispis „Izjave o preuzimanju udžbenika”</a:t>
            </a:r>
          </a:p>
          <a:p>
            <a:endParaRPr lang="hr-HR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6125071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DDFACC-82F8-4A66-9BF9-CB0B9A2203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Preduvjeti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5812A7-0C3E-4DAD-9945-3A665BFCE3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Kreirana odjeljenja u e-Matici i raspoređeni učenici</a:t>
            </a:r>
          </a:p>
          <a:p>
            <a:r>
              <a:rPr lang="hr-HR" dirty="0"/>
              <a:t>Dohvatiti web servisom odjeljenja i učenika iz e-Matice</a:t>
            </a:r>
          </a:p>
          <a:p>
            <a:r>
              <a:rPr lang="hr-HR" dirty="0"/>
              <a:t>Potvrda od strane škole da su generirani rezultati odabira udžbenika dobiveni iz „Aplikacije za odabir udžbenik” ispravni</a:t>
            </a:r>
          </a:p>
          <a:p>
            <a:endParaRPr lang="hr-HR" dirty="0"/>
          </a:p>
          <a:p>
            <a:pPr marL="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738587867"/>
      </p:ext>
    </p:extLst>
  </p:cSld>
  <p:clrMapOvr>
    <a:masterClrMapping/>
  </p:clrMapOvr>
</p:sld>
</file>

<file path=ppt/theme/theme1.xml><?xml version="1.0" encoding="utf-8"?>
<a:theme xmlns:a="http://schemas.openxmlformats.org/drawingml/2006/main" name="CARNET">
  <a:themeElements>
    <a:clrScheme name="Carnet">
      <a:dk1>
        <a:srgbClr val="6D6E71"/>
      </a:dk1>
      <a:lt1>
        <a:srgbClr val="FFFFFF"/>
      </a:lt1>
      <a:dk2>
        <a:srgbClr val="262626"/>
      </a:dk2>
      <a:lt2>
        <a:srgbClr val="FFFFFF"/>
      </a:lt2>
      <a:accent1>
        <a:srgbClr val="39B54A"/>
      </a:accent1>
      <a:accent2>
        <a:srgbClr val="AE519F"/>
      </a:accent2>
      <a:accent3>
        <a:srgbClr val="1B75BC"/>
      </a:accent3>
      <a:accent4>
        <a:srgbClr val="6D6E71"/>
      </a:accent4>
      <a:accent5>
        <a:srgbClr val="39B54A"/>
      </a:accent5>
      <a:accent6>
        <a:srgbClr val="AE519F"/>
      </a:accent6>
      <a:hlink>
        <a:srgbClr val="39B54A"/>
      </a:hlink>
      <a:folHlink>
        <a:srgbClr val="6D6E7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ARNET tamn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ARNET brea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A9165C9F8E63546884DDE7CE02651D2" ma:contentTypeVersion="4" ma:contentTypeDescription="Create a new document." ma:contentTypeScope="" ma:versionID="e139822e1e665008ddf337986726e14b">
  <xsd:schema xmlns:xsd="http://www.w3.org/2001/XMLSchema" xmlns:xs="http://www.w3.org/2001/XMLSchema" xmlns:p="http://schemas.microsoft.com/office/2006/metadata/properties" xmlns:ns2="3926ee11-8ac5-4bfc-81e6-199fd5260e7a" targetNamespace="http://schemas.microsoft.com/office/2006/metadata/properties" ma:root="true" ma:fieldsID="5e8a1339f961fba8db6a32b7776a4822" ns2:_="">
    <xsd:import namespace="3926ee11-8ac5-4bfc-81e6-199fd5260e7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926ee11-8ac5-4bfc-81e6-199fd5260e7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88FB30F-B789-4B59-B7E1-B2391AD9413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47F4B1C-159C-4CAD-BD08-BC300A1073DF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3926ee11-8ac5-4bfc-81e6-199fd5260e7a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31870FF4-5DC9-4200-B3C1-1A7151F721D1}">
  <ds:schemaRefs>
    <ds:schemaRef ds:uri="3926ee11-8ac5-4bfc-81e6-199fd5260e7a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3095</TotalTime>
  <Words>109</Words>
  <Application>Microsoft Office PowerPoint</Application>
  <PresentationFormat>Custom</PresentationFormat>
  <Paragraphs>17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Wingdings</vt:lpstr>
      <vt:lpstr>CARNET</vt:lpstr>
      <vt:lpstr>CARNET tamno</vt:lpstr>
      <vt:lpstr>CARNET break</vt:lpstr>
      <vt:lpstr>Kako upravljati udžbenicima kroz CARNET sigma sustav?  </vt:lpstr>
      <vt:lpstr>Modul „Upravljanje udžbenicima”</vt:lpstr>
      <vt:lpstr>Preduvjeti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</dc:creator>
  <cp:lastModifiedBy>Katarina Plenković</cp:lastModifiedBy>
  <cp:revision>10</cp:revision>
  <dcterms:created xsi:type="dcterms:W3CDTF">2017-12-11T16:04:34Z</dcterms:created>
  <dcterms:modified xsi:type="dcterms:W3CDTF">2021-11-03T13:48:54Z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0x0101000A9165C9F8E63546884DDE7CE02651D2</vt:lpwstr>
  </property>
</Properties>
</file>