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80" r:id="rId3"/>
    <p:sldId id="283" r:id="rId4"/>
    <p:sldId id="285" r:id="rId5"/>
    <p:sldId id="289" r:id="rId6"/>
    <p:sldId id="287" r:id="rId7"/>
    <p:sldId id="288" r:id="rId8"/>
    <p:sldId id="258" r:id="rId9"/>
    <p:sldId id="296" r:id="rId10"/>
    <p:sldId id="257" r:id="rId11"/>
    <p:sldId id="292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94" r:id="rId22"/>
    <p:sldId id="269" r:id="rId23"/>
    <p:sldId id="270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84938-4B83-5847-3C66-D5BA767B570D}" v="36" dt="2021-10-07T18:05:39.950"/>
    <p1510:client id="{155AC218-BE40-7169-B7F1-A11216FF48C3}" v="453" dt="2021-10-04T15:20:39.149"/>
    <p1510:client id="{3FC2F07C-32D0-720A-12CC-00D1C7677758}" v="247" dt="2021-10-04T20:23:13.161"/>
    <p1510:client id="{59012DCB-EEEC-1A8D-7A1A-18D9E939FD28}" v="279" dt="2021-10-07T10:19:36.113"/>
    <p1510:client id="{65A197E3-803D-48C2-96DC-4106421B312B}" v="225" dt="2021-10-04T13:15:38.882"/>
    <p1510:client id="{83264182-B17B-1E15-42BF-52B7CA114702}" v="169" dt="2021-10-07T12:09:24.700"/>
    <p1510:client id="{8A0A1D1E-BD4D-29C8-8839-1B97F88DF9DB}" v="90" dt="2021-10-07T17:46:52.705"/>
    <p1510:client id="{9411ED0A-C97E-8B15-6B03-55D548E1B427}" v="139" dt="2021-10-07T08:29:13.073"/>
    <p1510:client id="{9C191D8D-E2AE-F8DC-4A69-FB426794F41D}" v="64" dt="2021-10-07T16:07:14.327"/>
    <p1510:client id="{AF538F4A-5A8D-F827-71CC-B9043B949156}" v="54" dt="2021-10-04T19:38:33.150"/>
    <p1510:client id="{B9B7E5A9-C132-E657-BBA3-E79E2A5FEE7B}" v="450" dt="2021-10-07T11:35:27.661"/>
    <p1510:client id="{D7B50AD8-AC26-1F35-6D04-CB0E02039676}" v="47" dt="2021-10-08T13:54:56.099"/>
    <p1510:client id="{DC9F220E-BDA8-3B52-7C35-D645CB0F24DB}" v="71" dt="2021-10-04T15:58:38.804"/>
    <p1510:client id="{F22302A3-B291-EF42-7DE8-E7BB3C41D240}" v="190" dt="2021-10-04T13:53:53.499"/>
    <p1510:client id="{FAB71119-8B73-0EFB-AA24-112C989D39C4}" v="79" dt="2021-10-07T17:31:42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9446496" TargetMode="External"/><Relationship Id="rId7" Type="http://schemas.openxmlformats.org/officeDocument/2006/relationships/hyperlink" Target="https://wordwall.net/resource/10045211/memory" TargetMode="External"/><Relationship Id="rId2" Type="http://schemas.openxmlformats.org/officeDocument/2006/relationships/hyperlink" Target="https://wordwall.net/resource/9412942/biologija/gra%c5%a1ak" TargetMode="External"/><Relationship Id="rId1" Type="http://schemas.openxmlformats.org/officeDocument/2006/relationships/hyperlink" Target="https://wordwall.net/resource/9060428" TargetMode="External"/><Relationship Id="rId6" Type="http://schemas.openxmlformats.org/officeDocument/2006/relationships/hyperlink" Target="https://wordwall.net/resource/9975610/biologija/plodovi" TargetMode="External"/><Relationship Id="rId5" Type="http://schemas.openxmlformats.org/officeDocument/2006/relationships/hyperlink" Target="https://www.wordwall.net/hr/resource/10196457/priroda-i-dru%c5%a1tvo/kokos" TargetMode="External"/><Relationship Id="rId4" Type="http://schemas.openxmlformats.org/officeDocument/2006/relationships/hyperlink" Target="https://wordwall.net/resource/9814923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6pa1koha20" TargetMode="External"/><Relationship Id="rId2" Type="http://schemas.openxmlformats.org/officeDocument/2006/relationships/hyperlink" Target="https://learningapps.org/view14757788" TargetMode="External"/><Relationship Id="rId1" Type="http://schemas.openxmlformats.org/officeDocument/2006/relationships/hyperlink" Target="https://learningapps.org/view15649385" TargetMode="External"/><Relationship Id="rId5" Type="http://schemas.openxmlformats.org/officeDocument/2006/relationships/hyperlink" Target="https://learningapps.org/watch?v=pksfhm0xk20" TargetMode="External"/><Relationship Id="rId4" Type="http://schemas.openxmlformats.org/officeDocument/2006/relationships/hyperlink" Target="https://learningapps.org/watch?v=prufgbn5v20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9446496" TargetMode="External"/><Relationship Id="rId7" Type="http://schemas.openxmlformats.org/officeDocument/2006/relationships/hyperlink" Target="https://wordwall.net/resource/10045211/memory" TargetMode="External"/><Relationship Id="rId2" Type="http://schemas.openxmlformats.org/officeDocument/2006/relationships/hyperlink" Target="https://wordwall.net/resource/9412942/biologija/gra%c5%a1ak" TargetMode="External"/><Relationship Id="rId1" Type="http://schemas.openxmlformats.org/officeDocument/2006/relationships/hyperlink" Target="https://wordwall.net/resource/9060428" TargetMode="External"/><Relationship Id="rId6" Type="http://schemas.openxmlformats.org/officeDocument/2006/relationships/hyperlink" Target="https://wordwall.net/resource/9975610/biologija/plodovi" TargetMode="External"/><Relationship Id="rId5" Type="http://schemas.openxmlformats.org/officeDocument/2006/relationships/hyperlink" Target="https://www.wordwall.net/hr/resource/10196457/priroda-i-dru%c5%a1tvo/kokos" TargetMode="External"/><Relationship Id="rId4" Type="http://schemas.openxmlformats.org/officeDocument/2006/relationships/hyperlink" Target="https://wordwall.net/resource/9814923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6pa1koha20" TargetMode="External"/><Relationship Id="rId2" Type="http://schemas.openxmlformats.org/officeDocument/2006/relationships/hyperlink" Target="https://learningapps.org/view14757788" TargetMode="External"/><Relationship Id="rId1" Type="http://schemas.openxmlformats.org/officeDocument/2006/relationships/hyperlink" Target="https://learningapps.org/view15649385" TargetMode="External"/><Relationship Id="rId5" Type="http://schemas.openxmlformats.org/officeDocument/2006/relationships/hyperlink" Target="https://learningapps.org/watch?v=pksfhm0xk20" TargetMode="External"/><Relationship Id="rId4" Type="http://schemas.openxmlformats.org/officeDocument/2006/relationships/hyperlink" Target="https://learningapps.org/watch?v=prufgbn5v20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E09F7-99AE-4F91-B3FD-32B4611B3349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79EED59-7A77-4ADD-B61F-97E6DED3D08D}">
      <dgm:prSet/>
      <dgm:spPr/>
      <dgm:t>
        <a:bodyPr/>
        <a:lstStyle/>
        <a:p>
          <a:r>
            <a:rPr lang="en-US"/>
            <a:t>korištenje različitih informacijsko komunikacijskih tehnologija</a:t>
          </a:r>
        </a:p>
      </dgm:t>
    </dgm:pt>
    <dgm:pt modelId="{0F416AC1-872E-476C-8ECC-F62B307CAB8B}" type="parTrans" cxnId="{B275A2E1-1523-4B17-A420-D253A85ACC88}">
      <dgm:prSet/>
      <dgm:spPr/>
      <dgm:t>
        <a:bodyPr/>
        <a:lstStyle/>
        <a:p>
          <a:endParaRPr lang="en-US"/>
        </a:p>
      </dgm:t>
    </dgm:pt>
    <dgm:pt modelId="{749193FC-4345-47C1-83EA-17A180E2BC71}" type="sibTrans" cxnId="{B275A2E1-1523-4B17-A420-D253A85ACC88}">
      <dgm:prSet/>
      <dgm:spPr/>
      <dgm:t>
        <a:bodyPr/>
        <a:lstStyle/>
        <a:p>
          <a:endParaRPr lang="en-US"/>
        </a:p>
      </dgm:t>
    </dgm:pt>
    <dgm:pt modelId="{CB0C536F-14B0-484A-A8CE-4C36E0AB83C3}">
      <dgm:prSet/>
      <dgm:spPr/>
      <dgm:t>
        <a:bodyPr/>
        <a:lstStyle/>
        <a:p>
          <a:r>
            <a:rPr lang="en-US"/>
            <a:t>prikupljanje različitih sjemenki i plodova </a:t>
          </a:r>
        </a:p>
      </dgm:t>
    </dgm:pt>
    <dgm:pt modelId="{C42D8AF7-C8F2-4153-B6F8-C2480A395EDB}" type="parTrans" cxnId="{E2CC012C-7F8F-4A8C-B67E-4E89D3835AA3}">
      <dgm:prSet/>
      <dgm:spPr/>
      <dgm:t>
        <a:bodyPr/>
        <a:lstStyle/>
        <a:p>
          <a:endParaRPr lang="en-US"/>
        </a:p>
      </dgm:t>
    </dgm:pt>
    <dgm:pt modelId="{225F3F39-4DE0-49CE-B5BC-E4101EA92C0B}" type="sibTrans" cxnId="{E2CC012C-7F8F-4A8C-B67E-4E89D3835AA3}">
      <dgm:prSet/>
      <dgm:spPr/>
      <dgm:t>
        <a:bodyPr/>
        <a:lstStyle/>
        <a:p>
          <a:endParaRPr lang="en-US"/>
        </a:p>
      </dgm:t>
    </dgm:pt>
    <dgm:pt modelId="{35D32093-61AE-49DD-B22A-FFF025F501F1}">
      <dgm:prSet/>
      <dgm:spPr/>
      <dgm:t>
        <a:bodyPr/>
        <a:lstStyle/>
        <a:p>
          <a:r>
            <a:rPr lang="en-US"/>
            <a:t>izrada predmeta/ radova od sjemenki i plodova</a:t>
          </a:r>
        </a:p>
      </dgm:t>
    </dgm:pt>
    <dgm:pt modelId="{02AA2680-8EE9-4793-B770-A2CC1A314403}" type="parTrans" cxnId="{0FC8EC85-7D05-4A96-A02A-71F412B9AD2C}">
      <dgm:prSet/>
      <dgm:spPr/>
      <dgm:t>
        <a:bodyPr/>
        <a:lstStyle/>
        <a:p>
          <a:endParaRPr lang="en-US"/>
        </a:p>
      </dgm:t>
    </dgm:pt>
    <dgm:pt modelId="{553FC092-B192-4E97-9037-665370C7F5F9}" type="sibTrans" cxnId="{0FC8EC85-7D05-4A96-A02A-71F412B9AD2C}">
      <dgm:prSet/>
      <dgm:spPr/>
      <dgm:t>
        <a:bodyPr/>
        <a:lstStyle/>
        <a:p>
          <a:endParaRPr lang="en-US"/>
        </a:p>
      </dgm:t>
    </dgm:pt>
    <dgm:pt modelId="{706C73FB-18B9-47BE-9861-8C6781BFA196}">
      <dgm:prSet/>
      <dgm:spPr/>
      <dgm:t>
        <a:bodyPr/>
        <a:lstStyle/>
        <a:p>
          <a:r>
            <a:rPr lang="en-US"/>
            <a:t>razvijanje socijalnih vještina</a:t>
          </a:r>
        </a:p>
      </dgm:t>
    </dgm:pt>
    <dgm:pt modelId="{E8305DD3-3CA2-475F-9A6A-80A1325BAFDE}" type="parTrans" cxnId="{8F0458FA-61A0-492D-9018-A9428B9EE37C}">
      <dgm:prSet/>
      <dgm:spPr/>
      <dgm:t>
        <a:bodyPr/>
        <a:lstStyle/>
        <a:p>
          <a:endParaRPr lang="en-US"/>
        </a:p>
      </dgm:t>
    </dgm:pt>
    <dgm:pt modelId="{4EAFF78D-D9F2-494C-B5FD-FEABB2673665}" type="sibTrans" cxnId="{8F0458FA-61A0-492D-9018-A9428B9EE37C}">
      <dgm:prSet/>
      <dgm:spPr/>
      <dgm:t>
        <a:bodyPr/>
        <a:lstStyle/>
        <a:p>
          <a:endParaRPr lang="en-US"/>
        </a:p>
      </dgm:t>
    </dgm:pt>
    <dgm:pt modelId="{C1F60B10-F81D-4B30-BD2D-0C83AF270019}">
      <dgm:prSet/>
      <dgm:spPr/>
      <dgm:t>
        <a:bodyPr/>
        <a:lstStyle/>
        <a:p>
          <a:r>
            <a:rPr lang="en-US"/>
            <a:t>jačanje suradnje između različitih škola i ustanova</a:t>
          </a:r>
        </a:p>
      </dgm:t>
    </dgm:pt>
    <dgm:pt modelId="{1D657B15-C282-48FF-B39E-90FAC038AF64}" type="parTrans" cxnId="{12B8B6D8-10C1-4259-BBD3-0BBAD526282A}">
      <dgm:prSet/>
      <dgm:spPr/>
      <dgm:t>
        <a:bodyPr/>
        <a:lstStyle/>
        <a:p>
          <a:endParaRPr lang="en-US"/>
        </a:p>
      </dgm:t>
    </dgm:pt>
    <dgm:pt modelId="{06CBA523-FE31-4908-8E4D-7F17C24E6B0D}" type="sibTrans" cxnId="{12B8B6D8-10C1-4259-BBD3-0BBAD526282A}">
      <dgm:prSet/>
      <dgm:spPr/>
      <dgm:t>
        <a:bodyPr/>
        <a:lstStyle/>
        <a:p>
          <a:endParaRPr lang="en-US"/>
        </a:p>
      </dgm:t>
    </dgm:pt>
    <dgm:pt modelId="{0331A32F-46E3-4EC0-9450-62630BD8D3F2}">
      <dgm:prSet/>
      <dgm:spPr/>
      <dgm:t>
        <a:bodyPr/>
        <a:lstStyle/>
        <a:p>
          <a:r>
            <a:rPr lang="en-US"/>
            <a:t>razmjena iskustava, ideja, dobre prakse </a:t>
          </a:r>
        </a:p>
      </dgm:t>
    </dgm:pt>
    <dgm:pt modelId="{A2DB8041-0038-4B28-B478-AC971F0606F6}" type="parTrans" cxnId="{D89B5235-A40D-4056-85C5-7AFB5164E82E}">
      <dgm:prSet/>
      <dgm:spPr/>
      <dgm:t>
        <a:bodyPr/>
        <a:lstStyle/>
        <a:p>
          <a:endParaRPr lang="en-US"/>
        </a:p>
      </dgm:t>
    </dgm:pt>
    <dgm:pt modelId="{47058381-96D0-4FB1-896D-D8C236E52AF5}" type="sibTrans" cxnId="{D89B5235-A40D-4056-85C5-7AFB5164E82E}">
      <dgm:prSet/>
      <dgm:spPr/>
      <dgm:t>
        <a:bodyPr/>
        <a:lstStyle/>
        <a:p>
          <a:endParaRPr lang="en-US"/>
        </a:p>
      </dgm:t>
    </dgm:pt>
    <dgm:pt modelId="{EB4BC7F1-E7CD-49AF-91D6-F2AE4F9EC344}" type="pres">
      <dgm:prSet presAssocID="{EEAE09F7-99AE-4F91-B3FD-32B4611B3349}" presName="diagram" presStyleCnt="0">
        <dgm:presLayoutVars>
          <dgm:dir/>
          <dgm:resizeHandles val="exact"/>
        </dgm:presLayoutVars>
      </dgm:prSet>
      <dgm:spPr/>
    </dgm:pt>
    <dgm:pt modelId="{6EDAF2B4-4510-440D-850D-72CA75D994A5}" type="pres">
      <dgm:prSet presAssocID="{979EED59-7A77-4ADD-B61F-97E6DED3D08D}" presName="node" presStyleLbl="node1" presStyleIdx="0" presStyleCnt="6">
        <dgm:presLayoutVars>
          <dgm:bulletEnabled val="1"/>
        </dgm:presLayoutVars>
      </dgm:prSet>
      <dgm:spPr/>
    </dgm:pt>
    <dgm:pt modelId="{9EEF0BF4-249B-4DD7-B690-D27B75B764AD}" type="pres">
      <dgm:prSet presAssocID="{749193FC-4345-47C1-83EA-17A180E2BC71}" presName="sibTrans" presStyleCnt="0"/>
      <dgm:spPr/>
    </dgm:pt>
    <dgm:pt modelId="{C8EFF006-7C45-4B67-996E-898987111EBC}" type="pres">
      <dgm:prSet presAssocID="{CB0C536F-14B0-484A-A8CE-4C36E0AB83C3}" presName="node" presStyleLbl="node1" presStyleIdx="1" presStyleCnt="6">
        <dgm:presLayoutVars>
          <dgm:bulletEnabled val="1"/>
        </dgm:presLayoutVars>
      </dgm:prSet>
      <dgm:spPr/>
    </dgm:pt>
    <dgm:pt modelId="{A671EE09-85C6-452F-B307-A36A982AD2D4}" type="pres">
      <dgm:prSet presAssocID="{225F3F39-4DE0-49CE-B5BC-E4101EA92C0B}" presName="sibTrans" presStyleCnt="0"/>
      <dgm:spPr/>
    </dgm:pt>
    <dgm:pt modelId="{546E42E8-4AA9-401C-8F78-CA696B97BC00}" type="pres">
      <dgm:prSet presAssocID="{35D32093-61AE-49DD-B22A-FFF025F501F1}" presName="node" presStyleLbl="node1" presStyleIdx="2" presStyleCnt="6">
        <dgm:presLayoutVars>
          <dgm:bulletEnabled val="1"/>
        </dgm:presLayoutVars>
      </dgm:prSet>
      <dgm:spPr/>
    </dgm:pt>
    <dgm:pt modelId="{4011FBA2-D60F-4FCC-992B-85ABAF3F4B32}" type="pres">
      <dgm:prSet presAssocID="{553FC092-B192-4E97-9037-665370C7F5F9}" presName="sibTrans" presStyleCnt="0"/>
      <dgm:spPr/>
    </dgm:pt>
    <dgm:pt modelId="{25D365EE-33DF-4D2F-ADEF-036A1E04638E}" type="pres">
      <dgm:prSet presAssocID="{706C73FB-18B9-47BE-9861-8C6781BFA196}" presName="node" presStyleLbl="node1" presStyleIdx="3" presStyleCnt="6">
        <dgm:presLayoutVars>
          <dgm:bulletEnabled val="1"/>
        </dgm:presLayoutVars>
      </dgm:prSet>
      <dgm:spPr/>
    </dgm:pt>
    <dgm:pt modelId="{9FB988A7-570E-4013-B7C0-1A9700DAFE24}" type="pres">
      <dgm:prSet presAssocID="{4EAFF78D-D9F2-494C-B5FD-FEABB2673665}" presName="sibTrans" presStyleCnt="0"/>
      <dgm:spPr/>
    </dgm:pt>
    <dgm:pt modelId="{F7A7695D-A322-4B78-96B8-5BE8BAE57A45}" type="pres">
      <dgm:prSet presAssocID="{C1F60B10-F81D-4B30-BD2D-0C83AF270019}" presName="node" presStyleLbl="node1" presStyleIdx="4" presStyleCnt="6">
        <dgm:presLayoutVars>
          <dgm:bulletEnabled val="1"/>
        </dgm:presLayoutVars>
      </dgm:prSet>
      <dgm:spPr/>
    </dgm:pt>
    <dgm:pt modelId="{A9AE2A48-9529-4E3E-A18C-FBF1EDFB6482}" type="pres">
      <dgm:prSet presAssocID="{06CBA523-FE31-4908-8E4D-7F17C24E6B0D}" presName="sibTrans" presStyleCnt="0"/>
      <dgm:spPr/>
    </dgm:pt>
    <dgm:pt modelId="{913A5DDD-F99A-42D6-B7B0-6426191D8BE9}" type="pres">
      <dgm:prSet presAssocID="{0331A32F-46E3-4EC0-9450-62630BD8D3F2}" presName="node" presStyleLbl="node1" presStyleIdx="5" presStyleCnt="6">
        <dgm:presLayoutVars>
          <dgm:bulletEnabled val="1"/>
        </dgm:presLayoutVars>
      </dgm:prSet>
      <dgm:spPr/>
    </dgm:pt>
  </dgm:ptLst>
  <dgm:cxnLst>
    <dgm:cxn modelId="{EBE01901-77BF-40E3-B49D-21F2760138DF}" type="presOf" srcId="{C1F60B10-F81D-4B30-BD2D-0C83AF270019}" destId="{F7A7695D-A322-4B78-96B8-5BE8BAE57A45}" srcOrd="0" destOrd="0" presId="urn:microsoft.com/office/officeart/2005/8/layout/default"/>
    <dgm:cxn modelId="{9CE00606-2203-443D-BB62-D8CF12888651}" type="presOf" srcId="{35D32093-61AE-49DD-B22A-FFF025F501F1}" destId="{546E42E8-4AA9-401C-8F78-CA696B97BC00}" srcOrd="0" destOrd="0" presId="urn:microsoft.com/office/officeart/2005/8/layout/default"/>
    <dgm:cxn modelId="{4B2CA61B-79B5-469A-B9B9-2BF0C2A98C55}" type="presOf" srcId="{706C73FB-18B9-47BE-9861-8C6781BFA196}" destId="{25D365EE-33DF-4D2F-ADEF-036A1E04638E}" srcOrd="0" destOrd="0" presId="urn:microsoft.com/office/officeart/2005/8/layout/default"/>
    <dgm:cxn modelId="{FF1FA924-C552-4372-BED0-E408D449241E}" type="presOf" srcId="{CB0C536F-14B0-484A-A8CE-4C36E0AB83C3}" destId="{C8EFF006-7C45-4B67-996E-898987111EBC}" srcOrd="0" destOrd="0" presId="urn:microsoft.com/office/officeart/2005/8/layout/default"/>
    <dgm:cxn modelId="{E2CC012C-7F8F-4A8C-B67E-4E89D3835AA3}" srcId="{EEAE09F7-99AE-4F91-B3FD-32B4611B3349}" destId="{CB0C536F-14B0-484A-A8CE-4C36E0AB83C3}" srcOrd="1" destOrd="0" parTransId="{C42D8AF7-C8F2-4153-B6F8-C2480A395EDB}" sibTransId="{225F3F39-4DE0-49CE-B5BC-E4101EA92C0B}"/>
    <dgm:cxn modelId="{D89B5235-A40D-4056-85C5-7AFB5164E82E}" srcId="{EEAE09F7-99AE-4F91-B3FD-32B4611B3349}" destId="{0331A32F-46E3-4EC0-9450-62630BD8D3F2}" srcOrd="5" destOrd="0" parTransId="{A2DB8041-0038-4B28-B478-AC971F0606F6}" sibTransId="{47058381-96D0-4FB1-896D-D8C236E52AF5}"/>
    <dgm:cxn modelId="{DFA7655C-5A80-4E31-B4FD-4774C587A61E}" type="presOf" srcId="{EEAE09F7-99AE-4F91-B3FD-32B4611B3349}" destId="{EB4BC7F1-E7CD-49AF-91D6-F2AE4F9EC344}" srcOrd="0" destOrd="0" presId="urn:microsoft.com/office/officeart/2005/8/layout/default"/>
    <dgm:cxn modelId="{0FC8EC85-7D05-4A96-A02A-71F412B9AD2C}" srcId="{EEAE09F7-99AE-4F91-B3FD-32B4611B3349}" destId="{35D32093-61AE-49DD-B22A-FFF025F501F1}" srcOrd="2" destOrd="0" parTransId="{02AA2680-8EE9-4793-B770-A2CC1A314403}" sibTransId="{553FC092-B192-4E97-9037-665370C7F5F9}"/>
    <dgm:cxn modelId="{D58724AA-0FCF-4B00-9900-8B09B9DE07EF}" type="presOf" srcId="{979EED59-7A77-4ADD-B61F-97E6DED3D08D}" destId="{6EDAF2B4-4510-440D-850D-72CA75D994A5}" srcOrd="0" destOrd="0" presId="urn:microsoft.com/office/officeart/2005/8/layout/default"/>
    <dgm:cxn modelId="{87511CD2-CE9E-4244-9C4E-4EA1D1ACC528}" type="presOf" srcId="{0331A32F-46E3-4EC0-9450-62630BD8D3F2}" destId="{913A5DDD-F99A-42D6-B7B0-6426191D8BE9}" srcOrd="0" destOrd="0" presId="urn:microsoft.com/office/officeart/2005/8/layout/default"/>
    <dgm:cxn modelId="{12B8B6D8-10C1-4259-BBD3-0BBAD526282A}" srcId="{EEAE09F7-99AE-4F91-B3FD-32B4611B3349}" destId="{C1F60B10-F81D-4B30-BD2D-0C83AF270019}" srcOrd="4" destOrd="0" parTransId="{1D657B15-C282-48FF-B39E-90FAC038AF64}" sibTransId="{06CBA523-FE31-4908-8E4D-7F17C24E6B0D}"/>
    <dgm:cxn modelId="{B275A2E1-1523-4B17-A420-D253A85ACC88}" srcId="{EEAE09F7-99AE-4F91-B3FD-32B4611B3349}" destId="{979EED59-7A77-4ADD-B61F-97E6DED3D08D}" srcOrd="0" destOrd="0" parTransId="{0F416AC1-872E-476C-8ECC-F62B307CAB8B}" sibTransId="{749193FC-4345-47C1-83EA-17A180E2BC71}"/>
    <dgm:cxn modelId="{8F0458FA-61A0-492D-9018-A9428B9EE37C}" srcId="{EEAE09F7-99AE-4F91-B3FD-32B4611B3349}" destId="{706C73FB-18B9-47BE-9861-8C6781BFA196}" srcOrd="3" destOrd="0" parTransId="{E8305DD3-3CA2-475F-9A6A-80A1325BAFDE}" sibTransId="{4EAFF78D-D9F2-494C-B5FD-FEABB2673665}"/>
    <dgm:cxn modelId="{D080E1C6-E016-4525-A6F2-9F5035DFEF15}" type="presParOf" srcId="{EB4BC7F1-E7CD-49AF-91D6-F2AE4F9EC344}" destId="{6EDAF2B4-4510-440D-850D-72CA75D994A5}" srcOrd="0" destOrd="0" presId="urn:microsoft.com/office/officeart/2005/8/layout/default"/>
    <dgm:cxn modelId="{FC93F03D-CDC2-4E8D-AEB1-FE6E5169F2EC}" type="presParOf" srcId="{EB4BC7F1-E7CD-49AF-91D6-F2AE4F9EC344}" destId="{9EEF0BF4-249B-4DD7-B690-D27B75B764AD}" srcOrd="1" destOrd="0" presId="urn:microsoft.com/office/officeart/2005/8/layout/default"/>
    <dgm:cxn modelId="{045CE769-7630-48F8-89D0-7C1293E30B85}" type="presParOf" srcId="{EB4BC7F1-E7CD-49AF-91D6-F2AE4F9EC344}" destId="{C8EFF006-7C45-4B67-996E-898987111EBC}" srcOrd="2" destOrd="0" presId="urn:microsoft.com/office/officeart/2005/8/layout/default"/>
    <dgm:cxn modelId="{4DE06C03-E9BB-4D17-96D2-74F09C793FFD}" type="presParOf" srcId="{EB4BC7F1-E7CD-49AF-91D6-F2AE4F9EC344}" destId="{A671EE09-85C6-452F-B307-A36A982AD2D4}" srcOrd="3" destOrd="0" presId="urn:microsoft.com/office/officeart/2005/8/layout/default"/>
    <dgm:cxn modelId="{CFB4FCA9-EF65-4EB2-9162-50E1DB9D6B7B}" type="presParOf" srcId="{EB4BC7F1-E7CD-49AF-91D6-F2AE4F9EC344}" destId="{546E42E8-4AA9-401C-8F78-CA696B97BC00}" srcOrd="4" destOrd="0" presId="urn:microsoft.com/office/officeart/2005/8/layout/default"/>
    <dgm:cxn modelId="{7F6880AB-93FE-48C7-9432-F16D497CEAC4}" type="presParOf" srcId="{EB4BC7F1-E7CD-49AF-91D6-F2AE4F9EC344}" destId="{4011FBA2-D60F-4FCC-992B-85ABAF3F4B32}" srcOrd="5" destOrd="0" presId="urn:microsoft.com/office/officeart/2005/8/layout/default"/>
    <dgm:cxn modelId="{1F8F6D15-1720-4C06-A74D-F08F937050F0}" type="presParOf" srcId="{EB4BC7F1-E7CD-49AF-91D6-F2AE4F9EC344}" destId="{25D365EE-33DF-4D2F-ADEF-036A1E04638E}" srcOrd="6" destOrd="0" presId="urn:microsoft.com/office/officeart/2005/8/layout/default"/>
    <dgm:cxn modelId="{F7DB1BC1-20E0-44AD-979F-BCC8838F42C3}" type="presParOf" srcId="{EB4BC7F1-E7CD-49AF-91D6-F2AE4F9EC344}" destId="{9FB988A7-570E-4013-B7C0-1A9700DAFE24}" srcOrd="7" destOrd="0" presId="urn:microsoft.com/office/officeart/2005/8/layout/default"/>
    <dgm:cxn modelId="{021D18BC-5379-44CC-8EDC-6B09BCF6CCBF}" type="presParOf" srcId="{EB4BC7F1-E7CD-49AF-91D6-F2AE4F9EC344}" destId="{F7A7695D-A322-4B78-96B8-5BE8BAE57A45}" srcOrd="8" destOrd="0" presId="urn:microsoft.com/office/officeart/2005/8/layout/default"/>
    <dgm:cxn modelId="{1DCCCC06-05C2-4EC1-B5BE-A18A4247EC03}" type="presParOf" srcId="{EB4BC7F1-E7CD-49AF-91D6-F2AE4F9EC344}" destId="{A9AE2A48-9529-4E3E-A18C-FBF1EDFB6482}" srcOrd="9" destOrd="0" presId="urn:microsoft.com/office/officeart/2005/8/layout/default"/>
    <dgm:cxn modelId="{A5EAF9F0-2671-4935-80E8-D8F7709C688D}" type="presParOf" srcId="{EB4BC7F1-E7CD-49AF-91D6-F2AE4F9EC344}" destId="{913A5DDD-F99A-42D6-B7B0-6426191D8B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3A1B90-C2DB-4ABF-B5C3-A6A01436487C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E2D9E36-423A-4F8D-B160-1A9CE0540E34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1"/>
            </a:rPr>
            <a:t>https://wordwall.net/resource/9060428</a:t>
          </a:r>
          <a:endParaRPr lang="en-US"/>
        </a:p>
      </dgm:t>
    </dgm:pt>
    <dgm:pt modelId="{D2309DC4-B4D6-42B5-B680-8DA59DC19F63}" type="parTrans" cxnId="{9E6556E4-DE6C-4895-89D1-2DB343777C69}">
      <dgm:prSet/>
      <dgm:spPr/>
      <dgm:t>
        <a:bodyPr/>
        <a:lstStyle/>
        <a:p>
          <a:endParaRPr lang="en-US"/>
        </a:p>
      </dgm:t>
    </dgm:pt>
    <dgm:pt modelId="{43EB4FE4-3F1C-49FF-928C-B9E8694F5783}" type="sibTrans" cxnId="{9E6556E4-DE6C-4895-89D1-2DB343777C69}">
      <dgm:prSet/>
      <dgm:spPr/>
      <dgm:t>
        <a:bodyPr/>
        <a:lstStyle/>
        <a:p>
          <a:endParaRPr lang="en-US"/>
        </a:p>
      </dgm:t>
    </dgm:pt>
    <dgm:pt modelId="{F45DC27B-DCC4-4402-B26B-E35AAE8E25A8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2"/>
            </a:rPr>
            <a:t>https://wordwall.net/resource/9412942/biologija/gra%c5%a1ak</a:t>
          </a:r>
          <a:endParaRPr lang="en-US"/>
        </a:p>
      </dgm:t>
    </dgm:pt>
    <dgm:pt modelId="{20FECF73-B920-4C37-B16E-48EF45D8BC29}" type="parTrans" cxnId="{2ED18328-C202-47D5-AFFF-368053C4E3B7}">
      <dgm:prSet/>
      <dgm:spPr/>
      <dgm:t>
        <a:bodyPr/>
        <a:lstStyle/>
        <a:p>
          <a:endParaRPr lang="en-US"/>
        </a:p>
      </dgm:t>
    </dgm:pt>
    <dgm:pt modelId="{5E535F5A-C723-4094-A547-43DA4203FEBA}" type="sibTrans" cxnId="{2ED18328-C202-47D5-AFFF-368053C4E3B7}">
      <dgm:prSet/>
      <dgm:spPr/>
      <dgm:t>
        <a:bodyPr/>
        <a:lstStyle/>
        <a:p>
          <a:endParaRPr lang="en-US"/>
        </a:p>
      </dgm:t>
    </dgm:pt>
    <dgm:pt modelId="{7D8355D7-04FA-415B-B839-FC2F0CB52A9D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3"/>
            </a:rPr>
            <a:t>https://wordwall.net/resource/9446496</a:t>
          </a:r>
          <a:endParaRPr lang="en-US"/>
        </a:p>
      </dgm:t>
    </dgm:pt>
    <dgm:pt modelId="{C6E633B0-D62D-422F-A25C-49CDA26AC707}" type="parTrans" cxnId="{F1D551F4-4C1B-4DBB-8BD2-8ACD22304D83}">
      <dgm:prSet/>
      <dgm:spPr/>
      <dgm:t>
        <a:bodyPr/>
        <a:lstStyle/>
        <a:p>
          <a:endParaRPr lang="en-US"/>
        </a:p>
      </dgm:t>
    </dgm:pt>
    <dgm:pt modelId="{D554441F-8DBA-498C-B5DB-23CA6B115233}" type="sibTrans" cxnId="{F1D551F4-4C1B-4DBB-8BD2-8ACD22304D83}">
      <dgm:prSet/>
      <dgm:spPr/>
      <dgm:t>
        <a:bodyPr/>
        <a:lstStyle/>
        <a:p>
          <a:endParaRPr lang="en-US"/>
        </a:p>
      </dgm:t>
    </dgm:pt>
    <dgm:pt modelId="{6CBEEACF-0EED-43DA-A6DC-9955F5E60CF1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4"/>
            </a:rPr>
            <a:t>https://wordwall.net/resource/9814923</a:t>
          </a:r>
          <a:endParaRPr lang="en-US"/>
        </a:p>
      </dgm:t>
    </dgm:pt>
    <dgm:pt modelId="{C35132D5-35E2-496A-940D-B4B53298F9BB}" type="parTrans" cxnId="{76AB7A8B-5B19-4697-BCC1-F88CB82460F8}">
      <dgm:prSet/>
      <dgm:spPr/>
      <dgm:t>
        <a:bodyPr/>
        <a:lstStyle/>
        <a:p>
          <a:endParaRPr lang="en-US"/>
        </a:p>
      </dgm:t>
    </dgm:pt>
    <dgm:pt modelId="{DCAA8324-726B-4603-90C1-604F8C91B644}" type="sibTrans" cxnId="{76AB7A8B-5B19-4697-BCC1-F88CB82460F8}">
      <dgm:prSet/>
      <dgm:spPr/>
      <dgm:t>
        <a:bodyPr/>
        <a:lstStyle/>
        <a:p>
          <a:endParaRPr lang="en-US"/>
        </a:p>
      </dgm:t>
    </dgm:pt>
    <dgm:pt modelId="{8ED109E6-4ED9-460F-9914-95469C45ACC6}">
      <dgm:prSet/>
      <dgm:spPr/>
      <dgm:t>
        <a:bodyPr/>
        <a:lstStyle/>
        <a:p>
          <a:r>
            <a:rPr lang="en-US">
              <a:hlinkClick xmlns:r="http://schemas.openxmlformats.org/officeDocument/2006/relationships" r:id="rId5"/>
            </a:rPr>
            <a:t>https://www.wordwall.net/hr/resource/10196457/priroda-i-dru%c5%a1tvo/kokos</a:t>
          </a:r>
          <a:endParaRPr lang="en-US"/>
        </a:p>
      </dgm:t>
    </dgm:pt>
    <dgm:pt modelId="{BA61EA61-BBFA-423E-9A12-9CDE594921C2}" type="parTrans" cxnId="{FDBD1EAF-7937-4537-9773-32622630190A}">
      <dgm:prSet/>
      <dgm:spPr/>
      <dgm:t>
        <a:bodyPr/>
        <a:lstStyle/>
        <a:p>
          <a:endParaRPr lang="en-US"/>
        </a:p>
      </dgm:t>
    </dgm:pt>
    <dgm:pt modelId="{E91CA6AC-4028-4BA6-A9D4-BEA0407D73AC}" type="sibTrans" cxnId="{FDBD1EAF-7937-4537-9773-32622630190A}">
      <dgm:prSet/>
      <dgm:spPr/>
      <dgm:t>
        <a:bodyPr/>
        <a:lstStyle/>
        <a:p>
          <a:endParaRPr lang="en-US"/>
        </a:p>
      </dgm:t>
    </dgm:pt>
    <dgm:pt modelId="{DF15FC91-9CD8-4A9C-8FA4-D127C2751F86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6"/>
            </a:rPr>
            <a:t>https://wordwall.net/resource/9975610/biologija/plodovi</a:t>
          </a:r>
          <a:endParaRPr lang="en-US"/>
        </a:p>
      </dgm:t>
    </dgm:pt>
    <dgm:pt modelId="{6FEA3FA9-AD7B-4F8F-92A1-BA6B0A5E0636}" type="parTrans" cxnId="{3895880B-EB33-4D79-98CC-A9EB93BE356A}">
      <dgm:prSet/>
      <dgm:spPr/>
      <dgm:t>
        <a:bodyPr/>
        <a:lstStyle/>
        <a:p>
          <a:endParaRPr lang="en-US"/>
        </a:p>
      </dgm:t>
    </dgm:pt>
    <dgm:pt modelId="{B99C174D-6484-408A-85D2-770C362E5AD4}" type="sibTrans" cxnId="{3895880B-EB33-4D79-98CC-A9EB93BE356A}">
      <dgm:prSet/>
      <dgm:spPr/>
      <dgm:t>
        <a:bodyPr/>
        <a:lstStyle/>
        <a:p>
          <a:endParaRPr lang="en-US"/>
        </a:p>
      </dgm:t>
    </dgm:pt>
    <dgm:pt modelId="{B8E45DC6-F19B-4A56-8C29-51D5F9916B26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7"/>
            </a:rPr>
            <a:t>https://wordwall.net/resource/10045211/memory</a:t>
          </a:r>
          <a:endParaRPr lang="en-US"/>
        </a:p>
      </dgm:t>
    </dgm:pt>
    <dgm:pt modelId="{71A834E7-445F-4341-B624-C9745A9448DD}" type="parTrans" cxnId="{0DB0858B-98E5-4E3D-B467-139EC0D5E994}">
      <dgm:prSet/>
      <dgm:spPr/>
      <dgm:t>
        <a:bodyPr/>
        <a:lstStyle/>
        <a:p>
          <a:endParaRPr lang="en-US"/>
        </a:p>
      </dgm:t>
    </dgm:pt>
    <dgm:pt modelId="{CF5A7FF7-102B-43C2-938A-4BDDA4FC165B}" type="sibTrans" cxnId="{0DB0858B-98E5-4E3D-B467-139EC0D5E994}">
      <dgm:prSet/>
      <dgm:spPr/>
      <dgm:t>
        <a:bodyPr/>
        <a:lstStyle/>
        <a:p>
          <a:endParaRPr lang="en-US"/>
        </a:p>
      </dgm:t>
    </dgm:pt>
    <dgm:pt modelId="{D96299F2-19B8-4CF0-9B83-FB8EFC978E96}" type="pres">
      <dgm:prSet presAssocID="{BF3A1B90-C2DB-4ABF-B5C3-A6A01436487C}" presName="Name0" presStyleCnt="0">
        <dgm:presLayoutVars>
          <dgm:dir/>
          <dgm:resizeHandles val="exact"/>
        </dgm:presLayoutVars>
      </dgm:prSet>
      <dgm:spPr/>
    </dgm:pt>
    <dgm:pt modelId="{5D3E7718-C754-4993-990A-CFAD59CA67AA}" type="pres">
      <dgm:prSet presAssocID="{4E2D9E36-423A-4F8D-B160-1A9CE0540E34}" presName="node" presStyleLbl="node1" presStyleIdx="0" presStyleCnt="7">
        <dgm:presLayoutVars>
          <dgm:bulletEnabled val="1"/>
        </dgm:presLayoutVars>
      </dgm:prSet>
      <dgm:spPr/>
    </dgm:pt>
    <dgm:pt modelId="{321F73B2-BADD-40C9-A6CB-DCD2FB74CA74}" type="pres">
      <dgm:prSet presAssocID="{43EB4FE4-3F1C-49FF-928C-B9E8694F5783}" presName="sibTrans" presStyleLbl="sibTrans1D1" presStyleIdx="0" presStyleCnt="6"/>
      <dgm:spPr/>
    </dgm:pt>
    <dgm:pt modelId="{693152C4-7060-405F-AB4E-1015132B0986}" type="pres">
      <dgm:prSet presAssocID="{43EB4FE4-3F1C-49FF-928C-B9E8694F5783}" presName="connectorText" presStyleLbl="sibTrans1D1" presStyleIdx="0" presStyleCnt="6"/>
      <dgm:spPr/>
    </dgm:pt>
    <dgm:pt modelId="{498446AF-2ED4-4215-8FBB-D1A63EBBC8C7}" type="pres">
      <dgm:prSet presAssocID="{F45DC27B-DCC4-4402-B26B-E35AAE8E25A8}" presName="node" presStyleLbl="node1" presStyleIdx="1" presStyleCnt="7">
        <dgm:presLayoutVars>
          <dgm:bulletEnabled val="1"/>
        </dgm:presLayoutVars>
      </dgm:prSet>
      <dgm:spPr/>
    </dgm:pt>
    <dgm:pt modelId="{D46BDF37-6E71-41EC-9955-6AAD257EB9A6}" type="pres">
      <dgm:prSet presAssocID="{5E535F5A-C723-4094-A547-43DA4203FEBA}" presName="sibTrans" presStyleLbl="sibTrans1D1" presStyleIdx="1" presStyleCnt="6"/>
      <dgm:spPr/>
    </dgm:pt>
    <dgm:pt modelId="{F1117521-5AC3-427E-B3FE-6322D595FC1F}" type="pres">
      <dgm:prSet presAssocID="{5E535F5A-C723-4094-A547-43DA4203FEBA}" presName="connectorText" presStyleLbl="sibTrans1D1" presStyleIdx="1" presStyleCnt="6"/>
      <dgm:spPr/>
    </dgm:pt>
    <dgm:pt modelId="{91681A55-3ABB-4CE2-A3CF-B588D4A6F93F}" type="pres">
      <dgm:prSet presAssocID="{7D8355D7-04FA-415B-B839-FC2F0CB52A9D}" presName="node" presStyleLbl="node1" presStyleIdx="2" presStyleCnt="7">
        <dgm:presLayoutVars>
          <dgm:bulletEnabled val="1"/>
        </dgm:presLayoutVars>
      </dgm:prSet>
      <dgm:spPr/>
    </dgm:pt>
    <dgm:pt modelId="{D34AB0C7-9042-4D7D-8A94-EC1101213AD1}" type="pres">
      <dgm:prSet presAssocID="{D554441F-8DBA-498C-B5DB-23CA6B115233}" presName="sibTrans" presStyleLbl="sibTrans1D1" presStyleIdx="2" presStyleCnt="6"/>
      <dgm:spPr/>
    </dgm:pt>
    <dgm:pt modelId="{9A8BCD86-EBBB-4C31-8143-05A4AC1E09ED}" type="pres">
      <dgm:prSet presAssocID="{D554441F-8DBA-498C-B5DB-23CA6B115233}" presName="connectorText" presStyleLbl="sibTrans1D1" presStyleIdx="2" presStyleCnt="6"/>
      <dgm:spPr/>
    </dgm:pt>
    <dgm:pt modelId="{AAEC68FC-07CA-4B1C-BE6F-D8C0DB9BEB40}" type="pres">
      <dgm:prSet presAssocID="{6CBEEACF-0EED-43DA-A6DC-9955F5E60CF1}" presName="node" presStyleLbl="node1" presStyleIdx="3" presStyleCnt="7">
        <dgm:presLayoutVars>
          <dgm:bulletEnabled val="1"/>
        </dgm:presLayoutVars>
      </dgm:prSet>
      <dgm:spPr/>
    </dgm:pt>
    <dgm:pt modelId="{C38133B2-323A-412C-BD00-8D5B276259A8}" type="pres">
      <dgm:prSet presAssocID="{DCAA8324-726B-4603-90C1-604F8C91B644}" presName="sibTrans" presStyleLbl="sibTrans1D1" presStyleIdx="3" presStyleCnt="6"/>
      <dgm:spPr/>
    </dgm:pt>
    <dgm:pt modelId="{2529B68F-579C-4495-9295-3372883AA539}" type="pres">
      <dgm:prSet presAssocID="{DCAA8324-726B-4603-90C1-604F8C91B644}" presName="connectorText" presStyleLbl="sibTrans1D1" presStyleIdx="3" presStyleCnt="6"/>
      <dgm:spPr/>
    </dgm:pt>
    <dgm:pt modelId="{6339E11F-4A98-454E-BE7F-C2B3B671BE74}" type="pres">
      <dgm:prSet presAssocID="{8ED109E6-4ED9-460F-9914-95469C45ACC6}" presName="node" presStyleLbl="node1" presStyleIdx="4" presStyleCnt="7">
        <dgm:presLayoutVars>
          <dgm:bulletEnabled val="1"/>
        </dgm:presLayoutVars>
      </dgm:prSet>
      <dgm:spPr/>
    </dgm:pt>
    <dgm:pt modelId="{077CE21D-8155-4014-A109-8DD562A2A1D5}" type="pres">
      <dgm:prSet presAssocID="{E91CA6AC-4028-4BA6-A9D4-BEA0407D73AC}" presName="sibTrans" presStyleLbl="sibTrans1D1" presStyleIdx="4" presStyleCnt="6"/>
      <dgm:spPr/>
    </dgm:pt>
    <dgm:pt modelId="{13E9D6C0-6C87-4AC4-B33F-8CC2932D997A}" type="pres">
      <dgm:prSet presAssocID="{E91CA6AC-4028-4BA6-A9D4-BEA0407D73AC}" presName="connectorText" presStyleLbl="sibTrans1D1" presStyleIdx="4" presStyleCnt="6"/>
      <dgm:spPr/>
    </dgm:pt>
    <dgm:pt modelId="{C90CCB9A-B678-468C-A227-0E75CA928259}" type="pres">
      <dgm:prSet presAssocID="{DF15FC91-9CD8-4A9C-8FA4-D127C2751F86}" presName="node" presStyleLbl="node1" presStyleIdx="5" presStyleCnt="7">
        <dgm:presLayoutVars>
          <dgm:bulletEnabled val="1"/>
        </dgm:presLayoutVars>
      </dgm:prSet>
      <dgm:spPr/>
    </dgm:pt>
    <dgm:pt modelId="{DB8E799A-F364-4EA7-A7B2-9A036CDC92E5}" type="pres">
      <dgm:prSet presAssocID="{B99C174D-6484-408A-85D2-770C362E5AD4}" presName="sibTrans" presStyleLbl="sibTrans1D1" presStyleIdx="5" presStyleCnt="6"/>
      <dgm:spPr/>
    </dgm:pt>
    <dgm:pt modelId="{18CE7A10-0598-41FB-9363-D27DE0EA98BD}" type="pres">
      <dgm:prSet presAssocID="{B99C174D-6484-408A-85D2-770C362E5AD4}" presName="connectorText" presStyleLbl="sibTrans1D1" presStyleIdx="5" presStyleCnt="6"/>
      <dgm:spPr/>
    </dgm:pt>
    <dgm:pt modelId="{E1913C1F-5327-4766-88B0-73821465EB18}" type="pres">
      <dgm:prSet presAssocID="{B8E45DC6-F19B-4A56-8C29-51D5F9916B26}" presName="node" presStyleLbl="node1" presStyleIdx="6" presStyleCnt="7">
        <dgm:presLayoutVars>
          <dgm:bulletEnabled val="1"/>
        </dgm:presLayoutVars>
      </dgm:prSet>
      <dgm:spPr/>
    </dgm:pt>
  </dgm:ptLst>
  <dgm:cxnLst>
    <dgm:cxn modelId="{B02ECE05-2619-4CF9-A7BD-5F14973653DC}" type="presOf" srcId="{6CBEEACF-0EED-43DA-A6DC-9955F5E60CF1}" destId="{AAEC68FC-07CA-4B1C-BE6F-D8C0DB9BEB40}" srcOrd="0" destOrd="0" presId="urn:microsoft.com/office/officeart/2016/7/layout/RepeatingBendingProcessNew"/>
    <dgm:cxn modelId="{3895880B-EB33-4D79-98CC-A9EB93BE356A}" srcId="{BF3A1B90-C2DB-4ABF-B5C3-A6A01436487C}" destId="{DF15FC91-9CD8-4A9C-8FA4-D127C2751F86}" srcOrd="5" destOrd="0" parTransId="{6FEA3FA9-AD7B-4F8F-92A1-BA6B0A5E0636}" sibTransId="{B99C174D-6484-408A-85D2-770C362E5AD4}"/>
    <dgm:cxn modelId="{ABE07714-8D3A-428D-AD46-89D2DA360FB1}" type="presOf" srcId="{E91CA6AC-4028-4BA6-A9D4-BEA0407D73AC}" destId="{077CE21D-8155-4014-A109-8DD562A2A1D5}" srcOrd="0" destOrd="0" presId="urn:microsoft.com/office/officeart/2016/7/layout/RepeatingBendingProcessNew"/>
    <dgm:cxn modelId="{7A35A61B-EDA6-45A8-8B48-1E09F3CDC862}" type="presOf" srcId="{8ED109E6-4ED9-460F-9914-95469C45ACC6}" destId="{6339E11F-4A98-454E-BE7F-C2B3B671BE74}" srcOrd="0" destOrd="0" presId="urn:microsoft.com/office/officeart/2016/7/layout/RepeatingBendingProcessNew"/>
    <dgm:cxn modelId="{0B83CD27-39C7-49F5-A25D-88F7E4053380}" type="presOf" srcId="{DCAA8324-726B-4603-90C1-604F8C91B644}" destId="{2529B68F-579C-4495-9295-3372883AA539}" srcOrd="1" destOrd="0" presId="urn:microsoft.com/office/officeart/2016/7/layout/RepeatingBendingProcessNew"/>
    <dgm:cxn modelId="{2ED18328-C202-47D5-AFFF-368053C4E3B7}" srcId="{BF3A1B90-C2DB-4ABF-B5C3-A6A01436487C}" destId="{F45DC27B-DCC4-4402-B26B-E35AAE8E25A8}" srcOrd="1" destOrd="0" parTransId="{20FECF73-B920-4C37-B16E-48EF45D8BC29}" sibTransId="{5E535F5A-C723-4094-A547-43DA4203FEBA}"/>
    <dgm:cxn modelId="{CD28193D-7AEA-4542-BD67-073F8C9B67E6}" type="presOf" srcId="{D554441F-8DBA-498C-B5DB-23CA6B115233}" destId="{D34AB0C7-9042-4D7D-8A94-EC1101213AD1}" srcOrd="0" destOrd="0" presId="urn:microsoft.com/office/officeart/2016/7/layout/RepeatingBendingProcessNew"/>
    <dgm:cxn modelId="{8C8DE440-77A4-4BD8-AAB0-03DE1D4A4965}" type="presOf" srcId="{D554441F-8DBA-498C-B5DB-23CA6B115233}" destId="{9A8BCD86-EBBB-4C31-8143-05A4AC1E09ED}" srcOrd="1" destOrd="0" presId="urn:microsoft.com/office/officeart/2016/7/layout/RepeatingBendingProcessNew"/>
    <dgm:cxn modelId="{E8B3DD57-2C2D-4D8A-A273-4F7FDCDDE4D8}" type="presOf" srcId="{5E535F5A-C723-4094-A547-43DA4203FEBA}" destId="{D46BDF37-6E71-41EC-9955-6AAD257EB9A6}" srcOrd="0" destOrd="0" presId="urn:microsoft.com/office/officeart/2016/7/layout/RepeatingBendingProcessNew"/>
    <dgm:cxn modelId="{F6144959-F034-4B06-8F81-32351F3483ED}" type="presOf" srcId="{5E535F5A-C723-4094-A547-43DA4203FEBA}" destId="{F1117521-5AC3-427E-B3FE-6322D595FC1F}" srcOrd="1" destOrd="0" presId="urn:microsoft.com/office/officeart/2016/7/layout/RepeatingBendingProcessNew"/>
    <dgm:cxn modelId="{2CBB2A7A-3558-4E8E-BAD2-0AC516728EC3}" type="presOf" srcId="{B8E45DC6-F19B-4A56-8C29-51D5F9916B26}" destId="{E1913C1F-5327-4766-88B0-73821465EB18}" srcOrd="0" destOrd="0" presId="urn:microsoft.com/office/officeart/2016/7/layout/RepeatingBendingProcessNew"/>
    <dgm:cxn modelId="{248B817C-0D36-4892-B30A-FC586330C78F}" type="presOf" srcId="{BF3A1B90-C2DB-4ABF-B5C3-A6A01436487C}" destId="{D96299F2-19B8-4CF0-9B83-FB8EFC978E96}" srcOrd="0" destOrd="0" presId="urn:microsoft.com/office/officeart/2016/7/layout/RepeatingBendingProcessNew"/>
    <dgm:cxn modelId="{53475980-CE77-4677-8D9F-69DA69B38F5E}" type="presOf" srcId="{B99C174D-6484-408A-85D2-770C362E5AD4}" destId="{18CE7A10-0598-41FB-9363-D27DE0EA98BD}" srcOrd="1" destOrd="0" presId="urn:microsoft.com/office/officeart/2016/7/layout/RepeatingBendingProcessNew"/>
    <dgm:cxn modelId="{76AB7A8B-5B19-4697-BCC1-F88CB82460F8}" srcId="{BF3A1B90-C2DB-4ABF-B5C3-A6A01436487C}" destId="{6CBEEACF-0EED-43DA-A6DC-9955F5E60CF1}" srcOrd="3" destOrd="0" parTransId="{C35132D5-35E2-496A-940D-B4B53298F9BB}" sibTransId="{DCAA8324-726B-4603-90C1-604F8C91B644}"/>
    <dgm:cxn modelId="{0DB0858B-98E5-4E3D-B467-139EC0D5E994}" srcId="{BF3A1B90-C2DB-4ABF-B5C3-A6A01436487C}" destId="{B8E45DC6-F19B-4A56-8C29-51D5F9916B26}" srcOrd="6" destOrd="0" parTransId="{71A834E7-445F-4341-B624-C9745A9448DD}" sibTransId="{CF5A7FF7-102B-43C2-938A-4BDDA4FC165B}"/>
    <dgm:cxn modelId="{F1F34C91-C28F-430F-99F0-EC708EE35EEC}" type="presOf" srcId="{43EB4FE4-3F1C-49FF-928C-B9E8694F5783}" destId="{693152C4-7060-405F-AB4E-1015132B0986}" srcOrd="1" destOrd="0" presId="urn:microsoft.com/office/officeart/2016/7/layout/RepeatingBendingProcessNew"/>
    <dgm:cxn modelId="{EDB00E92-7E1F-47A2-A52A-7BE2D6329DC1}" type="presOf" srcId="{B99C174D-6484-408A-85D2-770C362E5AD4}" destId="{DB8E799A-F364-4EA7-A7B2-9A036CDC92E5}" srcOrd="0" destOrd="0" presId="urn:microsoft.com/office/officeart/2016/7/layout/RepeatingBendingProcessNew"/>
    <dgm:cxn modelId="{C20DA39B-3937-4EFD-805C-0B1566F6DB49}" type="presOf" srcId="{4E2D9E36-423A-4F8D-B160-1A9CE0540E34}" destId="{5D3E7718-C754-4993-990A-CFAD59CA67AA}" srcOrd="0" destOrd="0" presId="urn:microsoft.com/office/officeart/2016/7/layout/RepeatingBendingProcessNew"/>
    <dgm:cxn modelId="{FFEBC69B-4BA8-418A-88A3-8C64F5133EDC}" type="presOf" srcId="{E91CA6AC-4028-4BA6-A9D4-BEA0407D73AC}" destId="{13E9D6C0-6C87-4AC4-B33F-8CC2932D997A}" srcOrd="1" destOrd="0" presId="urn:microsoft.com/office/officeart/2016/7/layout/RepeatingBendingProcessNew"/>
    <dgm:cxn modelId="{076CC8AA-782C-4841-9B92-FA7C018F35B5}" type="presOf" srcId="{DCAA8324-726B-4603-90C1-604F8C91B644}" destId="{C38133B2-323A-412C-BD00-8D5B276259A8}" srcOrd="0" destOrd="0" presId="urn:microsoft.com/office/officeart/2016/7/layout/RepeatingBendingProcessNew"/>
    <dgm:cxn modelId="{F2102CAD-E2CC-420B-ADFC-7BB36C4133A5}" type="presOf" srcId="{43EB4FE4-3F1C-49FF-928C-B9E8694F5783}" destId="{321F73B2-BADD-40C9-A6CB-DCD2FB74CA74}" srcOrd="0" destOrd="0" presId="urn:microsoft.com/office/officeart/2016/7/layout/RepeatingBendingProcessNew"/>
    <dgm:cxn modelId="{FDBD1EAF-7937-4537-9773-32622630190A}" srcId="{BF3A1B90-C2DB-4ABF-B5C3-A6A01436487C}" destId="{8ED109E6-4ED9-460F-9914-95469C45ACC6}" srcOrd="4" destOrd="0" parTransId="{BA61EA61-BBFA-423E-9A12-9CDE594921C2}" sibTransId="{E91CA6AC-4028-4BA6-A9D4-BEA0407D73AC}"/>
    <dgm:cxn modelId="{2741ECC7-23C4-48C4-ACE1-307A7A972CFD}" type="presOf" srcId="{7D8355D7-04FA-415B-B839-FC2F0CB52A9D}" destId="{91681A55-3ABB-4CE2-A3CF-B588D4A6F93F}" srcOrd="0" destOrd="0" presId="urn:microsoft.com/office/officeart/2016/7/layout/RepeatingBendingProcessNew"/>
    <dgm:cxn modelId="{93297AC8-8D55-4A8E-8EF0-3876AED51994}" type="presOf" srcId="{F45DC27B-DCC4-4402-B26B-E35AAE8E25A8}" destId="{498446AF-2ED4-4215-8FBB-D1A63EBBC8C7}" srcOrd="0" destOrd="0" presId="urn:microsoft.com/office/officeart/2016/7/layout/RepeatingBendingProcessNew"/>
    <dgm:cxn modelId="{85B1CAD4-90F5-41C2-BF31-9BF91AFBD0B0}" type="presOf" srcId="{DF15FC91-9CD8-4A9C-8FA4-D127C2751F86}" destId="{C90CCB9A-B678-468C-A227-0E75CA928259}" srcOrd="0" destOrd="0" presId="urn:microsoft.com/office/officeart/2016/7/layout/RepeatingBendingProcessNew"/>
    <dgm:cxn modelId="{9E6556E4-DE6C-4895-89D1-2DB343777C69}" srcId="{BF3A1B90-C2DB-4ABF-B5C3-A6A01436487C}" destId="{4E2D9E36-423A-4F8D-B160-1A9CE0540E34}" srcOrd="0" destOrd="0" parTransId="{D2309DC4-B4D6-42B5-B680-8DA59DC19F63}" sibTransId="{43EB4FE4-3F1C-49FF-928C-B9E8694F5783}"/>
    <dgm:cxn modelId="{F1D551F4-4C1B-4DBB-8BD2-8ACD22304D83}" srcId="{BF3A1B90-C2DB-4ABF-B5C3-A6A01436487C}" destId="{7D8355D7-04FA-415B-B839-FC2F0CB52A9D}" srcOrd="2" destOrd="0" parTransId="{C6E633B0-D62D-422F-A25C-49CDA26AC707}" sibTransId="{D554441F-8DBA-498C-B5DB-23CA6B115233}"/>
    <dgm:cxn modelId="{10695FF4-5712-4821-8029-BDE098A6E39A}" type="presParOf" srcId="{D96299F2-19B8-4CF0-9B83-FB8EFC978E96}" destId="{5D3E7718-C754-4993-990A-CFAD59CA67AA}" srcOrd="0" destOrd="0" presId="urn:microsoft.com/office/officeart/2016/7/layout/RepeatingBendingProcessNew"/>
    <dgm:cxn modelId="{076915D9-C254-4D75-98D0-5B2FECE3360D}" type="presParOf" srcId="{D96299F2-19B8-4CF0-9B83-FB8EFC978E96}" destId="{321F73B2-BADD-40C9-A6CB-DCD2FB74CA74}" srcOrd="1" destOrd="0" presId="urn:microsoft.com/office/officeart/2016/7/layout/RepeatingBendingProcessNew"/>
    <dgm:cxn modelId="{2911A6E9-18E4-4870-8FB5-1BB882C20895}" type="presParOf" srcId="{321F73B2-BADD-40C9-A6CB-DCD2FB74CA74}" destId="{693152C4-7060-405F-AB4E-1015132B0986}" srcOrd="0" destOrd="0" presId="urn:microsoft.com/office/officeart/2016/7/layout/RepeatingBendingProcessNew"/>
    <dgm:cxn modelId="{FB4C7BE6-FAAE-4B00-A5D5-FC87322388E6}" type="presParOf" srcId="{D96299F2-19B8-4CF0-9B83-FB8EFC978E96}" destId="{498446AF-2ED4-4215-8FBB-D1A63EBBC8C7}" srcOrd="2" destOrd="0" presId="urn:microsoft.com/office/officeart/2016/7/layout/RepeatingBendingProcessNew"/>
    <dgm:cxn modelId="{AD9E047B-6ECF-4B3D-B919-5E4DF0D74472}" type="presParOf" srcId="{D96299F2-19B8-4CF0-9B83-FB8EFC978E96}" destId="{D46BDF37-6E71-41EC-9955-6AAD257EB9A6}" srcOrd="3" destOrd="0" presId="urn:microsoft.com/office/officeart/2016/7/layout/RepeatingBendingProcessNew"/>
    <dgm:cxn modelId="{9B1C37FA-9046-4488-9306-97BF5B52B5BD}" type="presParOf" srcId="{D46BDF37-6E71-41EC-9955-6AAD257EB9A6}" destId="{F1117521-5AC3-427E-B3FE-6322D595FC1F}" srcOrd="0" destOrd="0" presId="urn:microsoft.com/office/officeart/2016/7/layout/RepeatingBendingProcessNew"/>
    <dgm:cxn modelId="{53224BAD-981D-4705-9E46-C5A007730DFA}" type="presParOf" srcId="{D96299F2-19B8-4CF0-9B83-FB8EFC978E96}" destId="{91681A55-3ABB-4CE2-A3CF-B588D4A6F93F}" srcOrd="4" destOrd="0" presId="urn:microsoft.com/office/officeart/2016/7/layout/RepeatingBendingProcessNew"/>
    <dgm:cxn modelId="{ABC61E9A-E4E9-4BE0-9A9D-C0C8408001EA}" type="presParOf" srcId="{D96299F2-19B8-4CF0-9B83-FB8EFC978E96}" destId="{D34AB0C7-9042-4D7D-8A94-EC1101213AD1}" srcOrd="5" destOrd="0" presId="urn:microsoft.com/office/officeart/2016/7/layout/RepeatingBendingProcessNew"/>
    <dgm:cxn modelId="{C44A8BA3-E355-4AE5-BFE7-332AB74113EE}" type="presParOf" srcId="{D34AB0C7-9042-4D7D-8A94-EC1101213AD1}" destId="{9A8BCD86-EBBB-4C31-8143-05A4AC1E09ED}" srcOrd="0" destOrd="0" presId="urn:microsoft.com/office/officeart/2016/7/layout/RepeatingBendingProcessNew"/>
    <dgm:cxn modelId="{9D9A3E5F-F714-4237-A21D-034BB8C249CA}" type="presParOf" srcId="{D96299F2-19B8-4CF0-9B83-FB8EFC978E96}" destId="{AAEC68FC-07CA-4B1C-BE6F-D8C0DB9BEB40}" srcOrd="6" destOrd="0" presId="urn:microsoft.com/office/officeart/2016/7/layout/RepeatingBendingProcessNew"/>
    <dgm:cxn modelId="{E8FDBCB2-2A56-4BB3-9598-B1DB34FF4344}" type="presParOf" srcId="{D96299F2-19B8-4CF0-9B83-FB8EFC978E96}" destId="{C38133B2-323A-412C-BD00-8D5B276259A8}" srcOrd="7" destOrd="0" presId="urn:microsoft.com/office/officeart/2016/7/layout/RepeatingBendingProcessNew"/>
    <dgm:cxn modelId="{A09F8524-A9DC-4493-A274-6484352B954D}" type="presParOf" srcId="{C38133B2-323A-412C-BD00-8D5B276259A8}" destId="{2529B68F-579C-4495-9295-3372883AA539}" srcOrd="0" destOrd="0" presId="urn:microsoft.com/office/officeart/2016/7/layout/RepeatingBendingProcessNew"/>
    <dgm:cxn modelId="{57A9DEED-1672-457A-AA6B-6B4B40A1C311}" type="presParOf" srcId="{D96299F2-19B8-4CF0-9B83-FB8EFC978E96}" destId="{6339E11F-4A98-454E-BE7F-C2B3B671BE74}" srcOrd="8" destOrd="0" presId="urn:microsoft.com/office/officeart/2016/7/layout/RepeatingBendingProcessNew"/>
    <dgm:cxn modelId="{6752446F-80CD-4E18-9E43-6EBA2E339C33}" type="presParOf" srcId="{D96299F2-19B8-4CF0-9B83-FB8EFC978E96}" destId="{077CE21D-8155-4014-A109-8DD562A2A1D5}" srcOrd="9" destOrd="0" presId="urn:microsoft.com/office/officeart/2016/7/layout/RepeatingBendingProcessNew"/>
    <dgm:cxn modelId="{E0F10E48-81E9-4A8F-995C-445661987BC0}" type="presParOf" srcId="{077CE21D-8155-4014-A109-8DD562A2A1D5}" destId="{13E9D6C0-6C87-4AC4-B33F-8CC2932D997A}" srcOrd="0" destOrd="0" presId="urn:microsoft.com/office/officeart/2016/7/layout/RepeatingBendingProcessNew"/>
    <dgm:cxn modelId="{21EE261F-FDE7-4335-903F-4E59CC24B1D7}" type="presParOf" srcId="{D96299F2-19B8-4CF0-9B83-FB8EFC978E96}" destId="{C90CCB9A-B678-468C-A227-0E75CA928259}" srcOrd="10" destOrd="0" presId="urn:microsoft.com/office/officeart/2016/7/layout/RepeatingBendingProcessNew"/>
    <dgm:cxn modelId="{F566FCF2-E1EF-47B2-AAB9-C3A6414A397D}" type="presParOf" srcId="{D96299F2-19B8-4CF0-9B83-FB8EFC978E96}" destId="{DB8E799A-F364-4EA7-A7B2-9A036CDC92E5}" srcOrd="11" destOrd="0" presId="urn:microsoft.com/office/officeart/2016/7/layout/RepeatingBendingProcessNew"/>
    <dgm:cxn modelId="{607A173A-6D43-400E-8CE5-C27E4CBAB041}" type="presParOf" srcId="{DB8E799A-F364-4EA7-A7B2-9A036CDC92E5}" destId="{18CE7A10-0598-41FB-9363-D27DE0EA98BD}" srcOrd="0" destOrd="0" presId="urn:microsoft.com/office/officeart/2016/7/layout/RepeatingBendingProcessNew"/>
    <dgm:cxn modelId="{AA03A188-644A-48B7-8232-E42353FDBBB5}" type="presParOf" srcId="{D96299F2-19B8-4CF0-9B83-FB8EFC978E96}" destId="{E1913C1F-5327-4766-88B0-73821465EB18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894690-3ABD-4B08-8C2C-E104980FA42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9E8A824-BD09-4069-89FC-672BB6857811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https://learningapps.org/view15649385</a:t>
          </a:r>
          <a:endParaRPr lang="en-US"/>
        </a:p>
      </dgm:t>
    </dgm:pt>
    <dgm:pt modelId="{DC6A69B9-041F-40A9-879F-849D0B267CC4}" type="parTrans" cxnId="{FB584906-2427-42AA-8749-6CAF5B9F4305}">
      <dgm:prSet/>
      <dgm:spPr/>
      <dgm:t>
        <a:bodyPr/>
        <a:lstStyle/>
        <a:p>
          <a:endParaRPr lang="en-US"/>
        </a:p>
      </dgm:t>
    </dgm:pt>
    <dgm:pt modelId="{EEA0DB8E-48D1-47AE-B82F-EA829A5281CA}" type="sibTrans" cxnId="{FB584906-2427-42AA-8749-6CAF5B9F4305}">
      <dgm:prSet/>
      <dgm:spPr/>
      <dgm:t>
        <a:bodyPr/>
        <a:lstStyle/>
        <a:p>
          <a:endParaRPr lang="en-US"/>
        </a:p>
      </dgm:t>
    </dgm:pt>
    <dgm:pt modelId="{4E17179C-E927-4E54-887F-32698E43ABB4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https://learningapps.org/view14757788</a:t>
          </a:r>
          <a:endParaRPr lang="en-US"/>
        </a:p>
      </dgm:t>
    </dgm:pt>
    <dgm:pt modelId="{6EBDBC48-7C7C-48E1-95F2-E76CE91A210A}" type="parTrans" cxnId="{BFC1C692-CBE2-49A4-B061-08A5AE5D7C60}">
      <dgm:prSet/>
      <dgm:spPr/>
      <dgm:t>
        <a:bodyPr/>
        <a:lstStyle/>
        <a:p>
          <a:endParaRPr lang="en-US"/>
        </a:p>
      </dgm:t>
    </dgm:pt>
    <dgm:pt modelId="{9B4497EF-6AAD-4D35-9135-C4CCD4CEE25F}" type="sibTrans" cxnId="{BFC1C692-CBE2-49A4-B061-08A5AE5D7C60}">
      <dgm:prSet/>
      <dgm:spPr/>
      <dgm:t>
        <a:bodyPr/>
        <a:lstStyle/>
        <a:p>
          <a:endParaRPr lang="en-US"/>
        </a:p>
      </dgm:t>
    </dgm:pt>
    <dgm:pt modelId="{27D46AAA-77C5-4AC9-A5E2-A23B1AE79BCA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3"/>
            </a:rPr>
            <a:t>https://learningapps.org/watch?v=p6pa1koha20</a:t>
          </a:r>
          <a:endParaRPr lang="en-US"/>
        </a:p>
      </dgm:t>
    </dgm:pt>
    <dgm:pt modelId="{B00852C4-265B-4715-AFC6-0FD9C77BE636}" type="parTrans" cxnId="{6993CEFD-C990-453B-B2B3-74E83DB74888}">
      <dgm:prSet/>
      <dgm:spPr/>
      <dgm:t>
        <a:bodyPr/>
        <a:lstStyle/>
        <a:p>
          <a:endParaRPr lang="en-US"/>
        </a:p>
      </dgm:t>
    </dgm:pt>
    <dgm:pt modelId="{78508C37-1E8E-4AE4-A5FC-80D6F01FD14D}" type="sibTrans" cxnId="{6993CEFD-C990-453B-B2B3-74E83DB74888}">
      <dgm:prSet/>
      <dgm:spPr/>
      <dgm:t>
        <a:bodyPr/>
        <a:lstStyle/>
        <a:p>
          <a:endParaRPr lang="en-US"/>
        </a:p>
      </dgm:t>
    </dgm:pt>
    <dgm:pt modelId="{147FC09A-4BF9-4F8B-A901-A04D01B26DC8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4"/>
            </a:rPr>
            <a:t>https://learningapps.org/watch?v=prufgbn5v20</a:t>
          </a:r>
          <a:endParaRPr lang="en-US"/>
        </a:p>
      </dgm:t>
    </dgm:pt>
    <dgm:pt modelId="{DD9C556A-BCCB-4816-882F-1B403CA3385A}" type="parTrans" cxnId="{2AB62FE6-793B-4D8C-8FF6-18454A904DB8}">
      <dgm:prSet/>
      <dgm:spPr/>
      <dgm:t>
        <a:bodyPr/>
        <a:lstStyle/>
        <a:p>
          <a:endParaRPr lang="en-US"/>
        </a:p>
      </dgm:t>
    </dgm:pt>
    <dgm:pt modelId="{62985BF9-E8EB-4B11-98F5-CE285492A9BC}" type="sibTrans" cxnId="{2AB62FE6-793B-4D8C-8FF6-18454A904DB8}">
      <dgm:prSet/>
      <dgm:spPr/>
      <dgm:t>
        <a:bodyPr/>
        <a:lstStyle/>
        <a:p>
          <a:endParaRPr lang="en-US"/>
        </a:p>
      </dgm:t>
    </dgm:pt>
    <dgm:pt modelId="{92E0FFF3-6DD4-44EA-930F-5E89C716222E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5"/>
            </a:rPr>
            <a:t>https://learningapps.org/watch?v=pksfhm0xk20</a:t>
          </a:r>
          <a:endParaRPr lang="en-US"/>
        </a:p>
      </dgm:t>
    </dgm:pt>
    <dgm:pt modelId="{3BDA06FE-DC35-4803-BF17-7A40673E657E}" type="parTrans" cxnId="{2440B1BD-1D38-4A0A-A508-45831C7AA3A2}">
      <dgm:prSet/>
      <dgm:spPr/>
      <dgm:t>
        <a:bodyPr/>
        <a:lstStyle/>
        <a:p>
          <a:endParaRPr lang="en-US"/>
        </a:p>
      </dgm:t>
    </dgm:pt>
    <dgm:pt modelId="{9896CB84-D10A-44B5-B356-0296368CF114}" type="sibTrans" cxnId="{2440B1BD-1D38-4A0A-A508-45831C7AA3A2}">
      <dgm:prSet/>
      <dgm:spPr/>
      <dgm:t>
        <a:bodyPr/>
        <a:lstStyle/>
        <a:p>
          <a:endParaRPr lang="en-US"/>
        </a:p>
      </dgm:t>
    </dgm:pt>
    <dgm:pt modelId="{DD1FC686-73A3-491F-AE97-C2057304897F}" type="pres">
      <dgm:prSet presAssocID="{D5894690-3ABD-4B08-8C2C-E104980FA42C}" presName="outerComposite" presStyleCnt="0">
        <dgm:presLayoutVars>
          <dgm:chMax val="5"/>
          <dgm:dir/>
          <dgm:resizeHandles val="exact"/>
        </dgm:presLayoutVars>
      </dgm:prSet>
      <dgm:spPr/>
    </dgm:pt>
    <dgm:pt modelId="{AC3F5F48-0CD2-4C7D-A631-67557336E5EB}" type="pres">
      <dgm:prSet presAssocID="{D5894690-3ABD-4B08-8C2C-E104980FA42C}" presName="dummyMaxCanvas" presStyleCnt="0">
        <dgm:presLayoutVars/>
      </dgm:prSet>
      <dgm:spPr/>
    </dgm:pt>
    <dgm:pt modelId="{EF96665B-8C9D-4CF1-BE57-9F2FFB08E078}" type="pres">
      <dgm:prSet presAssocID="{D5894690-3ABD-4B08-8C2C-E104980FA42C}" presName="FiveNodes_1" presStyleLbl="node1" presStyleIdx="0" presStyleCnt="5">
        <dgm:presLayoutVars>
          <dgm:bulletEnabled val="1"/>
        </dgm:presLayoutVars>
      </dgm:prSet>
      <dgm:spPr/>
    </dgm:pt>
    <dgm:pt modelId="{5A399F6A-5D8B-4EFC-88EE-3ADE57254CB7}" type="pres">
      <dgm:prSet presAssocID="{D5894690-3ABD-4B08-8C2C-E104980FA42C}" presName="FiveNodes_2" presStyleLbl="node1" presStyleIdx="1" presStyleCnt="5">
        <dgm:presLayoutVars>
          <dgm:bulletEnabled val="1"/>
        </dgm:presLayoutVars>
      </dgm:prSet>
      <dgm:spPr/>
    </dgm:pt>
    <dgm:pt modelId="{12CFFF2D-9471-4C34-B94F-E7857DA5178C}" type="pres">
      <dgm:prSet presAssocID="{D5894690-3ABD-4B08-8C2C-E104980FA42C}" presName="FiveNodes_3" presStyleLbl="node1" presStyleIdx="2" presStyleCnt="5">
        <dgm:presLayoutVars>
          <dgm:bulletEnabled val="1"/>
        </dgm:presLayoutVars>
      </dgm:prSet>
      <dgm:spPr/>
    </dgm:pt>
    <dgm:pt modelId="{153748DB-6F6C-4D36-B511-831FEB95BA97}" type="pres">
      <dgm:prSet presAssocID="{D5894690-3ABD-4B08-8C2C-E104980FA42C}" presName="FiveNodes_4" presStyleLbl="node1" presStyleIdx="3" presStyleCnt="5">
        <dgm:presLayoutVars>
          <dgm:bulletEnabled val="1"/>
        </dgm:presLayoutVars>
      </dgm:prSet>
      <dgm:spPr/>
    </dgm:pt>
    <dgm:pt modelId="{D0C0F200-76A4-4270-9263-369003904C72}" type="pres">
      <dgm:prSet presAssocID="{D5894690-3ABD-4B08-8C2C-E104980FA42C}" presName="FiveNodes_5" presStyleLbl="node1" presStyleIdx="4" presStyleCnt="5">
        <dgm:presLayoutVars>
          <dgm:bulletEnabled val="1"/>
        </dgm:presLayoutVars>
      </dgm:prSet>
      <dgm:spPr/>
    </dgm:pt>
    <dgm:pt modelId="{D550E0AA-7854-44DF-B4A2-7F515F424535}" type="pres">
      <dgm:prSet presAssocID="{D5894690-3ABD-4B08-8C2C-E104980FA42C}" presName="FiveConn_1-2" presStyleLbl="fgAccFollowNode1" presStyleIdx="0" presStyleCnt="4">
        <dgm:presLayoutVars>
          <dgm:bulletEnabled val="1"/>
        </dgm:presLayoutVars>
      </dgm:prSet>
      <dgm:spPr/>
    </dgm:pt>
    <dgm:pt modelId="{8958C0E9-8E26-406F-B467-7BD3419AA05B}" type="pres">
      <dgm:prSet presAssocID="{D5894690-3ABD-4B08-8C2C-E104980FA42C}" presName="FiveConn_2-3" presStyleLbl="fgAccFollowNode1" presStyleIdx="1" presStyleCnt="4">
        <dgm:presLayoutVars>
          <dgm:bulletEnabled val="1"/>
        </dgm:presLayoutVars>
      </dgm:prSet>
      <dgm:spPr/>
    </dgm:pt>
    <dgm:pt modelId="{5D4BAE54-E81A-4653-9CF5-6F8C75F44E37}" type="pres">
      <dgm:prSet presAssocID="{D5894690-3ABD-4B08-8C2C-E104980FA42C}" presName="FiveConn_3-4" presStyleLbl="fgAccFollowNode1" presStyleIdx="2" presStyleCnt="4">
        <dgm:presLayoutVars>
          <dgm:bulletEnabled val="1"/>
        </dgm:presLayoutVars>
      </dgm:prSet>
      <dgm:spPr/>
    </dgm:pt>
    <dgm:pt modelId="{BBC81549-98D7-4CB7-9179-EDCD9C765315}" type="pres">
      <dgm:prSet presAssocID="{D5894690-3ABD-4B08-8C2C-E104980FA42C}" presName="FiveConn_4-5" presStyleLbl="fgAccFollowNode1" presStyleIdx="3" presStyleCnt="4">
        <dgm:presLayoutVars>
          <dgm:bulletEnabled val="1"/>
        </dgm:presLayoutVars>
      </dgm:prSet>
      <dgm:spPr/>
    </dgm:pt>
    <dgm:pt modelId="{AB0890C1-9B07-43B8-A155-4E35ECA63B27}" type="pres">
      <dgm:prSet presAssocID="{D5894690-3ABD-4B08-8C2C-E104980FA42C}" presName="FiveNodes_1_text" presStyleLbl="node1" presStyleIdx="4" presStyleCnt="5">
        <dgm:presLayoutVars>
          <dgm:bulletEnabled val="1"/>
        </dgm:presLayoutVars>
      </dgm:prSet>
      <dgm:spPr/>
    </dgm:pt>
    <dgm:pt modelId="{F954597F-1A8E-4803-AAC2-0951A59E3C44}" type="pres">
      <dgm:prSet presAssocID="{D5894690-3ABD-4B08-8C2C-E104980FA42C}" presName="FiveNodes_2_text" presStyleLbl="node1" presStyleIdx="4" presStyleCnt="5">
        <dgm:presLayoutVars>
          <dgm:bulletEnabled val="1"/>
        </dgm:presLayoutVars>
      </dgm:prSet>
      <dgm:spPr/>
    </dgm:pt>
    <dgm:pt modelId="{830440C3-7967-4FBC-AC36-28C0498460CC}" type="pres">
      <dgm:prSet presAssocID="{D5894690-3ABD-4B08-8C2C-E104980FA42C}" presName="FiveNodes_3_text" presStyleLbl="node1" presStyleIdx="4" presStyleCnt="5">
        <dgm:presLayoutVars>
          <dgm:bulletEnabled val="1"/>
        </dgm:presLayoutVars>
      </dgm:prSet>
      <dgm:spPr/>
    </dgm:pt>
    <dgm:pt modelId="{E1F8A044-02AC-4D08-B55E-AEDC4132BEAF}" type="pres">
      <dgm:prSet presAssocID="{D5894690-3ABD-4B08-8C2C-E104980FA42C}" presName="FiveNodes_4_text" presStyleLbl="node1" presStyleIdx="4" presStyleCnt="5">
        <dgm:presLayoutVars>
          <dgm:bulletEnabled val="1"/>
        </dgm:presLayoutVars>
      </dgm:prSet>
      <dgm:spPr/>
    </dgm:pt>
    <dgm:pt modelId="{C49C8327-7EF4-4E0A-A995-2EDE1C7BBD3E}" type="pres">
      <dgm:prSet presAssocID="{D5894690-3ABD-4B08-8C2C-E104980FA42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B584906-2427-42AA-8749-6CAF5B9F4305}" srcId="{D5894690-3ABD-4B08-8C2C-E104980FA42C}" destId="{D9E8A824-BD09-4069-89FC-672BB6857811}" srcOrd="0" destOrd="0" parTransId="{DC6A69B9-041F-40A9-879F-849D0B267CC4}" sibTransId="{EEA0DB8E-48D1-47AE-B82F-EA829A5281CA}"/>
    <dgm:cxn modelId="{43361D28-4A08-44BD-AA45-A9C4883A6BC2}" type="presOf" srcId="{62985BF9-E8EB-4B11-98F5-CE285492A9BC}" destId="{BBC81549-98D7-4CB7-9179-EDCD9C765315}" srcOrd="0" destOrd="0" presId="urn:microsoft.com/office/officeart/2005/8/layout/vProcess5"/>
    <dgm:cxn modelId="{3CCB632F-9F44-4EC0-B10E-FC7FFB45D26D}" type="presOf" srcId="{147FC09A-4BF9-4F8B-A901-A04D01B26DC8}" destId="{E1F8A044-02AC-4D08-B55E-AEDC4132BEAF}" srcOrd="1" destOrd="0" presId="urn:microsoft.com/office/officeart/2005/8/layout/vProcess5"/>
    <dgm:cxn modelId="{1610BD33-D921-431F-A7D9-5110EC6CEAEB}" type="presOf" srcId="{9B4497EF-6AAD-4D35-9135-C4CCD4CEE25F}" destId="{8958C0E9-8E26-406F-B467-7BD3419AA05B}" srcOrd="0" destOrd="0" presId="urn:microsoft.com/office/officeart/2005/8/layout/vProcess5"/>
    <dgm:cxn modelId="{D08DF75C-3787-4113-B836-3870390233BD}" type="presOf" srcId="{4E17179C-E927-4E54-887F-32698E43ABB4}" destId="{5A399F6A-5D8B-4EFC-88EE-3ADE57254CB7}" srcOrd="0" destOrd="0" presId="urn:microsoft.com/office/officeart/2005/8/layout/vProcess5"/>
    <dgm:cxn modelId="{558FAB43-7F0D-4A6D-8BE7-FF186E1735E0}" type="presOf" srcId="{92E0FFF3-6DD4-44EA-930F-5E89C716222E}" destId="{C49C8327-7EF4-4E0A-A995-2EDE1C7BBD3E}" srcOrd="1" destOrd="0" presId="urn:microsoft.com/office/officeart/2005/8/layout/vProcess5"/>
    <dgm:cxn modelId="{AA095947-1CBA-4D0F-A073-9EB5CA796BC6}" type="presOf" srcId="{D9E8A824-BD09-4069-89FC-672BB6857811}" destId="{EF96665B-8C9D-4CF1-BE57-9F2FFB08E078}" srcOrd="0" destOrd="0" presId="urn:microsoft.com/office/officeart/2005/8/layout/vProcess5"/>
    <dgm:cxn modelId="{FB16E36A-7A8A-40FA-8147-0CF050ABF2B2}" type="presOf" srcId="{92E0FFF3-6DD4-44EA-930F-5E89C716222E}" destId="{D0C0F200-76A4-4270-9263-369003904C72}" srcOrd="0" destOrd="0" presId="urn:microsoft.com/office/officeart/2005/8/layout/vProcess5"/>
    <dgm:cxn modelId="{470E0677-B0C2-457F-AC18-90A20D6F70D8}" type="presOf" srcId="{78508C37-1E8E-4AE4-A5FC-80D6F01FD14D}" destId="{5D4BAE54-E81A-4653-9CF5-6F8C75F44E37}" srcOrd="0" destOrd="0" presId="urn:microsoft.com/office/officeart/2005/8/layout/vProcess5"/>
    <dgm:cxn modelId="{F16F1F8A-9897-4AC3-B229-2D24D550A004}" type="presOf" srcId="{D9E8A824-BD09-4069-89FC-672BB6857811}" destId="{AB0890C1-9B07-43B8-A155-4E35ECA63B27}" srcOrd="1" destOrd="0" presId="urn:microsoft.com/office/officeart/2005/8/layout/vProcess5"/>
    <dgm:cxn modelId="{16CE7B90-8F1D-4B5D-8BD9-94AAFFF09A56}" type="presOf" srcId="{27D46AAA-77C5-4AC9-A5E2-A23B1AE79BCA}" destId="{12CFFF2D-9471-4C34-B94F-E7857DA5178C}" srcOrd="0" destOrd="0" presId="urn:microsoft.com/office/officeart/2005/8/layout/vProcess5"/>
    <dgm:cxn modelId="{DC812691-E88F-4B11-80BA-1FBABD581E93}" type="presOf" srcId="{27D46AAA-77C5-4AC9-A5E2-A23B1AE79BCA}" destId="{830440C3-7967-4FBC-AC36-28C0498460CC}" srcOrd="1" destOrd="0" presId="urn:microsoft.com/office/officeart/2005/8/layout/vProcess5"/>
    <dgm:cxn modelId="{BFC1C692-CBE2-49A4-B061-08A5AE5D7C60}" srcId="{D5894690-3ABD-4B08-8C2C-E104980FA42C}" destId="{4E17179C-E927-4E54-887F-32698E43ABB4}" srcOrd="1" destOrd="0" parTransId="{6EBDBC48-7C7C-48E1-95F2-E76CE91A210A}" sibTransId="{9B4497EF-6AAD-4D35-9135-C4CCD4CEE25F}"/>
    <dgm:cxn modelId="{E10F10A3-E84E-4898-AADE-E30CE1C8364F}" type="presOf" srcId="{EEA0DB8E-48D1-47AE-B82F-EA829A5281CA}" destId="{D550E0AA-7854-44DF-B4A2-7F515F424535}" srcOrd="0" destOrd="0" presId="urn:microsoft.com/office/officeart/2005/8/layout/vProcess5"/>
    <dgm:cxn modelId="{2440B1BD-1D38-4A0A-A508-45831C7AA3A2}" srcId="{D5894690-3ABD-4B08-8C2C-E104980FA42C}" destId="{92E0FFF3-6DD4-44EA-930F-5E89C716222E}" srcOrd="4" destOrd="0" parTransId="{3BDA06FE-DC35-4803-BF17-7A40673E657E}" sibTransId="{9896CB84-D10A-44B5-B356-0296368CF114}"/>
    <dgm:cxn modelId="{9C4489CC-3FE4-4E1E-9B8A-C5765AEC09C2}" type="presOf" srcId="{D5894690-3ABD-4B08-8C2C-E104980FA42C}" destId="{DD1FC686-73A3-491F-AE97-C2057304897F}" srcOrd="0" destOrd="0" presId="urn:microsoft.com/office/officeart/2005/8/layout/vProcess5"/>
    <dgm:cxn modelId="{54FF08D5-16FE-4314-B41F-4602BA948271}" type="presOf" srcId="{147FC09A-4BF9-4F8B-A901-A04D01B26DC8}" destId="{153748DB-6F6C-4D36-B511-831FEB95BA97}" srcOrd="0" destOrd="0" presId="urn:microsoft.com/office/officeart/2005/8/layout/vProcess5"/>
    <dgm:cxn modelId="{2AB62FE6-793B-4D8C-8FF6-18454A904DB8}" srcId="{D5894690-3ABD-4B08-8C2C-E104980FA42C}" destId="{147FC09A-4BF9-4F8B-A901-A04D01B26DC8}" srcOrd="3" destOrd="0" parTransId="{DD9C556A-BCCB-4816-882F-1B403CA3385A}" sibTransId="{62985BF9-E8EB-4B11-98F5-CE285492A9BC}"/>
    <dgm:cxn modelId="{62034AF5-FD0A-49DD-9275-0DF1806C2A7F}" type="presOf" srcId="{4E17179C-E927-4E54-887F-32698E43ABB4}" destId="{F954597F-1A8E-4803-AAC2-0951A59E3C44}" srcOrd="1" destOrd="0" presId="urn:microsoft.com/office/officeart/2005/8/layout/vProcess5"/>
    <dgm:cxn modelId="{6993CEFD-C990-453B-B2B3-74E83DB74888}" srcId="{D5894690-3ABD-4B08-8C2C-E104980FA42C}" destId="{27D46AAA-77C5-4AC9-A5E2-A23B1AE79BCA}" srcOrd="2" destOrd="0" parTransId="{B00852C4-265B-4715-AFC6-0FD9C77BE636}" sibTransId="{78508C37-1E8E-4AE4-A5FC-80D6F01FD14D}"/>
    <dgm:cxn modelId="{A644F615-554A-4085-943F-D1CBFA702B7A}" type="presParOf" srcId="{DD1FC686-73A3-491F-AE97-C2057304897F}" destId="{AC3F5F48-0CD2-4C7D-A631-67557336E5EB}" srcOrd="0" destOrd="0" presId="urn:microsoft.com/office/officeart/2005/8/layout/vProcess5"/>
    <dgm:cxn modelId="{3149F102-805D-4A1F-921B-C71FF7F393B1}" type="presParOf" srcId="{DD1FC686-73A3-491F-AE97-C2057304897F}" destId="{EF96665B-8C9D-4CF1-BE57-9F2FFB08E078}" srcOrd="1" destOrd="0" presId="urn:microsoft.com/office/officeart/2005/8/layout/vProcess5"/>
    <dgm:cxn modelId="{CFD026E7-63D8-427F-A3FA-4BAB19487248}" type="presParOf" srcId="{DD1FC686-73A3-491F-AE97-C2057304897F}" destId="{5A399F6A-5D8B-4EFC-88EE-3ADE57254CB7}" srcOrd="2" destOrd="0" presId="urn:microsoft.com/office/officeart/2005/8/layout/vProcess5"/>
    <dgm:cxn modelId="{D4222A2A-7220-4E15-B12A-5F05EF8BAEDA}" type="presParOf" srcId="{DD1FC686-73A3-491F-AE97-C2057304897F}" destId="{12CFFF2D-9471-4C34-B94F-E7857DA5178C}" srcOrd="3" destOrd="0" presId="urn:microsoft.com/office/officeart/2005/8/layout/vProcess5"/>
    <dgm:cxn modelId="{1B30DBFE-8224-4F4F-BC08-6435AE40BEEB}" type="presParOf" srcId="{DD1FC686-73A3-491F-AE97-C2057304897F}" destId="{153748DB-6F6C-4D36-B511-831FEB95BA97}" srcOrd="4" destOrd="0" presId="urn:microsoft.com/office/officeart/2005/8/layout/vProcess5"/>
    <dgm:cxn modelId="{730D705B-3C42-4678-BE31-A55FADC62C38}" type="presParOf" srcId="{DD1FC686-73A3-491F-AE97-C2057304897F}" destId="{D0C0F200-76A4-4270-9263-369003904C72}" srcOrd="5" destOrd="0" presId="urn:microsoft.com/office/officeart/2005/8/layout/vProcess5"/>
    <dgm:cxn modelId="{522DD0BE-7EE6-4549-954E-C6528B842ACE}" type="presParOf" srcId="{DD1FC686-73A3-491F-AE97-C2057304897F}" destId="{D550E0AA-7854-44DF-B4A2-7F515F424535}" srcOrd="6" destOrd="0" presId="urn:microsoft.com/office/officeart/2005/8/layout/vProcess5"/>
    <dgm:cxn modelId="{F9D1EDBC-7F0B-44AE-96FD-1A6D8772987E}" type="presParOf" srcId="{DD1FC686-73A3-491F-AE97-C2057304897F}" destId="{8958C0E9-8E26-406F-B467-7BD3419AA05B}" srcOrd="7" destOrd="0" presId="urn:microsoft.com/office/officeart/2005/8/layout/vProcess5"/>
    <dgm:cxn modelId="{54377B07-1FEF-466D-A105-6AE193C081CD}" type="presParOf" srcId="{DD1FC686-73A3-491F-AE97-C2057304897F}" destId="{5D4BAE54-E81A-4653-9CF5-6F8C75F44E37}" srcOrd="8" destOrd="0" presId="urn:microsoft.com/office/officeart/2005/8/layout/vProcess5"/>
    <dgm:cxn modelId="{4A3EBFA5-A92E-4BCA-A17F-823A7B777AC6}" type="presParOf" srcId="{DD1FC686-73A3-491F-AE97-C2057304897F}" destId="{BBC81549-98D7-4CB7-9179-EDCD9C765315}" srcOrd="9" destOrd="0" presId="urn:microsoft.com/office/officeart/2005/8/layout/vProcess5"/>
    <dgm:cxn modelId="{837D7146-BF43-4936-ABBC-ACD9B35281A1}" type="presParOf" srcId="{DD1FC686-73A3-491F-AE97-C2057304897F}" destId="{AB0890C1-9B07-43B8-A155-4E35ECA63B27}" srcOrd="10" destOrd="0" presId="urn:microsoft.com/office/officeart/2005/8/layout/vProcess5"/>
    <dgm:cxn modelId="{91D197F7-190B-4D7B-9DEC-B0D2258466AF}" type="presParOf" srcId="{DD1FC686-73A3-491F-AE97-C2057304897F}" destId="{F954597F-1A8E-4803-AAC2-0951A59E3C44}" srcOrd="11" destOrd="0" presId="urn:microsoft.com/office/officeart/2005/8/layout/vProcess5"/>
    <dgm:cxn modelId="{D0F235C3-E5EA-42C7-BF60-87C098D4B93D}" type="presParOf" srcId="{DD1FC686-73A3-491F-AE97-C2057304897F}" destId="{830440C3-7967-4FBC-AC36-28C0498460CC}" srcOrd="12" destOrd="0" presId="urn:microsoft.com/office/officeart/2005/8/layout/vProcess5"/>
    <dgm:cxn modelId="{F9A7F9F2-FE52-4BED-B6A0-BBCBA247C056}" type="presParOf" srcId="{DD1FC686-73A3-491F-AE97-C2057304897F}" destId="{E1F8A044-02AC-4D08-B55E-AEDC4132BEAF}" srcOrd="13" destOrd="0" presId="urn:microsoft.com/office/officeart/2005/8/layout/vProcess5"/>
    <dgm:cxn modelId="{09AE5A56-2DCC-4CDE-8081-F41079429FD0}" type="presParOf" srcId="{DD1FC686-73A3-491F-AE97-C2057304897F}" destId="{C49C8327-7EF4-4E0A-A995-2EDE1C7BBD3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AF2B4-4510-440D-850D-72CA75D994A5}">
      <dsp:nvSpPr>
        <dsp:cNvPr id="0" name=""/>
        <dsp:cNvSpPr/>
      </dsp:nvSpPr>
      <dsp:spPr>
        <a:xfrm>
          <a:off x="648" y="428317"/>
          <a:ext cx="2530027" cy="15180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korištenje različitih informacijsko komunikacijskih tehnologija</a:t>
          </a:r>
        </a:p>
      </dsp:txBody>
      <dsp:txXfrm>
        <a:off x="648" y="428317"/>
        <a:ext cx="2530027" cy="1518016"/>
      </dsp:txXfrm>
    </dsp:sp>
    <dsp:sp modelId="{C8EFF006-7C45-4B67-996E-898987111EBC}">
      <dsp:nvSpPr>
        <dsp:cNvPr id="0" name=""/>
        <dsp:cNvSpPr/>
      </dsp:nvSpPr>
      <dsp:spPr>
        <a:xfrm>
          <a:off x="2783679" y="428317"/>
          <a:ext cx="2530027" cy="151801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prikupljanje različitih sjemenki i plodova </a:t>
          </a:r>
        </a:p>
      </dsp:txBody>
      <dsp:txXfrm>
        <a:off x="2783679" y="428317"/>
        <a:ext cx="2530027" cy="1518016"/>
      </dsp:txXfrm>
    </dsp:sp>
    <dsp:sp modelId="{546E42E8-4AA9-401C-8F78-CA696B97BC00}">
      <dsp:nvSpPr>
        <dsp:cNvPr id="0" name=""/>
        <dsp:cNvSpPr/>
      </dsp:nvSpPr>
      <dsp:spPr>
        <a:xfrm>
          <a:off x="648" y="2199336"/>
          <a:ext cx="2530027" cy="15180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izrada predmeta/ radova od sjemenki i plodova</a:t>
          </a:r>
        </a:p>
      </dsp:txBody>
      <dsp:txXfrm>
        <a:off x="648" y="2199336"/>
        <a:ext cx="2530027" cy="1518016"/>
      </dsp:txXfrm>
    </dsp:sp>
    <dsp:sp modelId="{25D365EE-33DF-4D2F-ADEF-036A1E04638E}">
      <dsp:nvSpPr>
        <dsp:cNvPr id="0" name=""/>
        <dsp:cNvSpPr/>
      </dsp:nvSpPr>
      <dsp:spPr>
        <a:xfrm>
          <a:off x="2783679" y="2199336"/>
          <a:ext cx="2530027" cy="15180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razvijanje socijalnih vještina</a:t>
          </a:r>
        </a:p>
      </dsp:txBody>
      <dsp:txXfrm>
        <a:off x="2783679" y="2199336"/>
        <a:ext cx="2530027" cy="1518016"/>
      </dsp:txXfrm>
    </dsp:sp>
    <dsp:sp modelId="{F7A7695D-A322-4B78-96B8-5BE8BAE57A45}">
      <dsp:nvSpPr>
        <dsp:cNvPr id="0" name=""/>
        <dsp:cNvSpPr/>
      </dsp:nvSpPr>
      <dsp:spPr>
        <a:xfrm>
          <a:off x="648" y="3970356"/>
          <a:ext cx="2530027" cy="151801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jačanje suradnje između različitih škola i ustanova</a:t>
          </a:r>
        </a:p>
      </dsp:txBody>
      <dsp:txXfrm>
        <a:off x="648" y="3970356"/>
        <a:ext cx="2530027" cy="1518016"/>
      </dsp:txXfrm>
    </dsp:sp>
    <dsp:sp modelId="{913A5DDD-F99A-42D6-B7B0-6426191D8BE9}">
      <dsp:nvSpPr>
        <dsp:cNvPr id="0" name=""/>
        <dsp:cNvSpPr/>
      </dsp:nvSpPr>
      <dsp:spPr>
        <a:xfrm>
          <a:off x="2783679" y="3970356"/>
          <a:ext cx="2530027" cy="15180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razmjena iskustava, ideja, dobre prakse </a:t>
          </a:r>
        </a:p>
      </dsp:txBody>
      <dsp:txXfrm>
        <a:off x="2783679" y="3970356"/>
        <a:ext cx="2530027" cy="1518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F73B2-BADD-40C9-A6CB-DCD2FB74CA74}">
      <dsp:nvSpPr>
        <dsp:cNvPr id="0" name=""/>
        <dsp:cNvSpPr/>
      </dsp:nvSpPr>
      <dsp:spPr>
        <a:xfrm>
          <a:off x="2428252" y="1474994"/>
          <a:ext cx="526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651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77582" y="1517925"/>
        <a:ext cx="27855" cy="5576"/>
      </dsp:txXfrm>
    </dsp:sp>
    <dsp:sp modelId="{5D3E7718-C754-4993-990A-CFAD59CA67AA}">
      <dsp:nvSpPr>
        <dsp:cNvPr id="0" name=""/>
        <dsp:cNvSpPr/>
      </dsp:nvSpPr>
      <dsp:spPr>
        <a:xfrm>
          <a:off x="7815" y="794043"/>
          <a:ext cx="2422236" cy="1453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692" tIns="124588" rIns="118692" bIns="12458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>
              <a:hlinkClick xmlns:r="http://schemas.openxmlformats.org/officeDocument/2006/relationships" r:id="rId1"/>
            </a:rPr>
            <a:t>https://wordwall.net/resource/9060428</a:t>
          </a:r>
          <a:endParaRPr lang="en-US" sz="1200" kern="1200"/>
        </a:p>
      </dsp:txBody>
      <dsp:txXfrm>
        <a:off x="7815" y="794043"/>
        <a:ext cx="2422236" cy="1453342"/>
      </dsp:txXfrm>
    </dsp:sp>
    <dsp:sp modelId="{D46BDF37-6E71-41EC-9955-6AAD257EB9A6}">
      <dsp:nvSpPr>
        <dsp:cNvPr id="0" name=""/>
        <dsp:cNvSpPr/>
      </dsp:nvSpPr>
      <dsp:spPr>
        <a:xfrm>
          <a:off x="5407603" y="1474994"/>
          <a:ext cx="526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651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933" y="1517925"/>
        <a:ext cx="27855" cy="5576"/>
      </dsp:txXfrm>
    </dsp:sp>
    <dsp:sp modelId="{498446AF-2ED4-4215-8FBB-D1A63EBBC8C7}">
      <dsp:nvSpPr>
        <dsp:cNvPr id="0" name=""/>
        <dsp:cNvSpPr/>
      </dsp:nvSpPr>
      <dsp:spPr>
        <a:xfrm>
          <a:off x="2987167" y="794043"/>
          <a:ext cx="2422236" cy="14533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692" tIns="124588" rIns="118692" bIns="12458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>
              <a:hlinkClick xmlns:r="http://schemas.openxmlformats.org/officeDocument/2006/relationships" r:id="rId2"/>
            </a:rPr>
            <a:t>https://wordwall.net/resource/9412942/biologija/gra%c5%a1ak</a:t>
          </a:r>
          <a:endParaRPr lang="en-US" sz="1200" kern="1200"/>
        </a:p>
      </dsp:txBody>
      <dsp:txXfrm>
        <a:off x="2987167" y="794043"/>
        <a:ext cx="2422236" cy="1453342"/>
      </dsp:txXfrm>
    </dsp:sp>
    <dsp:sp modelId="{D34AB0C7-9042-4D7D-8A94-EC1101213AD1}">
      <dsp:nvSpPr>
        <dsp:cNvPr id="0" name=""/>
        <dsp:cNvSpPr/>
      </dsp:nvSpPr>
      <dsp:spPr>
        <a:xfrm>
          <a:off x="8386954" y="1474994"/>
          <a:ext cx="526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6514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636284" y="1517925"/>
        <a:ext cx="27855" cy="5576"/>
      </dsp:txXfrm>
    </dsp:sp>
    <dsp:sp modelId="{91681A55-3ABB-4CE2-A3CF-B588D4A6F93F}">
      <dsp:nvSpPr>
        <dsp:cNvPr id="0" name=""/>
        <dsp:cNvSpPr/>
      </dsp:nvSpPr>
      <dsp:spPr>
        <a:xfrm>
          <a:off x="5966518" y="794043"/>
          <a:ext cx="2422236" cy="14533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692" tIns="124588" rIns="118692" bIns="12458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>
              <a:hlinkClick xmlns:r="http://schemas.openxmlformats.org/officeDocument/2006/relationships" r:id="rId3"/>
            </a:rPr>
            <a:t>https://wordwall.net/resource/9446496</a:t>
          </a:r>
          <a:endParaRPr lang="en-US" sz="1200" kern="1200"/>
        </a:p>
      </dsp:txBody>
      <dsp:txXfrm>
        <a:off x="5966518" y="794043"/>
        <a:ext cx="2422236" cy="1453342"/>
      </dsp:txXfrm>
    </dsp:sp>
    <dsp:sp modelId="{C38133B2-323A-412C-BD00-8D5B276259A8}">
      <dsp:nvSpPr>
        <dsp:cNvPr id="0" name=""/>
        <dsp:cNvSpPr/>
      </dsp:nvSpPr>
      <dsp:spPr>
        <a:xfrm>
          <a:off x="1218934" y="2245585"/>
          <a:ext cx="8938053" cy="526514"/>
        </a:xfrm>
        <a:custGeom>
          <a:avLst/>
          <a:gdLst/>
          <a:ahLst/>
          <a:cxnLst/>
          <a:rect l="0" t="0" r="0" b="0"/>
          <a:pathLst>
            <a:path>
              <a:moveTo>
                <a:pt x="8938053" y="0"/>
              </a:moveTo>
              <a:lnTo>
                <a:pt x="8938053" y="280357"/>
              </a:lnTo>
              <a:lnTo>
                <a:pt x="0" y="280357"/>
              </a:lnTo>
              <a:lnTo>
                <a:pt x="0" y="52651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64076" y="2506054"/>
        <a:ext cx="447769" cy="5576"/>
      </dsp:txXfrm>
    </dsp:sp>
    <dsp:sp modelId="{AAEC68FC-07CA-4B1C-BE6F-D8C0DB9BEB40}">
      <dsp:nvSpPr>
        <dsp:cNvPr id="0" name=""/>
        <dsp:cNvSpPr/>
      </dsp:nvSpPr>
      <dsp:spPr>
        <a:xfrm>
          <a:off x="8945869" y="794043"/>
          <a:ext cx="2422236" cy="145334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692" tIns="124588" rIns="118692" bIns="12458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>
              <a:hlinkClick xmlns:r="http://schemas.openxmlformats.org/officeDocument/2006/relationships" r:id="rId4"/>
            </a:rPr>
            <a:t>https://wordwall.net/resource/9814923</a:t>
          </a:r>
          <a:endParaRPr lang="en-US" sz="1200" kern="1200"/>
        </a:p>
      </dsp:txBody>
      <dsp:txXfrm>
        <a:off x="8945869" y="794043"/>
        <a:ext cx="2422236" cy="1453342"/>
      </dsp:txXfrm>
    </dsp:sp>
    <dsp:sp modelId="{077CE21D-8155-4014-A109-8DD562A2A1D5}">
      <dsp:nvSpPr>
        <dsp:cNvPr id="0" name=""/>
        <dsp:cNvSpPr/>
      </dsp:nvSpPr>
      <dsp:spPr>
        <a:xfrm>
          <a:off x="2428252" y="3485450"/>
          <a:ext cx="526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6514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77582" y="3528382"/>
        <a:ext cx="27855" cy="5576"/>
      </dsp:txXfrm>
    </dsp:sp>
    <dsp:sp modelId="{6339E11F-4A98-454E-BE7F-C2B3B671BE74}">
      <dsp:nvSpPr>
        <dsp:cNvPr id="0" name=""/>
        <dsp:cNvSpPr/>
      </dsp:nvSpPr>
      <dsp:spPr>
        <a:xfrm>
          <a:off x="7815" y="2804499"/>
          <a:ext cx="2422236" cy="145334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692" tIns="124588" rIns="118692" bIns="12458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hlinkClick xmlns:r="http://schemas.openxmlformats.org/officeDocument/2006/relationships" r:id="rId5"/>
            </a:rPr>
            <a:t>https://www.wordwall.net/hr/resource/10196457/priroda-i-dru%c5%a1tvo/kokos</a:t>
          </a:r>
          <a:endParaRPr lang="en-US" sz="1200" kern="1200"/>
        </a:p>
      </dsp:txBody>
      <dsp:txXfrm>
        <a:off x="7815" y="2804499"/>
        <a:ext cx="2422236" cy="1453342"/>
      </dsp:txXfrm>
    </dsp:sp>
    <dsp:sp modelId="{DB8E799A-F364-4EA7-A7B2-9A036CDC92E5}">
      <dsp:nvSpPr>
        <dsp:cNvPr id="0" name=""/>
        <dsp:cNvSpPr/>
      </dsp:nvSpPr>
      <dsp:spPr>
        <a:xfrm>
          <a:off x="5407603" y="3485450"/>
          <a:ext cx="526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651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933" y="3528382"/>
        <a:ext cx="27855" cy="5576"/>
      </dsp:txXfrm>
    </dsp:sp>
    <dsp:sp modelId="{C90CCB9A-B678-468C-A227-0E75CA928259}">
      <dsp:nvSpPr>
        <dsp:cNvPr id="0" name=""/>
        <dsp:cNvSpPr/>
      </dsp:nvSpPr>
      <dsp:spPr>
        <a:xfrm>
          <a:off x="2987167" y="2804499"/>
          <a:ext cx="2422236" cy="1453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692" tIns="124588" rIns="118692" bIns="12458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>
              <a:hlinkClick xmlns:r="http://schemas.openxmlformats.org/officeDocument/2006/relationships" r:id="rId6"/>
            </a:rPr>
            <a:t>https://wordwall.net/resource/9975610/biologija/plodovi</a:t>
          </a:r>
          <a:endParaRPr lang="en-US" sz="1200" kern="1200"/>
        </a:p>
      </dsp:txBody>
      <dsp:txXfrm>
        <a:off x="2987167" y="2804499"/>
        <a:ext cx="2422236" cy="1453342"/>
      </dsp:txXfrm>
    </dsp:sp>
    <dsp:sp modelId="{E1913C1F-5327-4766-88B0-73821465EB18}">
      <dsp:nvSpPr>
        <dsp:cNvPr id="0" name=""/>
        <dsp:cNvSpPr/>
      </dsp:nvSpPr>
      <dsp:spPr>
        <a:xfrm>
          <a:off x="5966518" y="2804499"/>
          <a:ext cx="2422236" cy="14533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692" tIns="124588" rIns="118692" bIns="12458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>
              <a:hlinkClick xmlns:r="http://schemas.openxmlformats.org/officeDocument/2006/relationships" r:id="rId7"/>
            </a:rPr>
            <a:t>https://wordwall.net/resource/10045211/memory</a:t>
          </a:r>
          <a:endParaRPr lang="en-US" sz="1200" kern="1200"/>
        </a:p>
      </dsp:txBody>
      <dsp:txXfrm>
        <a:off x="5966518" y="2804499"/>
        <a:ext cx="2422236" cy="1453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6665B-8C9D-4CF1-BE57-9F2FFB08E078}">
      <dsp:nvSpPr>
        <dsp:cNvPr id="0" name=""/>
        <dsp:cNvSpPr/>
      </dsp:nvSpPr>
      <dsp:spPr>
        <a:xfrm>
          <a:off x="0" y="0"/>
          <a:ext cx="3874363" cy="8986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hlinkClick xmlns:r="http://schemas.openxmlformats.org/officeDocument/2006/relationships" r:id="rId1"/>
            </a:rPr>
            <a:t>https://learningapps.org/view15649385</a:t>
          </a:r>
          <a:endParaRPr lang="en-US" sz="1100" kern="1200"/>
        </a:p>
      </dsp:txBody>
      <dsp:txXfrm>
        <a:off x="26322" y="26322"/>
        <a:ext cx="2799465" cy="846041"/>
      </dsp:txXfrm>
    </dsp:sp>
    <dsp:sp modelId="{5A399F6A-5D8B-4EFC-88EE-3ADE57254CB7}">
      <dsp:nvSpPr>
        <dsp:cNvPr id="0" name=""/>
        <dsp:cNvSpPr/>
      </dsp:nvSpPr>
      <dsp:spPr>
        <a:xfrm>
          <a:off x="289319" y="1023502"/>
          <a:ext cx="3874363" cy="8986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hlinkClick xmlns:r="http://schemas.openxmlformats.org/officeDocument/2006/relationships" r:id="rId2"/>
            </a:rPr>
            <a:t>https://learningapps.org/view14757788</a:t>
          </a:r>
          <a:endParaRPr lang="en-US" sz="1100" kern="1200"/>
        </a:p>
      </dsp:txBody>
      <dsp:txXfrm>
        <a:off x="315641" y="1049824"/>
        <a:ext cx="2948254" cy="846041"/>
      </dsp:txXfrm>
    </dsp:sp>
    <dsp:sp modelId="{12CFFF2D-9471-4C34-B94F-E7857DA5178C}">
      <dsp:nvSpPr>
        <dsp:cNvPr id="0" name=""/>
        <dsp:cNvSpPr/>
      </dsp:nvSpPr>
      <dsp:spPr>
        <a:xfrm>
          <a:off x="578638" y="2047004"/>
          <a:ext cx="3874363" cy="89868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u="sng" kern="1200">
              <a:hlinkClick xmlns:r="http://schemas.openxmlformats.org/officeDocument/2006/relationships" r:id="rId3"/>
            </a:rPr>
            <a:t>https://learningapps.org/watch?v=p6pa1koha20</a:t>
          </a:r>
          <a:endParaRPr lang="en-US" sz="1100" kern="1200"/>
        </a:p>
      </dsp:txBody>
      <dsp:txXfrm>
        <a:off x="604960" y="2073326"/>
        <a:ext cx="2948254" cy="846041"/>
      </dsp:txXfrm>
    </dsp:sp>
    <dsp:sp modelId="{153748DB-6F6C-4D36-B511-831FEB95BA97}">
      <dsp:nvSpPr>
        <dsp:cNvPr id="0" name=""/>
        <dsp:cNvSpPr/>
      </dsp:nvSpPr>
      <dsp:spPr>
        <a:xfrm>
          <a:off x="867958" y="3070507"/>
          <a:ext cx="3874363" cy="8986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u="sng" kern="1200">
              <a:hlinkClick xmlns:r="http://schemas.openxmlformats.org/officeDocument/2006/relationships" r:id="rId4"/>
            </a:rPr>
            <a:t>https://learningapps.org/watch?v=prufgbn5v20</a:t>
          </a:r>
          <a:endParaRPr lang="en-US" sz="1100" kern="1200"/>
        </a:p>
      </dsp:txBody>
      <dsp:txXfrm>
        <a:off x="894280" y="3096829"/>
        <a:ext cx="2948254" cy="846041"/>
      </dsp:txXfrm>
    </dsp:sp>
    <dsp:sp modelId="{D0C0F200-76A4-4270-9263-369003904C72}">
      <dsp:nvSpPr>
        <dsp:cNvPr id="0" name=""/>
        <dsp:cNvSpPr/>
      </dsp:nvSpPr>
      <dsp:spPr>
        <a:xfrm>
          <a:off x="1157277" y="4094009"/>
          <a:ext cx="3874363" cy="89868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u="sng" kern="1200">
              <a:hlinkClick xmlns:r="http://schemas.openxmlformats.org/officeDocument/2006/relationships" r:id="rId5"/>
            </a:rPr>
            <a:t>https://learningapps.org/watch?v=pksfhm0xk20</a:t>
          </a:r>
          <a:endParaRPr lang="en-US" sz="1100" kern="1200"/>
        </a:p>
      </dsp:txBody>
      <dsp:txXfrm>
        <a:off x="1183599" y="4120331"/>
        <a:ext cx="2948254" cy="846041"/>
      </dsp:txXfrm>
    </dsp:sp>
    <dsp:sp modelId="{D550E0AA-7854-44DF-B4A2-7F515F424535}">
      <dsp:nvSpPr>
        <dsp:cNvPr id="0" name=""/>
        <dsp:cNvSpPr/>
      </dsp:nvSpPr>
      <dsp:spPr>
        <a:xfrm>
          <a:off x="3290218" y="656539"/>
          <a:ext cx="584145" cy="58414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421651" y="656539"/>
        <a:ext cx="321279" cy="439569"/>
      </dsp:txXfrm>
    </dsp:sp>
    <dsp:sp modelId="{8958C0E9-8E26-406F-B467-7BD3419AA05B}">
      <dsp:nvSpPr>
        <dsp:cNvPr id="0" name=""/>
        <dsp:cNvSpPr/>
      </dsp:nvSpPr>
      <dsp:spPr>
        <a:xfrm>
          <a:off x="3579537" y="1680041"/>
          <a:ext cx="584145" cy="58414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10970" y="1680041"/>
        <a:ext cx="321279" cy="439569"/>
      </dsp:txXfrm>
    </dsp:sp>
    <dsp:sp modelId="{5D4BAE54-E81A-4653-9CF5-6F8C75F44E37}">
      <dsp:nvSpPr>
        <dsp:cNvPr id="0" name=""/>
        <dsp:cNvSpPr/>
      </dsp:nvSpPr>
      <dsp:spPr>
        <a:xfrm>
          <a:off x="3868856" y="2688566"/>
          <a:ext cx="584145" cy="58414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000289" y="2688566"/>
        <a:ext cx="321279" cy="439569"/>
      </dsp:txXfrm>
    </dsp:sp>
    <dsp:sp modelId="{BBC81549-98D7-4CB7-9179-EDCD9C765315}">
      <dsp:nvSpPr>
        <dsp:cNvPr id="0" name=""/>
        <dsp:cNvSpPr/>
      </dsp:nvSpPr>
      <dsp:spPr>
        <a:xfrm>
          <a:off x="4158176" y="3722054"/>
          <a:ext cx="584145" cy="58414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289609" y="3722054"/>
        <a:ext cx="321279" cy="439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google.com/maps/d/edit?mid=1svZ9MonXW8GmbQYAkIXhdtWTpzEL8PMb&amp;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hyperlink" Target="https://read.bookcreator.com/mr1UWL5qWdOCzxLRA9N2wQ73PIj2/D79giSrCSDiaMuR2vvzG-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bookcreator.com/library/-M5BbIC9VhQMyhf-5mRz/72tAyXhEwQdL5dIWOAITI7NS3Zr2/X2Bi_ma8QwaPYD9UVpfd3w/Njsir3XjQj-_5ZOwvlMPHw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read.bookcreator.com/vpHzZ7ZgvOMFF2Z0jDSQzKiOHY93/mQ8vqpFQTa-QxD3Axvi9qw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hyperlink" Target="https://youtu.be/Xj_d_C0wGf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o1sqyJdpCM" TargetMode="External"/><Relationship Id="rId5" Type="http://schemas.openxmlformats.org/officeDocument/2006/relationships/hyperlink" Target="https://youtu.be/7Y3QWtjJw-E" TargetMode="Externa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forms.office.com/Pages/ResponsePage.aspx?id=FvJamzTGgEurAgyaPQKQkVqaIbUT4mREmUzshMxNXW9URFhNV1RUTUVHWE9QMDZTSUJFRDNROEY3Ui4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padlet.com/samozaprojekte/34juo4h20eojamz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jpe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challenge/04522778?challenge-id=321ba5f0-cb8e-435f-a69f-bd65d176aadb_1615930965245" TargetMode="External"/><Relationship Id="rId2" Type="http://schemas.openxmlformats.org/officeDocument/2006/relationships/hyperlink" Target="https://kahoot.it/challenge/02631344?challenge-id=2b648719-deb3-45a3-9cef-00540645b70c_160638685187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33604ff2e2bd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jigsawplane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www.jigsawplanet.com/?rc=play&amp;pid=1e571ace117e" TargetMode="External"/><Relationship Id="rId4" Type="http://schemas.openxmlformats.org/officeDocument/2006/relationships/hyperlink" Target="https://www.jigsawplanet.com/?rc=play&amp;pid=28bc4464207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B40E075-30AB-41D6-BFDD-B25C4985C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4101"/>
            <a:ext cx="4202870" cy="2878523"/>
          </a:xfrm>
          <a:custGeom>
            <a:avLst/>
            <a:gdLst>
              <a:gd name="connsiteX0" fmla="*/ 4202870 w 4202870"/>
              <a:gd name="connsiteY0" fmla="*/ 2878523 h 2878523"/>
              <a:gd name="connsiteX1" fmla="*/ 0 w 4202870"/>
              <a:gd name="connsiteY1" fmla="*/ 2878523 h 2878523"/>
              <a:gd name="connsiteX2" fmla="*/ 2878523 w 4202870"/>
              <a:gd name="connsiteY2" fmla="*/ 0 h 2878523"/>
              <a:gd name="connsiteX3" fmla="*/ 4202870 w 4202870"/>
              <a:gd name="connsiteY3" fmla="*/ 1324347 h 28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2870" h="2878523">
                <a:moveTo>
                  <a:pt x="4202870" y="2878523"/>
                </a:moveTo>
                <a:lnTo>
                  <a:pt x="0" y="2878523"/>
                </a:lnTo>
                <a:lnTo>
                  <a:pt x="2878523" y="0"/>
                </a:lnTo>
                <a:lnTo>
                  <a:pt x="4202870" y="132434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1D5DFC5-85CD-4DB0-9549-D5AA3A1F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481849" y="4022486"/>
            <a:ext cx="3655570" cy="2646427"/>
          </a:xfrm>
          <a:custGeom>
            <a:avLst/>
            <a:gdLst>
              <a:gd name="connsiteX0" fmla="*/ 0 w 2736866"/>
              <a:gd name="connsiteY0" fmla="*/ 0 h 1981337"/>
              <a:gd name="connsiteX1" fmla="*/ 2736866 w 2736866"/>
              <a:gd name="connsiteY1" fmla="*/ 0 h 1981337"/>
              <a:gd name="connsiteX2" fmla="*/ 2736866 w 2736866"/>
              <a:gd name="connsiteY2" fmla="*/ 1225808 h 1981337"/>
              <a:gd name="connsiteX3" fmla="*/ 1981337 w 2736866"/>
              <a:gd name="connsiteY3" fmla="*/ 1981337 h 198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6866" h="1981337">
                <a:moveTo>
                  <a:pt x="0" y="0"/>
                </a:moveTo>
                <a:lnTo>
                  <a:pt x="2736866" y="0"/>
                </a:lnTo>
                <a:lnTo>
                  <a:pt x="2736866" y="1225808"/>
                </a:lnTo>
                <a:lnTo>
                  <a:pt x="1981337" y="198133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F2DF91-4956-4FED-AAF9-98B74CFED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141833" y="4721407"/>
            <a:ext cx="3124834" cy="3124834"/>
          </a:xfrm>
          <a:custGeom>
            <a:avLst/>
            <a:gdLst>
              <a:gd name="connsiteX0" fmla="*/ 0 w 4070846"/>
              <a:gd name="connsiteY0" fmla="*/ 0 h 4070846"/>
              <a:gd name="connsiteX1" fmla="*/ 4070846 w 4070846"/>
              <a:gd name="connsiteY1" fmla="*/ 0 h 4070846"/>
              <a:gd name="connsiteX2" fmla="*/ 4070846 w 4070846"/>
              <a:gd name="connsiteY2" fmla="*/ 1063476 h 4070846"/>
              <a:gd name="connsiteX3" fmla="*/ 1063476 w 4070846"/>
              <a:gd name="connsiteY3" fmla="*/ 4070846 h 4070846"/>
              <a:gd name="connsiteX4" fmla="*/ 0 w 4070846"/>
              <a:gd name="connsiteY4" fmla="*/ 4070846 h 407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0846" h="4070846">
                <a:moveTo>
                  <a:pt x="0" y="0"/>
                </a:moveTo>
                <a:lnTo>
                  <a:pt x="4070846" y="0"/>
                </a:lnTo>
                <a:lnTo>
                  <a:pt x="4070846" y="1063476"/>
                </a:lnTo>
                <a:lnTo>
                  <a:pt x="1063476" y="4070846"/>
                </a:lnTo>
                <a:lnTo>
                  <a:pt x="0" y="4070846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17FA41-DFFF-4E14-B0E1-F1171106C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763614" y="2441510"/>
            <a:ext cx="4947321" cy="4462142"/>
          </a:xfrm>
          <a:custGeom>
            <a:avLst/>
            <a:gdLst>
              <a:gd name="connsiteX0" fmla="*/ 0 w 4947321"/>
              <a:gd name="connsiteY0" fmla="*/ 0 h 4462142"/>
              <a:gd name="connsiteX1" fmla="*/ 0 w 4947321"/>
              <a:gd name="connsiteY1" fmla="*/ 1115211 h 4462142"/>
              <a:gd name="connsiteX2" fmla="*/ 3346931 w 4947321"/>
              <a:gd name="connsiteY2" fmla="*/ 4462142 h 4462142"/>
              <a:gd name="connsiteX3" fmla="*/ 4947321 w 4947321"/>
              <a:gd name="connsiteY3" fmla="*/ 2861751 h 4462142"/>
              <a:gd name="connsiteX4" fmla="*/ 4947321 w 4947321"/>
              <a:gd name="connsiteY4" fmla="*/ 0 h 446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321" h="4462142">
                <a:moveTo>
                  <a:pt x="0" y="0"/>
                </a:moveTo>
                <a:lnTo>
                  <a:pt x="0" y="1115211"/>
                </a:lnTo>
                <a:lnTo>
                  <a:pt x="3346931" y="4462142"/>
                </a:lnTo>
                <a:lnTo>
                  <a:pt x="4947321" y="2861751"/>
                </a:lnTo>
                <a:lnTo>
                  <a:pt x="4947321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indoor, computer, desk&#10;&#10;Description automatically generated">
            <a:extLst>
              <a:ext uri="{FF2B5EF4-FFF2-40B4-BE49-F238E27FC236}">
                <a16:creationId xmlns:a16="http://schemas.microsoft.com/office/drawing/2014/main" id="{59127234-E2E3-4BC0-9631-805EE7DCD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9" r="9125" b="5"/>
          <a:stretch/>
        </p:blipFill>
        <p:spPr>
          <a:xfrm>
            <a:off x="8887888" y="2145662"/>
            <a:ext cx="3129809" cy="311751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0DBC980-0646-419E-8866-BC9919F73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" r="23093" b="5"/>
          <a:stretch/>
        </p:blipFill>
        <p:spPr>
          <a:xfrm>
            <a:off x="473142" y="2701019"/>
            <a:ext cx="3019195" cy="3117516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9A855B1-63EB-4141-A57B-164F0F5AE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6" r="6522" b="-1"/>
          <a:stretch/>
        </p:blipFill>
        <p:spPr>
          <a:xfrm>
            <a:off x="2547" y="8"/>
            <a:ext cx="3142098" cy="2919391"/>
          </a:xfrm>
          <a:custGeom>
            <a:avLst/>
            <a:gdLst/>
            <a:ahLst/>
            <a:cxnLst/>
            <a:rect l="l" t="t" r="r" b="b"/>
            <a:pathLst>
              <a:path w="2404680" h="2243425">
                <a:moveTo>
                  <a:pt x="1041085" y="0"/>
                </a:moveTo>
                <a:lnTo>
                  <a:pt x="1363595" y="0"/>
                </a:lnTo>
                <a:lnTo>
                  <a:pt x="2404680" y="1041085"/>
                </a:lnTo>
                <a:lnTo>
                  <a:pt x="1202340" y="2243425"/>
                </a:lnTo>
                <a:lnTo>
                  <a:pt x="0" y="1041085"/>
                </a:lnTo>
                <a:close/>
              </a:path>
            </a:pathLst>
          </a:cu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6D203FA-9405-4E71-9D22-0D9ED95C7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10193888" y="1551076"/>
            <a:ext cx="990997" cy="99099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1AEACE-8DE8-4DB5-A357-C926859E9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1221253" y="4406708"/>
            <a:ext cx="990997" cy="99099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5C91F95-DA68-4F9B-A480-B21E46008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81" r="5427" b="4"/>
          <a:stretch/>
        </p:blipFill>
        <p:spPr>
          <a:xfrm>
            <a:off x="5160317" y="3945301"/>
            <a:ext cx="2129442" cy="1980251"/>
          </a:xfrm>
          <a:custGeom>
            <a:avLst/>
            <a:gdLst/>
            <a:ahLst/>
            <a:cxnLst/>
            <a:rect l="l" t="t" r="r" b="b"/>
            <a:pathLst>
              <a:path w="2404681" h="2232204">
                <a:moveTo>
                  <a:pt x="1202341" y="0"/>
                </a:moveTo>
                <a:lnTo>
                  <a:pt x="2404681" y="1202340"/>
                </a:lnTo>
                <a:lnTo>
                  <a:pt x="1374817" y="2232204"/>
                </a:lnTo>
                <a:lnTo>
                  <a:pt x="1029865" y="2232204"/>
                </a:lnTo>
                <a:lnTo>
                  <a:pt x="0" y="1202340"/>
                </a:lnTo>
                <a:close/>
              </a:path>
            </a:pathLst>
          </a:custGeom>
        </p:spPr>
      </p:pic>
      <p:sp>
        <p:nvSpPr>
          <p:cNvPr id="47" name="Frame 4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9522" y="2144417"/>
            <a:ext cx="5026271" cy="2266162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err="1">
                <a:solidFill>
                  <a:srgbClr val="080808"/>
                </a:solidFill>
                <a:cs typeface="Calibri"/>
              </a:rPr>
              <a:t>Primjena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 IKT 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tehnologije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 u eTwinning 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projektu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 </a:t>
            </a:r>
          </a:p>
          <a:p>
            <a:r>
              <a:rPr lang="en-US" sz="2800" b="1">
                <a:solidFill>
                  <a:srgbClr val="080808"/>
                </a:solidFill>
                <a:cs typeface="Calibri"/>
              </a:rPr>
              <a:t>"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Što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 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sve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 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možemo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 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učiniti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 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sa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 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sjemenkama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 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i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 </a:t>
            </a:r>
            <a:r>
              <a:rPr lang="en-US" sz="2800" b="1" err="1">
                <a:solidFill>
                  <a:srgbClr val="080808"/>
                </a:solidFill>
                <a:cs typeface="Calibri"/>
              </a:rPr>
              <a:t>plodovima</a:t>
            </a:r>
            <a:r>
              <a:rPr lang="en-US" sz="2800" b="1">
                <a:solidFill>
                  <a:srgbClr val="080808"/>
                </a:solidFill>
                <a:cs typeface="Calibri"/>
              </a:rPr>
              <a:t>?"</a:t>
            </a: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0C94BCD0-959B-41A4-A058-47933F115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591005" y="0"/>
            <a:ext cx="1510228" cy="755112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9A3315F-F19C-41C7-B679-C10A3A3F0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939" y="145142"/>
            <a:ext cx="1695012" cy="1055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9D65E0-3542-4753-B440-84B33D86D2FE}"/>
              </a:ext>
            </a:extLst>
          </p:cNvPr>
          <p:cNvSpPr txBox="1"/>
          <p:nvPr/>
        </p:nvSpPr>
        <p:spPr>
          <a:xfrm>
            <a:off x="118339" y="5859674"/>
            <a:ext cx="740940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Martina </a:t>
            </a:r>
            <a:r>
              <a:rPr lang="en-US" sz="2400" b="1" err="1">
                <a:ea typeface="+mn-lt"/>
                <a:cs typeface="+mn-lt"/>
              </a:rPr>
              <a:t>Čiček</a:t>
            </a:r>
            <a:r>
              <a:rPr lang="en-US" sz="2400" b="1">
                <a:ea typeface="+mn-lt"/>
                <a:cs typeface="+mn-lt"/>
              </a:rPr>
              <a:t>, OŠ I. </a:t>
            </a:r>
            <a:r>
              <a:rPr lang="en-US" sz="2400" b="1" err="1">
                <a:ea typeface="+mn-lt"/>
                <a:cs typeface="+mn-lt"/>
              </a:rPr>
              <a:t>Meštrovića</a:t>
            </a:r>
            <a:r>
              <a:rPr lang="en-US" sz="2400" b="1">
                <a:ea typeface="+mn-lt"/>
                <a:cs typeface="+mn-lt"/>
              </a:rPr>
              <a:t>/OŠ Ljubljanica, Zagreb</a:t>
            </a:r>
            <a:endParaRPr lang="en-US" sz="2400">
              <a:cs typeface="Calibri"/>
            </a:endParaRPr>
          </a:p>
          <a:p>
            <a:r>
              <a:rPr lang="en-US" sz="2400" b="1"/>
              <a:t>Diana Vlahović, OŠ Bogumila Tonija, </a:t>
            </a:r>
            <a:r>
              <a:rPr lang="en-US" sz="2400" b="1" err="1"/>
              <a:t>Samobor</a:t>
            </a:r>
            <a:endParaRPr lang="en-US" sz="2400" b="1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8735C-BE7F-4F84-885D-71AEADC2B2C1}"/>
              </a:ext>
            </a:extLst>
          </p:cNvPr>
          <p:cNvSpPr txBox="1"/>
          <p:nvPr/>
        </p:nvSpPr>
        <p:spPr>
          <a:xfrm>
            <a:off x="2450690" y="336756"/>
            <a:ext cx="73643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hr-HR" sz="2400" b="1">
              <a:cs typeface="Calibri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CAF2C49-DB94-4A0C-8366-4A7D6F956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616" y="297178"/>
            <a:ext cx="5188973" cy="17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B5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3BBA07-84D6-404B-A862-81B7683B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23" y="1714929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>
                <a:hlinkClick r:id="rId2"/>
              </a:rPr>
              <a:t>Google maps</a:t>
            </a:r>
            <a:br>
              <a:rPr lang="en-US" sz="1800" kern="1200"/>
            </a:br>
            <a:endParaRPr lang="en-US" sz="1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2AB9EEA6-B3AC-4387-AF37-6158753A7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9092" y="1420003"/>
            <a:ext cx="8539669" cy="5064152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38C133D3-6C6E-465A-B2C9-DEE734BEE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078" y="287151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1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0FB3-B211-4C53-B32D-98E3893A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Book creator</a:t>
            </a:r>
            <a:endParaRPr lang="en-US" sz="360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CC836-B2F0-42C0-A0A6-D823F37B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637" y="1961388"/>
            <a:ext cx="10285563" cy="3747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cs typeface="Calibri"/>
                <a:hlinkClick r:id="rId2"/>
              </a:rPr>
              <a:t>Book creator </a:t>
            </a:r>
            <a:endParaRPr lang="en-US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4EEB598-19D0-411A-81AB-E2AF6D4B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5" y="2829888"/>
            <a:ext cx="4140679" cy="3130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A92EE-8548-4B75-9334-FE50F9175204}"/>
              </a:ext>
            </a:extLst>
          </p:cNvPr>
          <p:cNvSpPr txBox="1"/>
          <p:nvPr/>
        </p:nvSpPr>
        <p:spPr>
          <a:xfrm>
            <a:off x="5460122" y="4469744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cs typeface="Calibri"/>
                <a:hlinkClick r:id="rId4"/>
              </a:rPr>
              <a:t>Kuharica</a:t>
            </a:r>
            <a:endParaRPr lang="en-US" sz="2800">
              <a:cs typeface="Calibri"/>
            </a:endParaRPr>
          </a:p>
        </p:txBody>
      </p:sp>
      <p:pic>
        <p:nvPicPr>
          <p:cNvPr id="6" name="Picture 6" descr="A picture containing text, hand&#10;&#10;Description automatically generated">
            <a:extLst>
              <a:ext uri="{FF2B5EF4-FFF2-40B4-BE49-F238E27FC236}">
                <a16:creationId xmlns:a16="http://schemas.microsoft.com/office/drawing/2014/main" id="{CD55548D-9839-4DD8-A84B-8A3AF7275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218" y="975426"/>
            <a:ext cx="4145608" cy="3546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6B93F-C069-4888-9751-14909B0A5ACA}"/>
              </a:ext>
            </a:extLst>
          </p:cNvPr>
          <p:cNvSpPr txBox="1"/>
          <p:nvPr/>
        </p:nvSpPr>
        <p:spPr>
          <a:xfrm>
            <a:off x="9036738" y="5631196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  <a:hlinkClick r:id="rId6"/>
              </a:rPr>
              <a:t>Sretna sjemenka</a:t>
            </a:r>
            <a:endParaRPr lang="en-US" sz="2800">
              <a:cs typeface="Calibri"/>
            </a:endParaRP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AC996B98-15AF-4E75-815C-62E48BD4D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880" y="2292604"/>
            <a:ext cx="3396342" cy="287142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172B8744-3532-4F97-A2A5-0B1299F79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8078" y="287151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7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DFFC-4894-4859-AAF5-1B6BC419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err="1">
                <a:cs typeface="Calibri Light"/>
              </a:rPr>
              <a:t>Videomaterijali</a:t>
            </a:r>
            <a:endParaRPr lang="en-US" sz="4000" b="1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0514-68AC-4776-942C-3E80FA2E4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  <a:hlinkClick r:id="rId2"/>
              </a:rPr>
              <a:t>Predstavljanje škole-video</a:t>
            </a:r>
            <a:endParaRPr lang="en-US">
              <a:cs typeface="Calibri" panose="020F0502020204030204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D26DB98-D5E2-4966-9E78-C1408DDC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5" y="2664887"/>
            <a:ext cx="4137803" cy="366415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AEAC54B-196C-48C1-9F44-02B94BA6D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813" y="903907"/>
            <a:ext cx="3347049" cy="2528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8A2AFF-AD8A-4EB8-A3F4-25416B1A208E}"/>
              </a:ext>
            </a:extLst>
          </p:cNvPr>
          <p:cNvSpPr txBox="1"/>
          <p:nvPr/>
        </p:nvSpPr>
        <p:spPr>
          <a:xfrm>
            <a:off x="8912300" y="2404361"/>
            <a:ext cx="51323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  <a:hlinkClick r:id="rId5"/>
              </a:rPr>
              <a:t>Svjetski dan jabuka</a:t>
            </a:r>
            <a:endParaRPr lang="en-US" sz="28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8CA9C-8D01-400B-BD69-7FD1CD05050F}"/>
              </a:ext>
            </a:extLst>
          </p:cNvPr>
          <p:cNvSpPr txBox="1"/>
          <p:nvPr/>
        </p:nvSpPr>
        <p:spPr>
          <a:xfrm>
            <a:off x="8908006" y="4387148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  <a:hlinkClick r:id="rId6"/>
              </a:rPr>
              <a:t>Što sve možemo sa sjemenkama i plodovima?</a:t>
            </a:r>
            <a:endParaRPr lang="en-US" sz="2800">
              <a:ea typeface="+mn-lt"/>
              <a:cs typeface="+mn-l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1A586E4-C731-4956-9F89-E65301084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515" y="3773695"/>
            <a:ext cx="3494314" cy="2551060"/>
          </a:xfrm>
          <a:prstGeom prst="rect">
            <a:avLst/>
          </a:prstGeom>
        </p:spPr>
      </p:pic>
      <p:pic>
        <p:nvPicPr>
          <p:cNvPr id="10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964E63-3CC9-4F4B-8A67-2BDA9DADA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5550" y="718473"/>
            <a:ext cx="2841522" cy="10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4A20-1721-484F-A749-A0050D04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CANVA-izrada plakata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A01744D-F3B2-467B-BA00-1C642616E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680" y="307731"/>
            <a:ext cx="2828328" cy="3997637"/>
          </a:xfrm>
          <a:prstGeom prst="rect">
            <a:avLst/>
          </a:prstGeom>
        </p:spPr>
      </p:pic>
      <p:pic>
        <p:nvPicPr>
          <p:cNvPr id="5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489D79DC-EE7D-47BD-99D3-E75EAA484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27" y="307731"/>
            <a:ext cx="2828328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D9B008-7B26-4A64-A3DE-8FF2B04DB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519" y="330045"/>
            <a:ext cx="2828328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4D12223-6198-4BEE-95AD-909A377D5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257" y="1427732"/>
            <a:ext cx="2565250" cy="2854535"/>
          </a:xfr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9C6E0F9-2643-4252-B612-C57C9B6D2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38" y="4432032"/>
            <a:ext cx="2536496" cy="2006180"/>
          </a:xfrm>
          <a:prstGeom prst="rect">
            <a:avLst/>
          </a:prstGeom>
        </p:spPr>
      </p:pic>
      <p:pic>
        <p:nvPicPr>
          <p:cNvPr id="1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0FB019C-CC1A-4864-9D6F-EDB740723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13" y="1528374"/>
            <a:ext cx="2551232" cy="2961076"/>
          </a:xfrm>
          <a:prstGeom prst="rect">
            <a:avLst/>
          </a:prstGeom>
        </p:spPr>
      </p:pic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1978F0-036D-4BDF-B94F-3EB54B5E9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139" y="4639214"/>
            <a:ext cx="2278063" cy="1741488"/>
          </a:xfrm>
          <a:prstGeom prst="rect">
            <a:avLst/>
          </a:prstGeom>
        </p:spPr>
      </p:pic>
      <p:pic>
        <p:nvPicPr>
          <p:cNvPr id="5" name="Picture 5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97DA274A-EF31-46D1-911E-2BCC98722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928" y="1427732"/>
            <a:ext cx="2618806" cy="2647560"/>
          </a:xfrm>
          <a:prstGeom prst="rect">
            <a:avLst/>
          </a:prstGeom>
        </p:spPr>
      </p:pic>
      <p:pic>
        <p:nvPicPr>
          <p:cNvPr id="6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BFDC12E7-045C-4216-94C9-7333D9807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475" y="4110038"/>
            <a:ext cx="2201863" cy="2185988"/>
          </a:xfrm>
          <a:prstGeom prst="rect">
            <a:avLst/>
          </a:prstGeom>
        </p:spPr>
      </p:pic>
      <p:pic>
        <p:nvPicPr>
          <p:cNvPr id="10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C17028E-93D4-43ED-A73F-7DE6BF6F4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8043" y="1916562"/>
            <a:ext cx="2236788" cy="2236788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9CB6C924-DD8C-4E78-A183-91C6B5CFC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590" y="3958058"/>
            <a:ext cx="2567467" cy="2481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72F3AE-0F64-4107-978D-F8DA7DDE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>
                <a:latin typeface="+mj-lt"/>
                <a:ea typeface="+mj-ea"/>
                <a:cs typeface="+mj-cs"/>
              </a:rPr>
              <a:t>Word Art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9BC2540E-42E9-4E5D-9DDB-BD72591765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8078" y="287151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84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1C78-0FA8-4BA9-8EDE-66C4E406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cs typeface="Calibri Light"/>
              </a:rPr>
              <a:t>Izrada</a:t>
            </a:r>
            <a:r>
              <a:rPr lang="en-US" b="1">
                <a:cs typeface="Calibri Light"/>
              </a:rPr>
              <a:t> </a:t>
            </a:r>
            <a:r>
              <a:rPr lang="en-US" b="1" err="1">
                <a:cs typeface="Calibri Light"/>
              </a:rPr>
              <a:t>loga</a:t>
            </a:r>
            <a:r>
              <a:rPr lang="en-US" b="1">
                <a:cs typeface="Calibri Light"/>
              </a:rPr>
              <a:t>:  Canva, </a:t>
            </a:r>
            <a:r>
              <a:rPr lang="en-US" b="1" err="1">
                <a:cs typeface="Calibri Light"/>
              </a:rPr>
              <a:t>LogoMaker</a:t>
            </a:r>
            <a:endParaRPr lang="en-US" b="1" err="1"/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8C651EC5-5ED4-42B9-8949-A5B33B9DE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463" y="1449844"/>
            <a:ext cx="4109075" cy="5332543"/>
          </a:xfrm>
        </p:spPr>
      </p:pic>
      <p:pic>
        <p:nvPicPr>
          <p:cNvPr id="5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C06761B-8D06-4FE3-90D0-BBDB3EB5C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207" y="1441531"/>
            <a:ext cx="3147931" cy="2252610"/>
          </a:xfrm>
          <a:prstGeom prst="rect">
            <a:avLst/>
          </a:prstGeom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5780E2-9715-4854-8830-5EEFCF0B0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96" y="3591016"/>
            <a:ext cx="3150295" cy="3151941"/>
          </a:xfrm>
          <a:prstGeom prst="rect">
            <a:avLst/>
          </a:pr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8ED505BC-8CA5-4407-B2EE-A6567E141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97" y="1446046"/>
            <a:ext cx="3150295" cy="2107881"/>
          </a:xfrm>
          <a:prstGeom prst="rect">
            <a:avLst/>
          </a:prstGeom>
        </p:spPr>
      </p:pic>
      <p:pic>
        <p:nvPicPr>
          <p:cNvPr id="8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73C9C3F-C7A0-4882-A3B5-99B344B5B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209" y="3775047"/>
            <a:ext cx="3095740" cy="3013521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E5541F13-087F-4590-BAD3-C90D82069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795" y="287151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8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0ACB-EA35-485C-8F7F-AABC66AD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Microsoft forms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A732C-702D-4AE5-819A-8087864DF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48" y="2021947"/>
            <a:ext cx="10663083" cy="2520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cs typeface="Calibri"/>
                <a:hlinkClick r:id="rId2"/>
              </a:rPr>
              <a:t>Rezultati ankete- Prepoznaju li učenici sjemenke i plodove?</a:t>
            </a:r>
            <a:endParaRPr lang="en-US" sz="32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8F178-13CD-4C8D-B5B3-16C7D5E6739E}"/>
              </a:ext>
            </a:extLst>
          </p:cNvPr>
          <p:cNvSpPr txBox="1"/>
          <p:nvPr/>
        </p:nvSpPr>
        <p:spPr>
          <a:xfrm>
            <a:off x="740071" y="1392752"/>
            <a:ext cx="104233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hlinkClick r:id="rId2"/>
              </a:rPr>
              <a:t>Pitanja ankete- Prepoznaju li učenici sjemenke i plodove?</a:t>
            </a:r>
            <a:endParaRPr lang="en-US" sz="3200"/>
          </a:p>
        </p:txBody>
      </p:sp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1E505CC-2ECD-420C-9FC3-0DEDB353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8" y="2639145"/>
            <a:ext cx="6164180" cy="3846959"/>
          </a:xfrm>
          <a:prstGeom prst="rect">
            <a:avLst/>
          </a:prstGeom>
        </p:spPr>
      </p:pic>
      <p:pic>
        <p:nvPicPr>
          <p:cNvPr id="7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F324B1-7D15-452A-B690-CC64F9403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040" y="215264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BEBB9-868B-4FC1-ABAE-3A2F4657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27" y="319972"/>
            <a:ext cx="3502741" cy="2075491"/>
          </a:xfrm>
        </p:spPr>
        <p:txBody>
          <a:bodyPr anchor="b">
            <a:normAutofit/>
          </a:bodyPr>
          <a:lstStyle/>
          <a:p>
            <a:r>
              <a:rPr lang="en-US" sz="5400" b="1">
                <a:cs typeface="Calibri Light"/>
              </a:rPr>
              <a:t>Padlet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49893-01E7-4B5B-B02A-DD5E445E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150" y="3123509"/>
            <a:ext cx="2099096" cy="36551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/>
                <a:hlinkClick r:id="rId2"/>
              </a:rPr>
              <a:t>Rast, razvoj i razmnožavanje biljaka</a:t>
            </a:r>
            <a:endParaRPr lang="en-US" sz="2400"/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5EEA059-B022-4A5D-9140-F83A67636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93" y="1364425"/>
            <a:ext cx="8476880" cy="518611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C460A15B-3F85-43BF-8B3B-20D8BA568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078" y="287151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81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8F6B2-297C-43EA-A872-FD30578F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6263"/>
          <a:stretch/>
        </p:blipFill>
        <p:spPr>
          <a:xfrm>
            <a:off x="61472" y="19665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63B01-408A-4E80-A0A8-67D43703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err="1">
                <a:ea typeface="+mj-lt"/>
                <a:cs typeface="+mj-lt"/>
              </a:rPr>
              <a:t>Wordwall</a:t>
            </a:r>
            <a:r>
              <a:rPr lang="en-US" b="1">
                <a:ea typeface="+mj-lt"/>
                <a:cs typeface="+mj-lt"/>
              </a:rPr>
              <a:t> </a:t>
            </a:r>
            <a:endParaRPr lang="en-US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649775-58F7-4C9F-B0EB-A7524AEAF2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8710603"/>
              </p:ext>
            </p:extLst>
          </p:nvPr>
        </p:nvGraphicFramePr>
        <p:xfrm>
          <a:off x="322007" y="1444626"/>
          <a:ext cx="11375922" cy="5051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5" name="Picture 11">
            <a:extLst>
              <a:ext uri="{FF2B5EF4-FFF2-40B4-BE49-F238E27FC236}">
                <a16:creationId xmlns:a16="http://schemas.microsoft.com/office/drawing/2014/main" id="{46D55250-9C27-4C16-AC3C-B31B5677E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8078" y="287151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5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12C82-8F5E-44BF-85DE-0B7A28E15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Learnings apps</a:t>
            </a:r>
            <a:endParaRPr lang="en-US" sz="3600" b="1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A05AD4EC-CEE5-43FB-BB56-E50BB7C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255" y="1627769"/>
            <a:ext cx="6793986" cy="47460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4DA8E5-B1E0-4F25-9240-CD044F15C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472951"/>
              </p:ext>
            </p:extLst>
          </p:nvPr>
        </p:nvGraphicFramePr>
        <p:xfrm>
          <a:off x="262469" y="1391096"/>
          <a:ext cx="5031641" cy="4992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" name="Picture 11">
            <a:extLst>
              <a:ext uri="{FF2B5EF4-FFF2-40B4-BE49-F238E27FC236}">
                <a16:creationId xmlns:a16="http://schemas.microsoft.com/office/drawing/2014/main" id="{7CD4D969-2C53-4A5B-B371-504AD89F3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788" y="483796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2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FC76-15FA-40E0-AD6D-379CF752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74" y="-998560"/>
            <a:ext cx="9838125" cy="3169323"/>
          </a:xfrm>
        </p:spPr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CILJEVI:</a:t>
            </a:r>
            <a:endParaRPr lang="en-US" sz="3600" b="1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1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0CC94726-5E88-44DE-9537-74EA19A90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6" r="-5" b="-5"/>
          <a:stretch/>
        </p:blipFill>
        <p:spPr>
          <a:xfrm>
            <a:off x="8945825" y="3426560"/>
            <a:ext cx="3016118" cy="3120894"/>
          </a:xfrm>
          <a:prstGeom prst="rect">
            <a:avLst/>
          </a:prstGeom>
        </p:spPr>
      </p:pic>
      <p:pic>
        <p:nvPicPr>
          <p:cNvPr id="19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95EAC7-CF11-4BBC-B878-11E72559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381" y="167768"/>
            <a:ext cx="2778734" cy="944121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69DF7F73-BF82-40E3-A387-1B990BACD7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056135"/>
              </p:ext>
            </p:extLst>
          </p:nvPr>
        </p:nvGraphicFramePr>
        <p:xfrm>
          <a:off x="142404" y="640344"/>
          <a:ext cx="5314356" cy="591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Picture 20">
            <a:extLst>
              <a:ext uri="{FF2B5EF4-FFF2-40B4-BE49-F238E27FC236}">
                <a16:creationId xmlns:a16="http://schemas.microsoft.com/office/drawing/2014/main" id="{9EAEBBCE-7B99-40D3-A35F-BA76C9E767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572" r="19306" b="3"/>
          <a:stretch/>
        </p:blipFill>
        <p:spPr>
          <a:xfrm>
            <a:off x="5702663" y="573355"/>
            <a:ext cx="3065222" cy="2704840"/>
          </a:xfrm>
          <a:prstGeom prst="rect">
            <a:avLst/>
          </a:prstGeom>
        </p:spPr>
      </p:pic>
      <p:pic>
        <p:nvPicPr>
          <p:cNvPr id="185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3E78E83-BD3B-4310-958E-2698CD8E20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086" r="6522" b="-1"/>
          <a:stretch/>
        </p:blipFill>
        <p:spPr>
          <a:xfrm rot="2700000">
            <a:off x="4927331" y="3037839"/>
            <a:ext cx="4416810" cy="4093461"/>
          </a:xfrm>
          <a:custGeom>
            <a:avLst/>
            <a:gdLst/>
            <a:ahLst/>
            <a:cxnLst/>
            <a:rect l="l" t="t" r="r" b="b"/>
            <a:pathLst>
              <a:path w="2404680" h="2243425">
                <a:moveTo>
                  <a:pt x="1041085" y="0"/>
                </a:moveTo>
                <a:lnTo>
                  <a:pt x="1363595" y="0"/>
                </a:lnTo>
                <a:lnTo>
                  <a:pt x="2404680" y="1041085"/>
                </a:lnTo>
                <a:lnTo>
                  <a:pt x="1202340" y="2243425"/>
                </a:lnTo>
                <a:lnTo>
                  <a:pt x="0" y="1041085"/>
                </a:lnTo>
                <a:close/>
              </a:path>
            </a:pathLst>
          </a:custGeom>
        </p:spPr>
      </p:pic>
      <p:pic>
        <p:nvPicPr>
          <p:cNvPr id="142" name="Picture 142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53AEC7D9-6C1F-4CF7-A281-FA0D0B8DEA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6966" y="1263462"/>
            <a:ext cx="3045125" cy="20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02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80F59-CCF7-4543-8FE5-C4A234F9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cs typeface="Calibri Light"/>
              </a:rPr>
              <a:t>Kahoot</a:t>
            </a:r>
            <a:endParaRPr lang="en-US" sz="40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0414-50AD-4E68-8035-854D2EA32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  <a:hlinkClick r:id="rId2"/>
              </a:rPr>
              <a:t>https://kahoot.it/challenge/02631344?challenge-id=2b648719-deb3-45a3-9cef-00540645b70c_1606386851874</a:t>
            </a:r>
            <a:endParaRPr lang="en-US" sz="2200">
              <a:ea typeface="+mn-lt"/>
              <a:cs typeface="+mn-lt"/>
            </a:endParaRPr>
          </a:p>
          <a:p>
            <a:r>
              <a:rPr lang="en-US" sz="2200" u="sng">
                <a:ea typeface="+mn-lt"/>
                <a:cs typeface="+mn-lt"/>
                <a:hlinkClick r:id="rId3"/>
              </a:rPr>
              <a:t>https://kahoot.it/challenge/04522778?challenge-id=321ba5f0-cb8e-435f-a69f-bd65d176aadb_1615930965245</a:t>
            </a:r>
            <a:endParaRPr lang="en-US" sz="2200">
              <a:cs typeface="Calibri"/>
            </a:endParaRPr>
          </a:p>
          <a:p>
            <a:endParaRPr lang="en-US" sz="2200"/>
          </a:p>
          <a:p>
            <a:endParaRPr lang="en-US" sz="2200"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9C93D7-9491-4E55-88BF-CA54B4496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pic>
        <p:nvPicPr>
          <p:cNvPr id="5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5214F0-2186-4EFA-ABA4-447114D1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995" y="943871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00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1ED68-2A06-4EEB-B8F0-C834BCB7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US" sz="5400"/>
          </a:p>
          <a:p>
            <a:r>
              <a:rPr lang="en-US" sz="54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jigsaw Planet</a:t>
            </a:r>
            <a:endParaRPr lang="en-US" sz="5400"/>
          </a:p>
          <a:p>
            <a:endParaRPr lang="en-US" sz="5400">
              <a:cs typeface="Calibri Light"/>
            </a:endParaRP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B4EDA-20D8-4E5D-888F-89559906A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  <a:hlinkClick r:id="rId3"/>
              </a:rPr>
              <a:t>https://www.jigsawplanet.com/?rc=play&amp;pid=33604ff2e2bd</a:t>
            </a:r>
            <a:endParaRPr lang="en-US" sz="2200">
              <a:ea typeface="+mn-lt"/>
              <a:cs typeface="+mn-lt"/>
            </a:endParaRPr>
          </a:p>
          <a:p>
            <a:r>
              <a:rPr lang="en-US" sz="2200" u="sng">
                <a:ea typeface="+mn-lt"/>
                <a:cs typeface="+mn-lt"/>
                <a:hlinkClick r:id="rId4"/>
              </a:rPr>
              <a:t>https://www.jigsawplanet.com/?rc=play&amp;pid=28bc44642071</a:t>
            </a:r>
          </a:p>
          <a:p>
            <a:r>
              <a:rPr lang="en-US" sz="2200" u="sng">
                <a:ea typeface="+mn-lt"/>
                <a:cs typeface="+mn-lt"/>
                <a:hlinkClick r:id="rId5"/>
              </a:rPr>
              <a:t>https://www.jigsawplanet.com/?rc=play&amp;pid=1e571ace117e</a:t>
            </a:r>
          </a:p>
          <a:p>
            <a:endParaRPr lang="en-US" sz="2200" u="sng">
              <a:ea typeface="+mn-lt"/>
              <a:cs typeface="+mn-lt"/>
            </a:endParaRPr>
          </a:p>
        </p:txBody>
      </p:sp>
      <p:pic>
        <p:nvPicPr>
          <p:cNvPr id="4" name="Picture 4" descr="A picture containing text, different, same, bunch&#10;&#10;Description automatically generated">
            <a:extLst>
              <a:ext uri="{FF2B5EF4-FFF2-40B4-BE49-F238E27FC236}">
                <a16:creationId xmlns:a16="http://schemas.microsoft.com/office/drawing/2014/main" id="{FF231BD1-D7F4-4455-8635-ED27DCAD7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70" r="2486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2282D7-566A-4B4F-865E-A0B78376A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222" y="5530250"/>
            <a:ext cx="3085937" cy="106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89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34E5E7C-1976-4C3E-A934-9425D4F2B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8D323F3-5366-46A1-A430-A21785CA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029FF-AD96-43FA-BE0A-C703772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1912" y="4698694"/>
            <a:ext cx="1153466" cy="19469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/>
              <a:t> </a:t>
            </a:r>
            <a:br>
              <a:rPr lang="en-US" sz="2800" kern="1200"/>
            </a:b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4368A0-A606-4A85-99C2-5DEC95FCC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4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A03C267-87C2-4AE9-B488-68AFE2F9B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98" r="7711" b="-2"/>
          <a:stretch/>
        </p:blipFill>
        <p:spPr>
          <a:xfrm>
            <a:off x="244435" y="158161"/>
            <a:ext cx="5845527" cy="4541177"/>
          </a:xfrm>
          <a:prstGeom prst="rect">
            <a:avLst/>
          </a:prstGeom>
        </p:spPr>
      </p:pic>
      <p:pic>
        <p:nvPicPr>
          <p:cNvPr id="3" name="Picture 21" descr="Timeline&#10;&#10;Description automatically generated">
            <a:extLst>
              <a:ext uri="{FF2B5EF4-FFF2-40B4-BE49-F238E27FC236}">
                <a16:creationId xmlns:a16="http://schemas.microsoft.com/office/drawing/2014/main" id="{37AB3CDC-A91B-4A43-BBB4-F0D5F337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49" r="-2" b="4395"/>
          <a:stretch/>
        </p:blipFill>
        <p:spPr>
          <a:xfrm>
            <a:off x="6202680" y="158161"/>
            <a:ext cx="5989320" cy="4541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806B44-21A6-445C-9483-D96CC9A1E7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cs typeface="Calibri Ligh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0873C6-A4C9-46D9-9064-0B0B190DD3C3}"/>
              </a:ext>
            </a:extLst>
          </p:cNvPr>
          <p:cNvSpPr txBox="1">
            <a:spLocks/>
          </p:cNvSpPr>
          <p:nvPr/>
        </p:nvSpPr>
        <p:spPr>
          <a:xfrm>
            <a:off x="3837317" y="45863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cs typeface="Calibri Light"/>
              </a:rPr>
              <a:t> Make belief comix</a:t>
            </a:r>
            <a:endParaRPr lang="en-US" b="1"/>
          </a:p>
        </p:txBody>
      </p:sp>
      <p:pic>
        <p:nvPicPr>
          <p:cNvPr id="7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27353E-45A8-4BF0-AB3C-8A965F235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712" y="5544626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F8D1458-663E-45DD-B4A6-CF585267C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26" t="6484" r="1829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93A48-9126-4D53-BADA-CA709C81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ZOOM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A3F279-171C-4AE2-84AA-8C211798F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0" y="5587758"/>
            <a:ext cx="2841522" cy="9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7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E65F23-789E-4CB9-B34F-46A85E25D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A207F7-3B67-4EA2-8EC5-1260B55A0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4CC450-51C3-4A41-B2B1-68A15D57C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62506D-F8E8-4C55-B160-D4FE89850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004793-0083-43B9-81A2-20F71D2C7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3D192AA-AFCB-470F-B66A-18815C352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079B0CF-0B4C-42A9-9769-3AC0A34FA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CAD672-F3BA-4EBA-BE05-4A0EF860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331" y="1522332"/>
            <a:ext cx="7834540" cy="1205360"/>
          </a:xfrm>
          <a:noFill/>
        </p:spPr>
        <p:txBody>
          <a:bodyPr anchor="t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  <a:cs typeface="Calibri Light"/>
              </a:rPr>
              <a:t>Zahvaljujemo na pažnji!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35AD7-CE38-43BE-9FD5-715B88922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6" y="630936"/>
            <a:ext cx="5064191" cy="209676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>
              <a:solidFill>
                <a:schemeClr val="bg1"/>
              </a:solidFill>
              <a:cs typeface="Calibri"/>
            </a:endParaRPr>
          </a:p>
          <a:p>
            <a:endParaRPr lang="en-US" sz="1800">
              <a:solidFill>
                <a:schemeClr val="bg1"/>
              </a:solidFill>
              <a:cs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979024-279B-4942-9018-42D104F50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82" y="3245344"/>
            <a:ext cx="7561342" cy="256075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043ADFC-DC2E-40D2-954D-4A13B908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5716" y="3029889"/>
            <a:ext cx="304800" cy="429768"/>
            <a:chOff x="215328" y="-46937"/>
            <a:chExt cx="304800" cy="277384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75E7D3-10F5-4E53-902F-9E79C98C2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DC51AAB-5A3B-4730-B8AC-46C96AC0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3A6F2D9-1476-4E35-988D-D4CCB15C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E17F678-D5C6-49BF-933D-1E65F69B3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772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8A9BEFEE-CA79-4F3B-86BA-849FE3BF1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" y="1687513"/>
            <a:ext cx="3820129" cy="4356705"/>
          </a:xfrm>
          <a:prstGeom prst="rect">
            <a:avLst/>
          </a:prstGeom>
        </p:spPr>
      </p:pic>
      <p:pic>
        <p:nvPicPr>
          <p:cNvPr id="5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5CD61D13-02F2-4F21-891D-7ED53DF4A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442" y="1711703"/>
            <a:ext cx="2345796" cy="2912080"/>
          </a:xfrm>
          <a:prstGeom prst="rect">
            <a:avLst/>
          </a:prstGeom>
        </p:spPr>
      </p:pic>
      <p:pic>
        <p:nvPicPr>
          <p:cNvPr id="11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33A2E3-8506-44B3-9205-A20109DDA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63" y="1687513"/>
            <a:ext cx="1924050" cy="1427163"/>
          </a:xfrm>
          <a:prstGeom prst="rect">
            <a:avLst/>
          </a:prstGeom>
        </p:spPr>
      </p:pic>
      <p:pic>
        <p:nvPicPr>
          <p:cNvPr id="8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D24B362-097C-43C9-84BD-E6B5361AA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263" y="3189288"/>
            <a:ext cx="1924050" cy="1427163"/>
          </a:xfrm>
          <a:prstGeom prst="rect">
            <a:avLst/>
          </a:prstGeom>
        </p:spPr>
      </p:pic>
      <p:pic>
        <p:nvPicPr>
          <p:cNvPr id="19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95EAC7-CF11-4BBC-B878-11E725598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775" y="4686300"/>
            <a:ext cx="4173538" cy="1370013"/>
          </a:xfrm>
          <a:prstGeom prst="rect">
            <a:avLst/>
          </a:prstGeom>
        </p:spPr>
      </p:pic>
      <p:pic>
        <p:nvPicPr>
          <p:cNvPr id="7" name="Picture 7" descr="A picture containing person, outdoor, standing, people&#10;&#10;Description automatically generated">
            <a:extLst>
              <a:ext uri="{FF2B5EF4-FFF2-40B4-BE49-F238E27FC236}">
                <a16:creationId xmlns:a16="http://schemas.microsoft.com/office/drawing/2014/main" id="{BB9B91D4-19DE-4C2F-BA2B-57A8EB1DF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925" y="1711703"/>
            <a:ext cx="3813930" cy="4356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6FC76-15FA-40E0-AD6D-379CF752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CILJEVI:</a:t>
            </a:r>
          </a:p>
        </p:txBody>
      </p:sp>
    </p:spTree>
    <p:extLst>
      <p:ext uri="{BB962C8B-B14F-4D97-AF65-F5344CB8AC3E}">
        <p14:creationId xmlns:p14="http://schemas.microsoft.com/office/powerpoint/2010/main" val="168632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A picture containing food, plate, indoor, sliced&#10;&#10;Description automatically generated">
            <a:extLst>
              <a:ext uri="{FF2B5EF4-FFF2-40B4-BE49-F238E27FC236}">
                <a16:creationId xmlns:a16="http://schemas.microsoft.com/office/drawing/2014/main" id="{879D94DF-6281-459F-AB4C-535836A88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3" y="1453939"/>
            <a:ext cx="2141459" cy="204393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FE6842B-4E61-4E4B-8FF4-26F08D29A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28" r="-2" b="17923"/>
          <a:stretch/>
        </p:blipFill>
        <p:spPr>
          <a:xfrm>
            <a:off x="4555230" y="1458021"/>
            <a:ext cx="3995427" cy="4948867"/>
          </a:xfrm>
          <a:prstGeom prst="rect">
            <a:avLst/>
          </a:prstGeom>
        </p:spPr>
      </p:pic>
      <p:pic>
        <p:nvPicPr>
          <p:cNvPr id="9" name="Picture 9" descr="A picture containing text, food, several&#10;&#10;Description automatically generated">
            <a:extLst>
              <a:ext uri="{FF2B5EF4-FFF2-40B4-BE49-F238E27FC236}">
                <a16:creationId xmlns:a16="http://schemas.microsoft.com/office/drawing/2014/main" id="{EFEC13B7-C20D-4BAF-A1D5-42C1E07FF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207" y="1457267"/>
            <a:ext cx="3268716" cy="4988874"/>
          </a:xfrm>
          <a:prstGeom prst="rect">
            <a:avLst/>
          </a:prstGeom>
        </p:spPr>
      </p:pic>
      <p:pic>
        <p:nvPicPr>
          <p:cNvPr id="19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95EAC7-CF11-4BBC-B878-11E725598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589" y="29742"/>
            <a:ext cx="1943100" cy="61277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E46BDDF-1C68-4C6E-B0B0-738D4A117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3" y="3548617"/>
            <a:ext cx="4472748" cy="3143540"/>
          </a:xfrm>
          <a:prstGeom prst="rect">
            <a:avLst/>
          </a:prstGeom>
        </p:spPr>
      </p:pic>
      <p:pic>
        <p:nvPicPr>
          <p:cNvPr id="3" name="Picture 21" descr="A picture containing website&#10;&#10;Description automatically generated">
            <a:extLst>
              <a:ext uri="{FF2B5EF4-FFF2-40B4-BE49-F238E27FC236}">
                <a16:creationId xmlns:a16="http://schemas.microsoft.com/office/drawing/2014/main" id="{D0966AB6-3F31-448A-880F-8553D4AFB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490" y="1458446"/>
            <a:ext cx="2276498" cy="2044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6FC76-15FA-40E0-AD6D-379CF752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62" y="687124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Calibri Light"/>
              </a:rPr>
              <a:t>CILJEVI:</a:t>
            </a:r>
            <a:endParaRPr lang="en-US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7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6FC76-15FA-40E0-AD6D-379CF752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021" y="-138082"/>
            <a:ext cx="8464740" cy="1526846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CILJEVI:</a:t>
            </a:r>
            <a:endParaRPr lang="en-US" b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B75E886-5A3B-49D0-88F3-22E861FA1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34" y="937291"/>
            <a:ext cx="4748270" cy="5632683"/>
          </a:xfrm>
          <a:prstGeom prst="rect">
            <a:avLst/>
          </a:prstGeom>
        </p:spPr>
      </p:pic>
      <p:pic>
        <p:nvPicPr>
          <p:cNvPr id="10" name="Picture 10" descr="A picture containing text, person, indoor, different&#10;&#10;Description automatically generated">
            <a:extLst>
              <a:ext uri="{FF2B5EF4-FFF2-40B4-BE49-F238E27FC236}">
                <a16:creationId xmlns:a16="http://schemas.microsoft.com/office/drawing/2014/main" id="{938CE5DD-ED9F-4313-A906-ED0DAE69C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84318" y="942673"/>
            <a:ext cx="4278734" cy="5555840"/>
          </a:xfrm>
        </p:spPr>
      </p:pic>
      <p:pic>
        <p:nvPicPr>
          <p:cNvPr id="13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382147-7AC0-4DDC-A9A2-CEDB0F897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872" y="-4760"/>
            <a:ext cx="2778734" cy="944121"/>
          </a:xfrm>
          <a:prstGeom prst="rect">
            <a:avLst/>
          </a:prstGeom>
        </p:spPr>
      </p:pic>
      <p:pic>
        <p:nvPicPr>
          <p:cNvPr id="14" name="Picture 14" descr="A picture containing indoor, person, wall&#10;&#10;Description automatically generated">
            <a:extLst>
              <a:ext uri="{FF2B5EF4-FFF2-40B4-BE49-F238E27FC236}">
                <a16:creationId xmlns:a16="http://schemas.microsoft.com/office/drawing/2014/main" id="{6D8BC10D-2002-45AC-9A71-5E29857EE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88" y="3561595"/>
            <a:ext cx="2423703" cy="2885733"/>
          </a:xfrm>
          <a:prstGeom prst="rect">
            <a:avLst/>
          </a:prstGeom>
        </p:spPr>
      </p:pic>
      <p:pic>
        <p:nvPicPr>
          <p:cNvPr id="12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65DEAD5-C5E2-405A-A2C3-6D5618041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7" y="466467"/>
            <a:ext cx="2568848" cy="29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20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649CA1-E065-4E30-8E17-A73C85996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4171" y="4208518"/>
            <a:ext cx="3630542" cy="2213345"/>
          </a:xfrm>
        </p:spPr>
      </p:pic>
      <p:pic>
        <p:nvPicPr>
          <p:cNvPr id="17" name="Picture 25" descr="A picture containing text, colorful, room, scene&#10;&#10;Description automatically generated">
            <a:extLst>
              <a:ext uri="{FF2B5EF4-FFF2-40B4-BE49-F238E27FC236}">
                <a16:creationId xmlns:a16="http://schemas.microsoft.com/office/drawing/2014/main" id="{7816AB9A-896A-4DA3-B906-62B9B8B2A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856" y="297191"/>
            <a:ext cx="4828407" cy="3031713"/>
          </a:xfrm>
          <a:prstGeom prst="rect">
            <a:avLst/>
          </a:prstGeom>
        </p:spPr>
      </p:pic>
      <p:pic>
        <p:nvPicPr>
          <p:cNvPr id="6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865EFBA-10E8-404F-AA86-7BAB101FD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13510" y="2586311"/>
            <a:ext cx="3040092" cy="4731825"/>
          </a:xfrm>
          <a:prstGeom prst="rect">
            <a:avLst/>
          </a:prstGeom>
        </p:spPr>
      </p:pic>
      <p:pic>
        <p:nvPicPr>
          <p:cNvPr id="7" name="Picture 145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5CA0C7EC-11A1-4E91-B2BE-30F4BB8C1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01772" y="396347"/>
            <a:ext cx="3737734" cy="3623470"/>
          </a:xfrm>
          <a:prstGeom prst="rect">
            <a:avLst/>
          </a:prstGeom>
        </p:spPr>
      </p:pic>
      <p:pic>
        <p:nvPicPr>
          <p:cNvPr id="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9B2882-C2CD-49FE-96C1-65061AB23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49" y="1324603"/>
            <a:ext cx="2858111" cy="5079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6FC76-15FA-40E0-AD6D-379CF752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69" y="-88331"/>
            <a:ext cx="9916853" cy="1800015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CILJEVI: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90864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A46335D-CC9D-43A4-83B8-A0DEF2A9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923" y="1642315"/>
            <a:ext cx="7419106" cy="4841394"/>
          </a:xfrm>
          <a:prstGeom prst="rect">
            <a:avLst/>
          </a:prstGeom>
        </p:spPr>
      </p:pic>
      <p:pic>
        <p:nvPicPr>
          <p:cNvPr id="19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95EAC7-CF11-4BBC-B878-11E72559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412" y="200355"/>
            <a:ext cx="4356730" cy="1441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6FC76-15FA-40E0-AD6D-379CF752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0370" y="512913"/>
            <a:ext cx="4914360" cy="51925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CILJEVI:</a:t>
            </a:r>
          </a:p>
        </p:txBody>
      </p:sp>
    </p:spTree>
    <p:extLst>
      <p:ext uri="{BB962C8B-B14F-4D97-AF65-F5344CB8AC3E}">
        <p14:creationId xmlns:p14="http://schemas.microsoft.com/office/powerpoint/2010/main" val="6928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A0FB3-B211-4C53-B32D-98E3893A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099" y="506959"/>
            <a:ext cx="4515888" cy="1133219"/>
          </a:xfrm>
        </p:spPr>
        <p:txBody>
          <a:bodyPr>
            <a:normAutofit/>
          </a:bodyPr>
          <a:lstStyle/>
          <a:p>
            <a:pPr algn="r"/>
            <a:br>
              <a:rPr lang="en-US" sz="3000" b="1">
                <a:solidFill>
                  <a:schemeClr val="bg1"/>
                </a:solidFill>
                <a:cs typeface="Calibri Light" panose="020F0302020204030204"/>
              </a:rPr>
            </a:br>
            <a:r>
              <a:rPr lang="en-US" sz="3000" b="1" err="1">
                <a:solidFill>
                  <a:schemeClr val="bg1"/>
                </a:solidFill>
                <a:cs typeface="Calibri Light" panose="020F0302020204030204"/>
              </a:rPr>
              <a:t>Početak</a:t>
            </a:r>
            <a:r>
              <a:rPr lang="en-US" sz="3000" b="1">
                <a:solidFill>
                  <a:schemeClr val="bg1"/>
                </a:solidFill>
                <a:cs typeface="Calibri Light" panose="020F03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cs typeface="Calibri Light" panose="020F0302020204030204"/>
              </a:rPr>
              <a:t>projekta</a:t>
            </a:r>
            <a:r>
              <a:rPr lang="en-US" sz="3000" b="1">
                <a:solidFill>
                  <a:schemeClr val="bg1"/>
                </a:solidFill>
                <a:cs typeface="Calibri Light" panose="020F0302020204030204"/>
              </a:rPr>
              <a:t>    </a:t>
            </a:r>
            <a:r>
              <a:rPr lang="en-US" sz="3000" b="1" err="1">
                <a:solidFill>
                  <a:schemeClr val="bg1"/>
                </a:solidFill>
                <a:cs typeface="Calibri Light" panose="020F0302020204030204"/>
              </a:rPr>
              <a:t>sudionici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CC836-B2F0-42C0-A0A6-D823F37B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72B8744-3532-4F97-A2A5-0B1299F79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2" y="584800"/>
            <a:ext cx="4279896" cy="1445003"/>
          </a:xfrm>
          <a:prstGeom prst="rect">
            <a:avLst/>
          </a:prstGeom>
        </p:spPr>
      </p:pic>
      <p:pic>
        <p:nvPicPr>
          <p:cNvPr id="9" name="Picture 7" descr="Text&#10;&#10;Description automatically generated">
            <a:extLst>
              <a:ext uri="{FF2B5EF4-FFF2-40B4-BE49-F238E27FC236}">
                <a16:creationId xmlns:a16="http://schemas.microsoft.com/office/drawing/2014/main" id="{14C3E128-71BE-4E80-BD63-F670491D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94" y="2469539"/>
            <a:ext cx="9917669" cy="3535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6B93F-C069-4888-9751-14909B0A5ACA}"/>
              </a:ext>
            </a:extLst>
          </p:cNvPr>
          <p:cNvSpPr txBox="1"/>
          <p:nvPr/>
        </p:nvSpPr>
        <p:spPr>
          <a:xfrm>
            <a:off x="8878587" y="4596026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89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CC836-B2F0-42C0-A0A6-D823F37B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287FA1E-15D4-4F48-A17B-82E11BC9A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946"/>
          <a:stretch/>
        </p:blipFill>
        <p:spPr>
          <a:xfrm>
            <a:off x="461955" y="3538420"/>
            <a:ext cx="5162299" cy="3080259"/>
          </a:xfrm>
          <a:prstGeom prst="rect">
            <a:avLst/>
          </a:prstGeom>
        </p:spPr>
      </p:pic>
      <p:sp>
        <p:nvSpPr>
          <p:cNvPr id="32" name="Rectangle 2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0439E4-656D-4FA8-8E56-CA8F64F43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4" r="4313" b="-7"/>
          <a:stretch/>
        </p:blipFill>
        <p:spPr>
          <a:xfrm>
            <a:off x="464505" y="255348"/>
            <a:ext cx="5162301" cy="309111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172B8744-3532-4F97-A2A5-0B1299F79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95" b="2"/>
          <a:stretch/>
        </p:blipFill>
        <p:spPr>
          <a:xfrm>
            <a:off x="6420908" y="4469255"/>
            <a:ext cx="4536700" cy="1595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6B93F-C069-4888-9751-14909B0A5ACA}"/>
              </a:ext>
            </a:extLst>
          </p:cNvPr>
          <p:cNvSpPr txBox="1"/>
          <p:nvPr/>
        </p:nvSpPr>
        <p:spPr>
          <a:xfrm>
            <a:off x="8878587" y="4596026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745313-2D05-49E0-9485-A4685173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324" y="1043618"/>
            <a:ext cx="4409161" cy="1346439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n-US" err="1">
                <a:cs typeface="Calibri Light"/>
              </a:rPr>
              <a:t>Oznaka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kvalitete</a:t>
            </a:r>
            <a:endParaRPr lang="en-US">
              <a:cs typeface="Calibri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C2CEF8-C880-4B52-A13D-B69BB1DD8AF1}"/>
              </a:ext>
            </a:extLst>
          </p:cNvPr>
          <p:cNvSpPr txBox="1"/>
          <p:nvPr/>
        </p:nvSpPr>
        <p:spPr>
          <a:xfrm flipV="1">
            <a:off x="4724400" y="3569732"/>
            <a:ext cx="199103" cy="478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984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CILJEVI:</vt:lpstr>
      <vt:lpstr>CILJEVI:</vt:lpstr>
      <vt:lpstr>CILJEVI:</vt:lpstr>
      <vt:lpstr>CILJEVI:</vt:lpstr>
      <vt:lpstr>CILJEVI:</vt:lpstr>
      <vt:lpstr>CILJEVI:</vt:lpstr>
      <vt:lpstr> Početak projekta    sudionici</vt:lpstr>
      <vt:lpstr>Oznaka kvalitete</vt:lpstr>
      <vt:lpstr>Google maps </vt:lpstr>
      <vt:lpstr>Book creator</vt:lpstr>
      <vt:lpstr>Videomaterijali</vt:lpstr>
      <vt:lpstr>CANVA-izrada plakata</vt:lpstr>
      <vt:lpstr>Word Art</vt:lpstr>
      <vt:lpstr>Izrada loga:  Canva, LogoMaker</vt:lpstr>
      <vt:lpstr>Microsoft forms</vt:lpstr>
      <vt:lpstr>Padlet</vt:lpstr>
      <vt:lpstr>Wordwall </vt:lpstr>
      <vt:lpstr>Learnings apps</vt:lpstr>
      <vt:lpstr>Kahoot</vt:lpstr>
      <vt:lpstr> jigsaw Planet </vt:lpstr>
      <vt:lpstr>  </vt:lpstr>
      <vt:lpstr>ZOOM</vt:lpstr>
      <vt:lpstr>Zahvaljujemo 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Kori</dc:title>
  <dc:creator/>
  <cp:revision>20</cp:revision>
  <dcterms:created xsi:type="dcterms:W3CDTF">2021-10-04T12:24:03Z</dcterms:created>
  <dcterms:modified xsi:type="dcterms:W3CDTF">2021-10-08T13:55:35Z</dcterms:modified>
</cp:coreProperties>
</file>