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94" r:id="rId9"/>
    <p:sldId id="264" r:id="rId10"/>
    <p:sldId id="295" r:id="rId11"/>
    <p:sldId id="296" r:id="rId12"/>
    <p:sldId id="297" r:id="rId13"/>
    <p:sldId id="298" r:id="rId14"/>
    <p:sldId id="272" r:id="rId15"/>
    <p:sldId id="266" r:id="rId16"/>
    <p:sldId id="267" r:id="rId17"/>
    <p:sldId id="299" r:id="rId18"/>
    <p:sldId id="270" r:id="rId19"/>
    <p:sldId id="269" r:id="rId20"/>
    <p:sldId id="275" r:id="rId21"/>
    <p:sldId id="274" r:id="rId22"/>
  </p:sldIdLst>
  <p:sldSz cx="9144000" cy="5143500" type="screen16x9"/>
  <p:notesSz cx="6858000" cy="9144000"/>
  <p:embeddedFontLst>
    <p:embeddedFont>
      <p:font typeface="Barlow" panose="020B0604020202020204" charset="-18"/>
      <p:regular r:id="rId24"/>
      <p:bold r:id="rId25"/>
      <p:italic r:id="rId26"/>
      <p:boldItalic r:id="rId27"/>
    </p:embeddedFont>
    <p:embeddedFont>
      <p:font typeface="Century" panose="02040604050505020304" pitchFamily="18" charset="0"/>
      <p:regular r:id="rId28"/>
    </p:embeddedFont>
    <p:embeddedFont>
      <p:font typeface="Anton" panose="020B0604020202020204" charset="-18"/>
      <p:regular r:id="rId29"/>
    </p:embeddedFont>
    <p:embeddedFont>
      <p:font typeface="Denk One" panose="020B0604020202020204" charset="0"/>
      <p:regular r:id="rId30"/>
    </p:embeddedFont>
    <p:embeddedFont>
      <p:font typeface="Barlow Semi Condensed Light" panose="020B0604020202020204" charset="-18"/>
      <p:regular r:id="rId31"/>
      <p:bold r:id="rId32"/>
      <p:italic r:id="rId33"/>
      <p:boldItalic r:id="rId34"/>
    </p:embeddedFont>
    <p:embeddedFont>
      <p:font typeface="Fira Sans Extra Condensed" panose="020B0604020202020204" charset="0"/>
      <p:regular r:id="rId35"/>
      <p:bold r:id="rId36"/>
      <p:italic r:id="rId37"/>
      <p:boldItalic r:id="rId38"/>
    </p:embeddedFont>
    <p:embeddedFont>
      <p:font typeface="Barlow Condensed" panose="020B0604020202020204" charset="-18"/>
      <p:regular r:id="rId39"/>
      <p:bold r:id="rId40"/>
      <p:italic r:id="rId41"/>
      <p:boldItalic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Barlow Semi Condensed" panose="020B0604020202020204" charset="-18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70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49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12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34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69cdd4839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69cdd4839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12487f3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512487f3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67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1543534" y="1897825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Dubravka   Namjesnik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Osnovna škola braće </a:t>
            </a:r>
            <a:r>
              <a:rPr lang="hr-HR" sz="2000" dirty="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</a:t>
            </a:r>
            <a:r>
              <a:rPr lang="hr-HR" sz="2000" dirty="0" smtClean="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adića Pakrac</a:t>
            </a:r>
            <a:endParaRPr sz="2000" dirty="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316454" y="362880"/>
            <a:ext cx="7214510" cy="6837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Učiteljica kakva želim biti</a:t>
            </a:r>
            <a:endParaRPr sz="4400"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844282" y="1070388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21221180">
                <a:off x="5473022" y="2949090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800" dirty="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Z</a:t>
                </a:r>
                <a:r>
                  <a:rPr lang="hr-HR" sz="1800" dirty="0" smtClean="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nanje</a:t>
                </a:r>
                <a:endParaRPr sz="1800" dirty="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3" name="Google Shape;182;p23"/>
          <p:cNvSpPr txBox="1">
            <a:spLocks/>
          </p:cNvSpPr>
          <p:nvPr/>
        </p:nvSpPr>
        <p:spPr>
          <a:xfrm>
            <a:off x="286973" y="3442492"/>
            <a:ext cx="3946241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Barlow Condensed"/>
                <a:cs typeface="Barlow Condensed"/>
                <a:sym typeface="Barlow Condensed"/>
              </a:rPr>
              <a:t>CARNET USERS CONFERENCE</a:t>
            </a:r>
          </a:p>
          <a:p>
            <a:pPr marL="0" indent="0"/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Barlow Condensed"/>
                <a:cs typeface="Barlow Condensed"/>
                <a:sym typeface="Barlow Condensed"/>
              </a:rPr>
              <a:t>Šibenik, </a:t>
            </a: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Barlow Condensed"/>
                <a:cs typeface="Barlow Condensed"/>
                <a:sym typeface="Barlow Condensed"/>
              </a:rPr>
              <a:t>27.10.2021</a:t>
            </a:r>
            <a:r>
              <a:rPr lang="hr-HR" sz="2000" dirty="0" smtClean="0">
                <a:solidFill>
                  <a:srgbClr val="002060"/>
                </a:solidFill>
                <a:latin typeface="Century" panose="02040604050505020304" pitchFamily="18" charset="0"/>
                <a:ea typeface="Barlow Condensed"/>
                <a:cs typeface="Barlow Condensed"/>
                <a:sym typeface="Barlow Condense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31"/>
          <p:cNvGrpSpPr/>
          <p:nvPr/>
        </p:nvGrpSpPr>
        <p:grpSpPr>
          <a:xfrm>
            <a:off x="6499011" y="1449059"/>
            <a:ext cx="573590" cy="572516"/>
            <a:chOff x="1190625" y="243000"/>
            <a:chExt cx="5219200" cy="5209425"/>
          </a:xfrm>
        </p:grpSpPr>
        <p:sp>
          <p:nvSpPr>
            <p:cNvPr id="871" name="Google Shape;871;p31"/>
            <p:cNvSpPr/>
            <p:nvPr/>
          </p:nvSpPr>
          <p:spPr>
            <a:xfrm>
              <a:off x="1599175" y="1418125"/>
              <a:ext cx="2910525" cy="2808600"/>
            </a:xfrm>
            <a:custGeom>
              <a:avLst/>
              <a:gdLst/>
              <a:ahLst/>
              <a:cxnLst/>
              <a:rect l="l" t="t" r="r" b="b"/>
              <a:pathLst>
                <a:path w="116421" h="112344" extrusionOk="0">
                  <a:moveTo>
                    <a:pt x="75581" y="26554"/>
                  </a:moveTo>
                  <a:lnTo>
                    <a:pt x="75581" y="42472"/>
                  </a:lnTo>
                  <a:lnTo>
                    <a:pt x="40841" y="42472"/>
                  </a:lnTo>
                  <a:lnTo>
                    <a:pt x="40841" y="26554"/>
                  </a:lnTo>
                  <a:close/>
                  <a:moveTo>
                    <a:pt x="75581" y="48605"/>
                  </a:moveTo>
                  <a:lnTo>
                    <a:pt x="75581" y="55553"/>
                  </a:lnTo>
                  <a:cubicBezTo>
                    <a:pt x="75581" y="65110"/>
                    <a:pt x="67785" y="72906"/>
                    <a:pt x="58227" y="72906"/>
                  </a:cubicBezTo>
                  <a:cubicBezTo>
                    <a:pt x="48637" y="72906"/>
                    <a:pt x="40841" y="65110"/>
                    <a:pt x="40841" y="55553"/>
                  </a:cubicBezTo>
                  <a:lnTo>
                    <a:pt x="40841" y="48605"/>
                  </a:lnTo>
                  <a:close/>
                  <a:moveTo>
                    <a:pt x="110321" y="6101"/>
                  </a:moveTo>
                  <a:lnTo>
                    <a:pt x="110321" y="106211"/>
                  </a:lnTo>
                  <a:lnTo>
                    <a:pt x="98056" y="106211"/>
                  </a:lnTo>
                  <a:lnTo>
                    <a:pt x="98056" y="106016"/>
                  </a:lnTo>
                  <a:cubicBezTo>
                    <a:pt x="98056" y="98252"/>
                    <a:pt x="95805" y="90717"/>
                    <a:pt x="91597" y="84258"/>
                  </a:cubicBezTo>
                  <a:lnTo>
                    <a:pt x="86476" y="87618"/>
                  </a:lnTo>
                  <a:cubicBezTo>
                    <a:pt x="90031" y="93065"/>
                    <a:pt x="91923" y="99426"/>
                    <a:pt x="91923" y="106016"/>
                  </a:cubicBezTo>
                  <a:lnTo>
                    <a:pt x="91923" y="106211"/>
                  </a:lnTo>
                  <a:lnTo>
                    <a:pt x="24498" y="106211"/>
                  </a:lnTo>
                  <a:lnTo>
                    <a:pt x="24498" y="106016"/>
                  </a:lnTo>
                  <a:cubicBezTo>
                    <a:pt x="24498" y="92511"/>
                    <a:pt x="32686" y="80246"/>
                    <a:pt x="45049" y="74994"/>
                  </a:cubicBezTo>
                  <a:cubicBezTo>
                    <a:pt x="48800" y="77538"/>
                    <a:pt x="53334" y="79039"/>
                    <a:pt x="58227" y="79039"/>
                  </a:cubicBezTo>
                  <a:cubicBezTo>
                    <a:pt x="63087" y="79039"/>
                    <a:pt x="67654" y="77538"/>
                    <a:pt x="71405" y="74994"/>
                  </a:cubicBezTo>
                  <a:cubicBezTo>
                    <a:pt x="75777" y="76853"/>
                    <a:pt x="79756" y="79659"/>
                    <a:pt x="83018" y="83182"/>
                  </a:cubicBezTo>
                  <a:lnTo>
                    <a:pt x="87520" y="79006"/>
                  </a:lnTo>
                  <a:cubicBezTo>
                    <a:pt x="84323" y="75549"/>
                    <a:pt x="80506" y="72645"/>
                    <a:pt x="76298" y="70525"/>
                  </a:cubicBezTo>
                  <a:cubicBezTo>
                    <a:pt x="79691" y="66448"/>
                    <a:pt x="81713" y="61228"/>
                    <a:pt x="81713" y="55553"/>
                  </a:cubicBezTo>
                  <a:lnTo>
                    <a:pt x="81713" y="26554"/>
                  </a:lnTo>
                  <a:lnTo>
                    <a:pt x="99067" y="26554"/>
                  </a:lnTo>
                  <a:lnTo>
                    <a:pt x="99067" y="20421"/>
                  </a:lnTo>
                  <a:lnTo>
                    <a:pt x="17354" y="20421"/>
                  </a:lnTo>
                  <a:lnTo>
                    <a:pt x="17354" y="26554"/>
                  </a:lnTo>
                  <a:lnTo>
                    <a:pt x="22476" y="26554"/>
                  </a:lnTo>
                  <a:lnTo>
                    <a:pt x="22476" y="40221"/>
                  </a:lnTo>
                  <a:lnTo>
                    <a:pt x="28608" y="40221"/>
                  </a:lnTo>
                  <a:lnTo>
                    <a:pt x="28608" y="26554"/>
                  </a:lnTo>
                  <a:lnTo>
                    <a:pt x="34741" y="26554"/>
                  </a:lnTo>
                  <a:lnTo>
                    <a:pt x="34741" y="55553"/>
                  </a:lnTo>
                  <a:cubicBezTo>
                    <a:pt x="34741" y="61228"/>
                    <a:pt x="36763" y="66448"/>
                    <a:pt x="40123" y="70525"/>
                  </a:cubicBezTo>
                  <a:cubicBezTo>
                    <a:pt x="26945" y="77245"/>
                    <a:pt x="18398" y="90978"/>
                    <a:pt x="18398" y="106016"/>
                  </a:cubicBezTo>
                  <a:lnTo>
                    <a:pt x="18398" y="106211"/>
                  </a:lnTo>
                  <a:lnTo>
                    <a:pt x="6133" y="106211"/>
                  </a:lnTo>
                  <a:lnTo>
                    <a:pt x="6133" y="6101"/>
                  </a:lnTo>
                  <a:close/>
                  <a:moveTo>
                    <a:pt x="1" y="1"/>
                  </a:moveTo>
                  <a:lnTo>
                    <a:pt x="1" y="112344"/>
                  </a:lnTo>
                  <a:lnTo>
                    <a:pt x="116421" y="112344"/>
                  </a:lnTo>
                  <a:lnTo>
                    <a:pt x="116421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190625" y="804875"/>
              <a:ext cx="5219200" cy="4647550"/>
            </a:xfrm>
            <a:custGeom>
              <a:avLst/>
              <a:gdLst/>
              <a:ahLst/>
              <a:cxnLst/>
              <a:rect l="l" t="t" r="r" b="b"/>
              <a:pathLst>
                <a:path w="208768" h="185902" extrusionOk="0">
                  <a:moveTo>
                    <a:pt x="162088" y="1"/>
                  </a:moveTo>
                  <a:lnTo>
                    <a:pt x="160457" y="5905"/>
                  </a:lnTo>
                  <a:lnTo>
                    <a:pt x="195915" y="15756"/>
                  </a:lnTo>
                  <a:cubicBezTo>
                    <a:pt x="199862" y="16865"/>
                    <a:pt x="202635" y="20519"/>
                    <a:pt x="202635" y="24629"/>
                  </a:cubicBezTo>
                  <a:cubicBezTo>
                    <a:pt x="202635" y="25444"/>
                    <a:pt x="202537" y="26260"/>
                    <a:pt x="202308" y="27075"/>
                  </a:cubicBezTo>
                  <a:lnTo>
                    <a:pt x="162871" y="168776"/>
                  </a:lnTo>
                  <a:cubicBezTo>
                    <a:pt x="161762" y="172756"/>
                    <a:pt x="158141" y="175496"/>
                    <a:pt x="154031" y="175496"/>
                  </a:cubicBezTo>
                  <a:cubicBezTo>
                    <a:pt x="153183" y="175496"/>
                    <a:pt x="152367" y="175398"/>
                    <a:pt x="151552" y="175169"/>
                  </a:cubicBezTo>
                  <a:lnTo>
                    <a:pt x="148649" y="174354"/>
                  </a:lnTo>
                  <a:cubicBezTo>
                    <a:pt x="148942" y="173147"/>
                    <a:pt x="149105" y="171875"/>
                    <a:pt x="149105" y="170570"/>
                  </a:cubicBezTo>
                  <a:lnTo>
                    <a:pt x="149105" y="23487"/>
                  </a:lnTo>
                  <a:cubicBezTo>
                    <a:pt x="149105" y="15039"/>
                    <a:pt x="142255" y="8188"/>
                    <a:pt x="133807" y="8188"/>
                  </a:cubicBezTo>
                  <a:lnTo>
                    <a:pt x="121411" y="8188"/>
                  </a:lnTo>
                  <a:lnTo>
                    <a:pt x="121411" y="14288"/>
                  </a:lnTo>
                  <a:lnTo>
                    <a:pt x="133807" y="14288"/>
                  </a:lnTo>
                  <a:cubicBezTo>
                    <a:pt x="138863" y="14288"/>
                    <a:pt x="143005" y="18431"/>
                    <a:pt x="143005" y="23487"/>
                  </a:cubicBezTo>
                  <a:lnTo>
                    <a:pt x="143005" y="170570"/>
                  </a:lnTo>
                  <a:cubicBezTo>
                    <a:pt x="143005" y="175626"/>
                    <a:pt x="138863" y="179769"/>
                    <a:pt x="133807" y="179769"/>
                  </a:cubicBezTo>
                  <a:lnTo>
                    <a:pt x="15331" y="179769"/>
                  </a:lnTo>
                  <a:cubicBezTo>
                    <a:pt x="10243" y="179769"/>
                    <a:pt x="6133" y="175626"/>
                    <a:pt x="6133" y="170570"/>
                  </a:cubicBezTo>
                  <a:lnTo>
                    <a:pt x="6133" y="109343"/>
                  </a:lnTo>
                  <a:lnTo>
                    <a:pt x="0" y="109343"/>
                  </a:lnTo>
                  <a:lnTo>
                    <a:pt x="0" y="170570"/>
                  </a:lnTo>
                  <a:cubicBezTo>
                    <a:pt x="0" y="179019"/>
                    <a:pt x="6883" y="185901"/>
                    <a:pt x="15331" y="185901"/>
                  </a:cubicBezTo>
                  <a:lnTo>
                    <a:pt x="133807" y="185901"/>
                  </a:lnTo>
                  <a:cubicBezTo>
                    <a:pt x="138700" y="185901"/>
                    <a:pt x="143103" y="183553"/>
                    <a:pt x="145909" y="179965"/>
                  </a:cubicBezTo>
                  <a:lnTo>
                    <a:pt x="149921" y="181074"/>
                  </a:lnTo>
                  <a:cubicBezTo>
                    <a:pt x="151258" y="181432"/>
                    <a:pt x="152628" y="181628"/>
                    <a:pt x="154031" y="181628"/>
                  </a:cubicBezTo>
                  <a:cubicBezTo>
                    <a:pt x="160881" y="181628"/>
                    <a:pt x="166948" y="177029"/>
                    <a:pt x="168775" y="170407"/>
                  </a:cubicBezTo>
                  <a:lnTo>
                    <a:pt x="208213" y="28739"/>
                  </a:lnTo>
                  <a:cubicBezTo>
                    <a:pt x="208571" y="27369"/>
                    <a:pt x="208767" y="25999"/>
                    <a:pt x="208767" y="24629"/>
                  </a:cubicBezTo>
                  <a:cubicBezTo>
                    <a:pt x="208767" y="17779"/>
                    <a:pt x="204168" y="11711"/>
                    <a:pt x="197546" y="9852"/>
                  </a:cubicBezTo>
                  <a:lnTo>
                    <a:pt x="162088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190625" y="243000"/>
              <a:ext cx="3904600" cy="3142150"/>
            </a:xfrm>
            <a:custGeom>
              <a:avLst/>
              <a:gdLst/>
              <a:ahLst/>
              <a:cxnLst/>
              <a:rect l="l" t="t" r="r" b="b"/>
              <a:pathLst>
                <a:path w="156184" h="125686" extrusionOk="0">
                  <a:moveTo>
                    <a:pt x="79299" y="1"/>
                  </a:moveTo>
                  <a:cubicBezTo>
                    <a:pt x="72449" y="1"/>
                    <a:pt x="66381" y="4633"/>
                    <a:pt x="64555" y="11222"/>
                  </a:cubicBezTo>
                  <a:lnTo>
                    <a:pt x="59140" y="30663"/>
                  </a:lnTo>
                  <a:lnTo>
                    <a:pt x="15331" y="30663"/>
                  </a:lnTo>
                  <a:cubicBezTo>
                    <a:pt x="6883" y="30663"/>
                    <a:pt x="0" y="37514"/>
                    <a:pt x="0" y="45962"/>
                  </a:cubicBezTo>
                  <a:lnTo>
                    <a:pt x="0" y="125685"/>
                  </a:lnTo>
                  <a:lnTo>
                    <a:pt x="6133" y="125685"/>
                  </a:lnTo>
                  <a:lnTo>
                    <a:pt x="6133" y="45962"/>
                  </a:lnTo>
                  <a:cubicBezTo>
                    <a:pt x="6133" y="40906"/>
                    <a:pt x="10243" y="36763"/>
                    <a:pt x="15331" y="36763"/>
                  </a:cubicBezTo>
                  <a:lnTo>
                    <a:pt x="115311" y="36763"/>
                  </a:lnTo>
                  <a:lnTo>
                    <a:pt x="115311" y="30663"/>
                  </a:lnTo>
                  <a:lnTo>
                    <a:pt x="65501" y="30663"/>
                  </a:lnTo>
                  <a:lnTo>
                    <a:pt x="70459" y="12853"/>
                  </a:lnTo>
                  <a:cubicBezTo>
                    <a:pt x="71535" y="8906"/>
                    <a:pt x="75189" y="6133"/>
                    <a:pt x="79299" y="6133"/>
                  </a:cubicBezTo>
                  <a:cubicBezTo>
                    <a:pt x="80114" y="6133"/>
                    <a:pt x="80963" y="6264"/>
                    <a:pt x="81778" y="6492"/>
                  </a:cubicBezTo>
                  <a:lnTo>
                    <a:pt x="154553" y="26716"/>
                  </a:lnTo>
                  <a:lnTo>
                    <a:pt x="156184" y="20812"/>
                  </a:lnTo>
                  <a:lnTo>
                    <a:pt x="83409" y="588"/>
                  </a:lnTo>
                  <a:cubicBezTo>
                    <a:pt x="82072" y="196"/>
                    <a:pt x="80669" y="1"/>
                    <a:pt x="7929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161050" y="25769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790825" y="1836475"/>
              <a:ext cx="188400" cy="188425"/>
            </a:xfrm>
            <a:custGeom>
              <a:avLst/>
              <a:gdLst/>
              <a:ahLst/>
              <a:cxnLst/>
              <a:rect l="l" t="t" r="r" b="b"/>
              <a:pathLst>
                <a:path w="7536" h="7537" extrusionOk="0">
                  <a:moveTo>
                    <a:pt x="1632" y="1"/>
                  </a:moveTo>
                  <a:lnTo>
                    <a:pt x="1" y="5905"/>
                  </a:lnTo>
                  <a:lnTo>
                    <a:pt x="5905" y="7536"/>
                  </a:lnTo>
                  <a:lnTo>
                    <a:pt x="7536" y="1632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5527425" y="1213450"/>
              <a:ext cx="593700" cy="516225"/>
            </a:xfrm>
            <a:custGeom>
              <a:avLst/>
              <a:gdLst/>
              <a:ahLst/>
              <a:cxnLst/>
              <a:rect l="l" t="t" r="r" b="b"/>
              <a:pathLst>
                <a:path w="23748" h="20649" extrusionOk="0">
                  <a:moveTo>
                    <a:pt x="1631" y="0"/>
                  </a:moveTo>
                  <a:lnTo>
                    <a:pt x="0" y="5905"/>
                  </a:lnTo>
                  <a:lnTo>
                    <a:pt x="16213" y="10406"/>
                  </a:lnTo>
                  <a:lnTo>
                    <a:pt x="13799" y="19018"/>
                  </a:lnTo>
                  <a:lnTo>
                    <a:pt x="19703" y="20649"/>
                  </a:lnTo>
                  <a:lnTo>
                    <a:pt x="23748" y="6133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25275" y="4558625"/>
              <a:ext cx="484425" cy="485225"/>
            </a:xfrm>
            <a:custGeom>
              <a:avLst/>
              <a:gdLst/>
              <a:ahLst/>
              <a:cxnLst/>
              <a:rect l="l" t="t" r="r" b="b"/>
              <a:pathLst>
                <a:path w="19377" h="19409" extrusionOk="0">
                  <a:moveTo>
                    <a:pt x="13277" y="0"/>
                  </a:moveTo>
                  <a:lnTo>
                    <a:pt x="13277" y="13276"/>
                  </a:lnTo>
                  <a:lnTo>
                    <a:pt x="1" y="13276"/>
                  </a:lnTo>
                  <a:lnTo>
                    <a:pt x="1" y="19409"/>
                  </a:lnTo>
                  <a:lnTo>
                    <a:pt x="19377" y="19409"/>
                  </a:lnTo>
                  <a:lnTo>
                    <a:pt x="19377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564725" y="3766775"/>
              <a:ext cx="152525" cy="153325"/>
            </a:xfrm>
            <a:custGeom>
              <a:avLst/>
              <a:gdLst/>
              <a:ahLst/>
              <a:cxnLst/>
              <a:rect l="l" t="t" r="r" b="b"/>
              <a:pathLst>
                <a:path w="6101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31"/>
          <p:cNvSpPr txBox="1">
            <a:spLocks noGrp="1"/>
          </p:cNvSpPr>
          <p:nvPr>
            <p:ph type="subTitle" idx="4"/>
          </p:nvPr>
        </p:nvSpPr>
        <p:spPr>
          <a:xfrm flipH="1">
            <a:off x="4744446" y="2870042"/>
            <a:ext cx="4185424" cy="1866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platforma - učitelji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projekti - suradnja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kontakti - učenje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događanja - seminari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mobilnost – nepoznati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jezik i zemlja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Century" panose="02040604050505020304" pitchFamily="18" charset="0"/>
            </a:endParaRPr>
          </a:p>
        </p:txBody>
      </p:sp>
      <p:sp>
        <p:nvSpPr>
          <p:cNvPr id="883" name="Google Shape;883;p31"/>
          <p:cNvSpPr txBox="1">
            <a:spLocks noGrp="1"/>
          </p:cNvSpPr>
          <p:nvPr>
            <p:ph type="ctrTitle"/>
          </p:nvPr>
        </p:nvSpPr>
        <p:spPr>
          <a:xfrm>
            <a:off x="408877" y="397650"/>
            <a:ext cx="8400585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eTwinning</a:t>
            </a: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 – projekti, mobilnost, događanja, suradnja…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AutoShape 2" descr="ETwinning Europ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35" y="1732537"/>
            <a:ext cx="2425855" cy="24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31"/>
          <p:cNvGrpSpPr/>
          <p:nvPr/>
        </p:nvGrpSpPr>
        <p:grpSpPr>
          <a:xfrm>
            <a:off x="6499011" y="1449059"/>
            <a:ext cx="573590" cy="572516"/>
            <a:chOff x="1190625" y="243000"/>
            <a:chExt cx="5219200" cy="5209425"/>
          </a:xfrm>
        </p:grpSpPr>
        <p:sp>
          <p:nvSpPr>
            <p:cNvPr id="871" name="Google Shape;871;p31"/>
            <p:cNvSpPr/>
            <p:nvPr/>
          </p:nvSpPr>
          <p:spPr>
            <a:xfrm>
              <a:off x="1599175" y="1418125"/>
              <a:ext cx="2910525" cy="2808600"/>
            </a:xfrm>
            <a:custGeom>
              <a:avLst/>
              <a:gdLst/>
              <a:ahLst/>
              <a:cxnLst/>
              <a:rect l="l" t="t" r="r" b="b"/>
              <a:pathLst>
                <a:path w="116421" h="112344" extrusionOk="0">
                  <a:moveTo>
                    <a:pt x="75581" y="26554"/>
                  </a:moveTo>
                  <a:lnTo>
                    <a:pt x="75581" y="42472"/>
                  </a:lnTo>
                  <a:lnTo>
                    <a:pt x="40841" y="42472"/>
                  </a:lnTo>
                  <a:lnTo>
                    <a:pt x="40841" y="26554"/>
                  </a:lnTo>
                  <a:close/>
                  <a:moveTo>
                    <a:pt x="75581" y="48605"/>
                  </a:moveTo>
                  <a:lnTo>
                    <a:pt x="75581" y="55553"/>
                  </a:lnTo>
                  <a:cubicBezTo>
                    <a:pt x="75581" y="65110"/>
                    <a:pt x="67785" y="72906"/>
                    <a:pt x="58227" y="72906"/>
                  </a:cubicBezTo>
                  <a:cubicBezTo>
                    <a:pt x="48637" y="72906"/>
                    <a:pt x="40841" y="65110"/>
                    <a:pt x="40841" y="55553"/>
                  </a:cubicBezTo>
                  <a:lnTo>
                    <a:pt x="40841" y="48605"/>
                  </a:lnTo>
                  <a:close/>
                  <a:moveTo>
                    <a:pt x="110321" y="6101"/>
                  </a:moveTo>
                  <a:lnTo>
                    <a:pt x="110321" y="106211"/>
                  </a:lnTo>
                  <a:lnTo>
                    <a:pt x="98056" y="106211"/>
                  </a:lnTo>
                  <a:lnTo>
                    <a:pt x="98056" y="106016"/>
                  </a:lnTo>
                  <a:cubicBezTo>
                    <a:pt x="98056" y="98252"/>
                    <a:pt x="95805" y="90717"/>
                    <a:pt x="91597" y="84258"/>
                  </a:cubicBezTo>
                  <a:lnTo>
                    <a:pt x="86476" y="87618"/>
                  </a:lnTo>
                  <a:cubicBezTo>
                    <a:pt x="90031" y="93065"/>
                    <a:pt x="91923" y="99426"/>
                    <a:pt x="91923" y="106016"/>
                  </a:cubicBezTo>
                  <a:lnTo>
                    <a:pt x="91923" y="106211"/>
                  </a:lnTo>
                  <a:lnTo>
                    <a:pt x="24498" y="106211"/>
                  </a:lnTo>
                  <a:lnTo>
                    <a:pt x="24498" y="106016"/>
                  </a:lnTo>
                  <a:cubicBezTo>
                    <a:pt x="24498" y="92511"/>
                    <a:pt x="32686" y="80246"/>
                    <a:pt x="45049" y="74994"/>
                  </a:cubicBezTo>
                  <a:cubicBezTo>
                    <a:pt x="48800" y="77538"/>
                    <a:pt x="53334" y="79039"/>
                    <a:pt x="58227" y="79039"/>
                  </a:cubicBezTo>
                  <a:cubicBezTo>
                    <a:pt x="63087" y="79039"/>
                    <a:pt x="67654" y="77538"/>
                    <a:pt x="71405" y="74994"/>
                  </a:cubicBezTo>
                  <a:cubicBezTo>
                    <a:pt x="75777" y="76853"/>
                    <a:pt x="79756" y="79659"/>
                    <a:pt x="83018" y="83182"/>
                  </a:cubicBezTo>
                  <a:lnTo>
                    <a:pt x="87520" y="79006"/>
                  </a:lnTo>
                  <a:cubicBezTo>
                    <a:pt x="84323" y="75549"/>
                    <a:pt x="80506" y="72645"/>
                    <a:pt x="76298" y="70525"/>
                  </a:cubicBezTo>
                  <a:cubicBezTo>
                    <a:pt x="79691" y="66448"/>
                    <a:pt x="81713" y="61228"/>
                    <a:pt x="81713" y="55553"/>
                  </a:cubicBezTo>
                  <a:lnTo>
                    <a:pt x="81713" y="26554"/>
                  </a:lnTo>
                  <a:lnTo>
                    <a:pt x="99067" y="26554"/>
                  </a:lnTo>
                  <a:lnTo>
                    <a:pt x="99067" y="20421"/>
                  </a:lnTo>
                  <a:lnTo>
                    <a:pt x="17354" y="20421"/>
                  </a:lnTo>
                  <a:lnTo>
                    <a:pt x="17354" y="26554"/>
                  </a:lnTo>
                  <a:lnTo>
                    <a:pt x="22476" y="26554"/>
                  </a:lnTo>
                  <a:lnTo>
                    <a:pt x="22476" y="40221"/>
                  </a:lnTo>
                  <a:lnTo>
                    <a:pt x="28608" y="40221"/>
                  </a:lnTo>
                  <a:lnTo>
                    <a:pt x="28608" y="26554"/>
                  </a:lnTo>
                  <a:lnTo>
                    <a:pt x="34741" y="26554"/>
                  </a:lnTo>
                  <a:lnTo>
                    <a:pt x="34741" y="55553"/>
                  </a:lnTo>
                  <a:cubicBezTo>
                    <a:pt x="34741" y="61228"/>
                    <a:pt x="36763" y="66448"/>
                    <a:pt x="40123" y="70525"/>
                  </a:cubicBezTo>
                  <a:cubicBezTo>
                    <a:pt x="26945" y="77245"/>
                    <a:pt x="18398" y="90978"/>
                    <a:pt x="18398" y="106016"/>
                  </a:cubicBezTo>
                  <a:lnTo>
                    <a:pt x="18398" y="106211"/>
                  </a:lnTo>
                  <a:lnTo>
                    <a:pt x="6133" y="106211"/>
                  </a:lnTo>
                  <a:lnTo>
                    <a:pt x="6133" y="6101"/>
                  </a:lnTo>
                  <a:close/>
                  <a:moveTo>
                    <a:pt x="1" y="1"/>
                  </a:moveTo>
                  <a:lnTo>
                    <a:pt x="1" y="112344"/>
                  </a:lnTo>
                  <a:lnTo>
                    <a:pt x="116421" y="112344"/>
                  </a:lnTo>
                  <a:lnTo>
                    <a:pt x="116421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190625" y="804875"/>
              <a:ext cx="5219200" cy="4647550"/>
            </a:xfrm>
            <a:custGeom>
              <a:avLst/>
              <a:gdLst/>
              <a:ahLst/>
              <a:cxnLst/>
              <a:rect l="l" t="t" r="r" b="b"/>
              <a:pathLst>
                <a:path w="208768" h="185902" extrusionOk="0">
                  <a:moveTo>
                    <a:pt x="162088" y="1"/>
                  </a:moveTo>
                  <a:lnTo>
                    <a:pt x="160457" y="5905"/>
                  </a:lnTo>
                  <a:lnTo>
                    <a:pt x="195915" y="15756"/>
                  </a:lnTo>
                  <a:cubicBezTo>
                    <a:pt x="199862" y="16865"/>
                    <a:pt x="202635" y="20519"/>
                    <a:pt x="202635" y="24629"/>
                  </a:cubicBezTo>
                  <a:cubicBezTo>
                    <a:pt x="202635" y="25444"/>
                    <a:pt x="202537" y="26260"/>
                    <a:pt x="202308" y="27075"/>
                  </a:cubicBezTo>
                  <a:lnTo>
                    <a:pt x="162871" y="168776"/>
                  </a:lnTo>
                  <a:cubicBezTo>
                    <a:pt x="161762" y="172756"/>
                    <a:pt x="158141" y="175496"/>
                    <a:pt x="154031" y="175496"/>
                  </a:cubicBezTo>
                  <a:cubicBezTo>
                    <a:pt x="153183" y="175496"/>
                    <a:pt x="152367" y="175398"/>
                    <a:pt x="151552" y="175169"/>
                  </a:cubicBezTo>
                  <a:lnTo>
                    <a:pt x="148649" y="174354"/>
                  </a:lnTo>
                  <a:cubicBezTo>
                    <a:pt x="148942" y="173147"/>
                    <a:pt x="149105" y="171875"/>
                    <a:pt x="149105" y="170570"/>
                  </a:cubicBezTo>
                  <a:lnTo>
                    <a:pt x="149105" y="23487"/>
                  </a:lnTo>
                  <a:cubicBezTo>
                    <a:pt x="149105" y="15039"/>
                    <a:pt x="142255" y="8188"/>
                    <a:pt x="133807" y="8188"/>
                  </a:cubicBezTo>
                  <a:lnTo>
                    <a:pt x="121411" y="8188"/>
                  </a:lnTo>
                  <a:lnTo>
                    <a:pt x="121411" y="14288"/>
                  </a:lnTo>
                  <a:lnTo>
                    <a:pt x="133807" y="14288"/>
                  </a:lnTo>
                  <a:cubicBezTo>
                    <a:pt x="138863" y="14288"/>
                    <a:pt x="143005" y="18431"/>
                    <a:pt x="143005" y="23487"/>
                  </a:cubicBezTo>
                  <a:lnTo>
                    <a:pt x="143005" y="170570"/>
                  </a:lnTo>
                  <a:cubicBezTo>
                    <a:pt x="143005" y="175626"/>
                    <a:pt x="138863" y="179769"/>
                    <a:pt x="133807" y="179769"/>
                  </a:cubicBezTo>
                  <a:lnTo>
                    <a:pt x="15331" y="179769"/>
                  </a:lnTo>
                  <a:cubicBezTo>
                    <a:pt x="10243" y="179769"/>
                    <a:pt x="6133" y="175626"/>
                    <a:pt x="6133" y="170570"/>
                  </a:cubicBezTo>
                  <a:lnTo>
                    <a:pt x="6133" y="109343"/>
                  </a:lnTo>
                  <a:lnTo>
                    <a:pt x="0" y="109343"/>
                  </a:lnTo>
                  <a:lnTo>
                    <a:pt x="0" y="170570"/>
                  </a:lnTo>
                  <a:cubicBezTo>
                    <a:pt x="0" y="179019"/>
                    <a:pt x="6883" y="185901"/>
                    <a:pt x="15331" y="185901"/>
                  </a:cubicBezTo>
                  <a:lnTo>
                    <a:pt x="133807" y="185901"/>
                  </a:lnTo>
                  <a:cubicBezTo>
                    <a:pt x="138700" y="185901"/>
                    <a:pt x="143103" y="183553"/>
                    <a:pt x="145909" y="179965"/>
                  </a:cubicBezTo>
                  <a:lnTo>
                    <a:pt x="149921" y="181074"/>
                  </a:lnTo>
                  <a:cubicBezTo>
                    <a:pt x="151258" y="181432"/>
                    <a:pt x="152628" y="181628"/>
                    <a:pt x="154031" y="181628"/>
                  </a:cubicBezTo>
                  <a:cubicBezTo>
                    <a:pt x="160881" y="181628"/>
                    <a:pt x="166948" y="177029"/>
                    <a:pt x="168775" y="170407"/>
                  </a:cubicBezTo>
                  <a:lnTo>
                    <a:pt x="208213" y="28739"/>
                  </a:lnTo>
                  <a:cubicBezTo>
                    <a:pt x="208571" y="27369"/>
                    <a:pt x="208767" y="25999"/>
                    <a:pt x="208767" y="24629"/>
                  </a:cubicBezTo>
                  <a:cubicBezTo>
                    <a:pt x="208767" y="17779"/>
                    <a:pt x="204168" y="11711"/>
                    <a:pt x="197546" y="9852"/>
                  </a:cubicBezTo>
                  <a:lnTo>
                    <a:pt x="162088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190625" y="243000"/>
              <a:ext cx="3904600" cy="3142150"/>
            </a:xfrm>
            <a:custGeom>
              <a:avLst/>
              <a:gdLst/>
              <a:ahLst/>
              <a:cxnLst/>
              <a:rect l="l" t="t" r="r" b="b"/>
              <a:pathLst>
                <a:path w="156184" h="125686" extrusionOk="0">
                  <a:moveTo>
                    <a:pt x="79299" y="1"/>
                  </a:moveTo>
                  <a:cubicBezTo>
                    <a:pt x="72449" y="1"/>
                    <a:pt x="66381" y="4633"/>
                    <a:pt x="64555" y="11222"/>
                  </a:cubicBezTo>
                  <a:lnTo>
                    <a:pt x="59140" y="30663"/>
                  </a:lnTo>
                  <a:lnTo>
                    <a:pt x="15331" y="30663"/>
                  </a:lnTo>
                  <a:cubicBezTo>
                    <a:pt x="6883" y="30663"/>
                    <a:pt x="0" y="37514"/>
                    <a:pt x="0" y="45962"/>
                  </a:cubicBezTo>
                  <a:lnTo>
                    <a:pt x="0" y="125685"/>
                  </a:lnTo>
                  <a:lnTo>
                    <a:pt x="6133" y="125685"/>
                  </a:lnTo>
                  <a:lnTo>
                    <a:pt x="6133" y="45962"/>
                  </a:lnTo>
                  <a:cubicBezTo>
                    <a:pt x="6133" y="40906"/>
                    <a:pt x="10243" y="36763"/>
                    <a:pt x="15331" y="36763"/>
                  </a:cubicBezTo>
                  <a:lnTo>
                    <a:pt x="115311" y="36763"/>
                  </a:lnTo>
                  <a:lnTo>
                    <a:pt x="115311" y="30663"/>
                  </a:lnTo>
                  <a:lnTo>
                    <a:pt x="65501" y="30663"/>
                  </a:lnTo>
                  <a:lnTo>
                    <a:pt x="70459" y="12853"/>
                  </a:lnTo>
                  <a:cubicBezTo>
                    <a:pt x="71535" y="8906"/>
                    <a:pt x="75189" y="6133"/>
                    <a:pt x="79299" y="6133"/>
                  </a:cubicBezTo>
                  <a:cubicBezTo>
                    <a:pt x="80114" y="6133"/>
                    <a:pt x="80963" y="6264"/>
                    <a:pt x="81778" y="6492"/>
                  </a:cubicBezTo>
                  <a:lnTo>
                    <a:pt x="154553" y="26716"/>
                  </a:lnTo>
                  <a:lnTo>
                    <a:pt x="156184" y="20812"/>
                  </a:lnTo>
                  <a:lnTo>
                    <a:pt x="83409" y="588"/>
                  </a:lnTo>
                  <a:cubicBezTo>
                    <a:pt x="82072" y="196"/>
                    <a:pt x="80669" y="1"/>
                    <a:pt x="7929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161050" y="25769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790825" y="1836475"/>
              <a:ext cx="188400" cy="188425"/>
            </a:xfrm>
            <a:custGeom>
              <a:avLst/>
              <a:gdLst/>
              <a:ahLst/>
              <a:cxnLst/>
              <a:rect l="l" t="t" r="r" b="b"/>
              <a:pathLst>
                <a:path w="7536" h="7537" extrusionOk="0">
                  <a:moveTo>
                    <a:pt x="1632" y="1"/>
                  </a:moveTo>
                  <a:lnTo>
                    <a:pt x="1" y="5905"/>
                  </a:lnTo>
                  <a:lnTo>
                    <a:pt x="5905" y="7536"/>
                  </a:lnTo>
                  <a:lnTo>
                    <a:pt x="7536" y="1632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5527425" y="1213450"/>
              <a:ext cx="593700" cy="516225"/>
            </a:xfrm>
            <a:custGeom>
              <a:avLst/>
              <a:gdLst/>
              <a:ahLst/>
              <a:cxnLst/>
              <a:rect l="l" t="t" r="r" b="b"/>
              <a:pathLst>
                <a:path w="23748" h="20649" extrusionOk="0">
                  <a:moveTo>
                    <a:pt x="1631" y="0"/>
                  </a:moveTo>
                  <a:lnTo>
                    <a:pt x="0" y="5905"/>
                  </a:lnTo>
                  <a:lnTo>
                    <a:pt x="16213" y="10406"/>
                  </a:lnTo>
                  <a:lnTo>
                    <a:pt x="13799" y="19018"/>
                  </a:lnTo>
                  <a:lnTo>
                    <a:pt x="19703" y="20649"/>
                  </a:lnTo>
                  <a:lnTo>
                    <a:pt x="23748" y="6133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25275" y="4558625"/>
              <a:ext cx="484425" cy="485225"/>
            </a:xfrm>
            <a:custGeom>
              <a:avLst/>
              <a:gdLst/>
              <a:ahLst/>
              <a:cxnLst/>
              <a:rect l="l" t="t" r="r" b="b"/>
              <a:pathLst>
                <a:path w="19377" h="19409" extrusionOk="0">
                  <a:moveTo>
                    <a:pt x="13277" y="0"/>
                  </a:moveTo>
                  <a:lnTo>
                    <a:pt x="13277" y="13276"/>
                  </a:lnTo>
                  <a:lnTo>
                    <a:pt x="1" y="13276"/>
                  </a:lnTo>
                  <a:lnTo>
                    <a:pt x="1" y="19409"/>
                  </a:lnTo>
                  <a:lnTo>
                    <a:pt x="19377" y="19409"/>
                  </a:lnTo>
                  <a:lnTo>
                    <a:pt x="19377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564725" y="3766775"/>
              <a:ext cx="152525" cy="153325"/>
            </a:xfrm>
            <a:custGeom>
              <a:avLst/>
              <a:gdLst/>
              <a:ahLst/>
              <a:cxnLst/>
              <a:rect l="l" t="t" r="r" b="b"/>
              <a:pathLst>
                <a:path w="6101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31"/>
          <p:cNvSpPr txBox="1">
            <a:spLocks noGrp="1"/>
          </p:cNvSpPr>
          <p:nvPr>
            <p:ph type="subTitle" idx="4"/>
          </p:nvPr>
        </p:nvSpPr>
        <p:spPr>
          <a:xfrm flipH="1">
            <a:off x="4756531" y="3276624"/>
            <a:ext cx="4438187" cy="1866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 smtClean="0">
              <a:latin typeface="Century" panose="020406040505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web alati, aplikacije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online nastava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vrsni poznavatelji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dijeljenje primjera dobre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prakse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snimke </a:t>
            </a: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webinara</a:t>
            </a:r>
            <a:endParaRPr lang="hr-HR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slični interesi i izazovi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Century" panose="02040604050505020304" pitchFamily="18" charset="0"/>
            </a:endParaRPr>
          </a:p>
        </p:txBody>
      </p:sp>
      <p:sp>
        <p:nvSpPr>
          <p:cNvPr id="883" name="Google Shape;883;p31"/>
          <p:cNvSpPr txBox="1">
            <a:spLocks noGrp="1"/>
          </p:cNvSpPr>
          <p:nvPr>
            <p:ph type="ctrTitle"/>
          </p:nvPr>
        </p:nvSpPr>
        <p:spPr>
          <a:xfrm>
            <a:off x="408878" y="397650"/>
            <a:ext cx="806147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Webučionica</a:t>
            </a: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 – učimo jedni od drugih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36" y="1722413"/>
            <a:ext cx="2558804" cy="25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1579979" y="716429"/>
            <a:ext cx="4866755" cy="6837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Cjeloživotno učenje</a:t>
            </a:r>
            <a:endParaRPr sz="4000"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799677" y="98724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21221180">
                <a:off x="5523981" y="297890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hr-HR" dirty="0" smtClean="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Želiš znati?</a:t>
                </a:r>
                <a:endParaRPr kumimoji="0" b="0" i="0" u="none" strike="noStrike" kern="0" cap="none" spc="0" normalizeH="0" baseline="0" noProof="0" dirty="0">
                  <a:ln>
                    <a:noFill/>
                  </a:ln>
                  <a:solidFill>
                    <a:srgbClr val="F4E9DF"/>
                  </a:solidFill>
                  <a:effectLst/>
                  <a:uLnTx/>
                  <a:uFillTx/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4" name="Google Shape;183;p23"/>
          <p:cNvSpPr txBox="1">
            <a:spLocks/>
          </p:cNvSpPr>
          <p:nvPr/>
        </p:nvSpPr>
        <p:spPr>
          <a:xfrm>
            <a:off x="368261" y="2865230"/>
            <a:ext cx="4866755" cy="6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hr-HR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Želiš znati?</a:t>
            </a:r>
          </a:p>
          <a:p>
            <a:endParaRPr lang="hr-HR" sz="40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r>
              <a:rPr lang="hr-HR" sz="2000" b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Je li danas dovoljno samo čitati…</a:t>
            </a:r>
            <a:endParaRPr lang="hr-HR" sz="2000"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9"/>
          <p:cNvSpPr txBox="1">
            <a:spLocks noGrp="1"/>
          </p:cNvSpPr>
          <p:nvPr>
            <p:ph type="ctrTitle"/>
          </p:nvPr>
        </p:nvSpPr>
        <p:spPr>
          <a:xfrm>
            <a:off x="397869" y="397650"/>
            <a:ext cx="840296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CARNET (e-Laboratorij, e-lektire, Meduza, </a:t>
            </a:r>
            <a:r>
              <a:rPr lang="hr-HR" sz="1800" dirty="0">
                <a:solidFill>
                  <a:srgbClr val="002060"/>
                </a:solidFill>
                <a:latin typeface="Century" panose="02040604050505020304" pitchFamily="18" charset="0"/>
              </a:rPr>
              <a:t>O</a:t>
            </a: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ffice 365 </a:t>
            </a:r>
            <a:r>
              <a:rPr lang="hr-HR" sz="180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Education</a:t>
            </a: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)</a:t>
            </a:r>
            <a:b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</a:rPr>
            </a:br>
            <a:r>
              <a:rPr lang="hr-HR" sz="180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Education</a:t>
            </a: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Microsoft centar, blogovi i osobne stranice edukatora</a:t>
            </a:r>
            <a:endParaRPr sz="1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780" name="Google Shape;1780;p39"/>
          <p:cNvGrpSpPr/>
          <p:nvPr/>
        </p:nvGrpSpPr>
        <p:grpSpPr>
          <a:xfrm>
            <a:off x="1434117" y="1598374"/>
            <a:ext cx="7366713" cy="3119808"/>
            <a:chOff x="1278444" y="1640285"/>
            <a:chExt cx="7366713" cy="3119808"/>
          </a:xfrm>
        </p:grpSpPr>
        <p:grpSp>
          <p:nvGrpSpPr>
            <p:cNvPr id="1781" name="Google Shape;1781;p39"/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1782" name="Google Shape;1782;p39"/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1783" name="Google Shape;1783;p39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4" name="Google Shape;1784;p39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5" name="Google Shape;1785;p39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6" name="Google Shape;1786;p39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7" name="Google Shape;1787;p39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8" name="Google Shape;1788;p39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9" name="Google Shape;1789;p39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0" name="Google Shape;1790;p39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1" name="Google Shape;1791;p39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92" name="Google Shape;1792;p39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1793;p39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1794;p39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1795;p39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1796;p39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39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1798;p39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39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39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39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39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39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39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39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39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7" name="Google Shape;1807;p39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8" name="Google Shape;1808;p39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39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39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39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39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39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39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39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39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8" name="Google Shape;1818;p39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9" name="Google Shape;1819;p39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39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39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3" name="Google Shape;1823;p39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4" name="Google Shape;1824;p39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5" name="Google Shape;1825;p39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6" name="Google Shape;1826;p39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9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9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39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39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39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39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39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39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39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39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39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39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39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39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39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39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39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44" name="Google Shape;1844;p39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5" name="Google Shape;1845;p39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6" name="Google Shape;1846;p39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7" name="Google Shape;1847;p39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8" name="Google Shape;1848;p39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9" name="Google Shape;1849;p39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0" name="Google Shape;1850;p39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1" name="Google Shape;1851;p39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2" name="Google Shape;1852;p39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53" name="Google Shape;1853;p39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4" name="Google Shape;1854;p39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5" name="Google Shape;1855;p39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6" name="Google Shape;1856;p39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7" name="Google Shape;1857;p39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8" name="Google Shape;1858;p39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9" name="Google Shape;1859;p39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0" name="Google Shape;1860;p39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1" name="Google Shape;1861;p39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2" name="Google Shape;1862;p39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63" name="Google Shape;1863;p39"/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1864" name="Google Shape;1864;p39"/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5" name="Google Shape;1865;p39"/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6" name="Google Shape;1866;p39"/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867" name="Google Shape;1867;p39"/>
              <p:cNvGrpSpPr/>
              <p:nvPr/>
            </p:nvGrpSpPr>
            <p:grpSpPr>
              <a:xfrm>
                <a:off x="4723861" y="3350425"/>
                <a:ext cx="2299236" cy="1409668"/>
                <a:chOff x="4723861" y="3350425"/>
                <a:chExt cx="2299236" cy="1409668"/>
              </a:xfrm>
            </p:grpSpPr>
            <p:sp>
              <p:nvSpPr>
                <p:cNvPr id="1868" name="Google Shape;1868;p39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39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39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39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39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39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39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39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39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39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39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39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39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39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39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39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39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39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39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39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39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39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39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39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39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39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39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39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39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39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39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39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39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39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39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39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39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39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39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39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39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39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39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39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39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39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39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15" name="Google Shape;1915;p39"/>
                <p:cNvGrpSpPr/>
                <p:nvPr/>
              </p:nvGrpSpPr>
              <p:grpSpPr>
                <a:xfrm rot="-1437329" flipH="1">
                  <a:off x="4763646" y="3493175"/>
                  <a:ext cx="553420" cy="313382"/>
                  <a:chOff x="3610594" y="739591"/>
                  <a:chExt cx="741350" cy="419800"/>
                </a:xfrm>
              </p:grpSpPr>
              <p:sp>
                <p:nvSpPr>
                  <p:cNvPr id="1916" name="Google Shape;1916;p39"/>
                  <p:cNvSpPr/>
                  <p:nvPr/>
                </p:nvSpPr>
                <p:spPr>
                  <a:xfrm>
                    <a:off x="3610594" y="739591"/>
                    <a:ext cx="741350" cy="4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7" name="Google Shape;1917;p39"/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8" name="Google Shape;1918;p39"/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919" name="Google Shape;1919;p39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20" name="Google Shape;1920;p39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9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39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39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39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39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39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39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39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39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39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39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39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39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39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39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39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39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39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39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39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39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39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39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39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39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39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39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39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39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39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39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39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39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39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9F1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39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39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39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39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39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39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39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39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39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39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39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39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39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39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39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39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39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9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39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39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39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9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39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39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9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39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39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DB833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9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DB833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39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39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9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39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39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9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39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994" name="Google Shape;1994;p39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5" y="1466906"/>
            <a:ext cx="2937454" cy="8858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413" y="2387847"/>
            <a:ext cx="1561404" cy="9324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11" y="2423579"/>
            <a:ext cx="1617819" cy="9612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171" y="1466531"/>
            <a:ext cx="1796227" cy="8849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154" y="2422786"/>
            <a:ext cx="1493139" cy="8852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8"/>
          <a:srcRect l="23614" t="11874" r="25911" b="21130"/>
          <a:stretch/>
        </p:blipFill>
        <p:spPr>
          <a:xfrm>
            <a:off x="5505835" y="1598374"/>
            <a:ext cx="1834844" cy="13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39"/>
          <p:cNvSpPr txBox="1">
            <a:spLocks noGrp="1"/>
          </p:cNvSpPr>
          <p:nvPr>
            <p:ph type="subTitle" idx="1"/>
          </p:nvPr>
        </p:nvSpPr>
        <p:spPr>
          <a:xfrm flipH="1">
            <a:off x="1278444" y="2285550"/>
            <a:ext cx="5737706" cy="8989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latin typeface="Arial Narrow" panose="020B0606020202030204" pitchFamily="34" charset="0"/>
              </a:rPr>
              <a:t>Isprobajte, istražite i otkrijete što vam odgovara.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latin typeface="Arial Narrow" panose="020B0606020202030204" pitchFamily="34" charset="0"/>
              </a:rPr>
              <a:t>Podijelite svoje znanje jer ZNANJE se množi DIJELJENJEM.</a:t>
            </a:r>
            <a:endParaRPr sz="1800" dirty="0">
              <a:latin typeface="Arial Narrow" panose="020B0606020202030204" pitchFamily="34" charset="0"/>
            </a:endParaRPr>
          </a:p>
        </p:txBody>
      </p:sp>
      <p:sp>
        <p:nvSpPr>
          <p:cNvPr id="1778" name="Google Shape;1778;p39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Učenje nikada ne prestaje.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779" name="Google Shape;1779;p39"/>
          <p:cNvSpPr txBox="1">
            <a:spLocks noGrp="1"/>
          </p:cNvSpPr>
          <p:nvPr>
            <p:ph type="ctrTitle"/>
          </p:nvPr>
        </p:nvSpPr>
        <p:spPr>
          <a:xfrm>
            <a:off x="431180" y="397650"/>
            <a:ext cx="803917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Platforme, stranice, članci, </a:t>
            </a: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webinari</a:t>
            </a: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, konferencije…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780" name="Google Shape;1780;p39"/>
          <p:cNvGrpSpPr/>
          <p:nvPr/>
        </p:nvGrpSpPr>
        <p:grpSpPr>
          <a:xfrm>
            <a:off x="1278444" y="1640285"/>
            <a:ext cx="7366713" cy="3119808"/>
            <a:chOff x="1278444" y="1640285"/>
            <a:chExt cx="7366713" cy="3119808"/>
          </a:xfrm>
        </p:grpSpPr>
        <p:grpSp>
          <p:nvGrpSpPr>
            <p:cNvPr id="1781" name="Google Shape;1781;p39"/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1782" name="Google Shape;1782;p39"/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1783" name="Google Shape;1783;p39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4" name="Google Shape;1784;p39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39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39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39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39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39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39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39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92" name="Google Shape;1792;p39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39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39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9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9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9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9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9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9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39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9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9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9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9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9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9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9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9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9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9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9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9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9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9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9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9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9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9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9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9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9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9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9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9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9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9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9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9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9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9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9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9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39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9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9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9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9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9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9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9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9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44" name="Google Shape;1844;p39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5" name="Google Shape;1845;p39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6" name="Google Shape;1846;p39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7" name="Google Shape;1847;p39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8" name="Google Shape;1848;p39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9" name="Google Shape;1849;p39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0" name="Google Shape;1850;p39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1" name="Google Shape;1851;p39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2" name="Google Shape;1852;p39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53" name="Google Shape;1853;p39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4" name="Google Shape;1854;p39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5" name="Google Shape;1855;p39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6" name="Google Shape;1856;p39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7" name="Google Shape;1857;p39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8" name="Google Shape;1858;p39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9" name="Google Shape;1859;p39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0" name="Google Shape;1860;p39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1" name="Google Shape;1861;p39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2" name="Google Shape;1862;p39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63" name="Google Shape;1863;p39"/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1864" name="Google Shape;1864;p39"/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5" name="Google Shape;1865;p39"/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6" name="Google Shape;1866;p39"/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67" name="Google Shape;1867;p39"/>
              <p:cNvGrpSpPr/>
              <p:nvPr/>
            </p:nvGrpSpPr>
            <p:grpSpPr>
              <a:xfrm>
                <a:off x="4723861" y="3350425"/>
                <a:ext cx="2299236" cy="1409668"/>
                <a:chOff x="4723861" y="3350425"/>
                <a:chExt cx="2299236" cy="1409668"/>
              </a:xfrm>
            </p:grpSpPr>
            <p:sp>
              <p:nvSpPr>
                <p:cNvPr id="1868" name="Google Shape;1868;p39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9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9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9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9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9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9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9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9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9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9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9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9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9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9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9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9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9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9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9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9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9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9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9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9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9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9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9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9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9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9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9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9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9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9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9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9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9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9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9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9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9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9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9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9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9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9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15" name="Google Shape;1915;p39"/>
                <p:cNvGrpSpPr/>
                <p:nvPr/>
              </p:nvGrpSpPr>
              <p:grpSpPr>
                <a:xfrm rot="-1437329" flipH="1">
                  <a:off x="4763646" y="3493175"/>
                  <a:ext cx="553420" cy="313382"/>
                  <a:chOff x="3610594" y="739591"/>
                  <a:chExt cx="741350" cy="419800"/>
                </a:xfrm>
              </p:grpSpPr>
              <p:sp>
                <p:nvSpPr>
                  <p:cNvPr id="1916" name="Google Shape;1916;p39"/>
                  <p:cNvSpPr/>
                  <p:nvPr/>
                </p:nvSpPr>
                <p:spPr>
                  <a:xfrm>
                    <a:off x="3610594" y="739591"/>
                    <a:ext cx="741350" cy="4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39"/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39"/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919" name="Google Shape;1919;p39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20" name="Google Shape;1920;p39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9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9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9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9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9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9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9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9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9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9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9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9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9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9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39" name="Google Shape;1939;p39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9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1" name="Google Shape;1941;p39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42" name="Google Shape;1942;p39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9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9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9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9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9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9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9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9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9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9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9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9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9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6" name="Google Shape;1956;p39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9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8" name="Google Shape;1958;p39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1959" name="Google Shape;1959;p39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9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9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9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9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9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9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9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9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9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9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9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9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9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9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9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9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9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9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9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9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9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9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9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9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9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9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1986" name="Google Shape;1986;p39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7" name="Google Shape;1987;p39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9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9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9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9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9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9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94" name="Google Shape;1994;p39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33"/>
          <p:cNvGrpSpPr/>
          <p:nvPr/>
        </p:nvGrpSpPr>
        <p:grpSpPr>
          <a:xfrm>
            <a:off x="1984917" y="1474624"/>
            <a:ext cx="973873" cy="739102"/>
            <a:chOff x="1226500" y="238125"/>
            <a:chExt cx="5147425" cy="5219200"/>
          </a:xfrm>
        </p:grpSpPr>
        <p:sp>
          <p:nvSpPr>
            <p:cNvPr id="1036" name="Google Shape;1036;p33"/>
            <p:cNvSpPr/>
            <p:nvPr/>
          </p:nvSpPr>
          <p:spPr>
            <a:xfrm>
              <a:off x="3315800" y="2414675"/>
              <a:ext cx="968825" cy="968025"/>
            </a:xfrm>
            <a:custGeom>
              <a:avLst/>
              <a:gdLst/>
              <a:ahLst/>
              <a:cxnLst/>
              <a:rect l="l" t="t" r="r" b="b"/>
              <a:pathLst>
                <a:path w="38753" h="38721" extrusionOk="0">
                  <a:moveTo>
                    <a:pt x="22443" y="6459"/>
                  </a:moveTo>
                  <a:cubicBezTo>
                    <a:pt x="28282" y="7862"/>
                    <a:pt x="32620" y="13114"/>
                    <a:pt x="32620" y="19377"/>
                  </a:cubicBezTo>
                  <a:cubicBezTo>
                    <a:pt x="32620" y="26683"/>
                    <a:pt x="26683" y="32620"/>
                    <a:pt x="19377" y="32620"/>
                  </a:cubicBezTo>
                  <a:cubicBezTo>
                    <a:pt x="12070" y="32620"/>
                    <a:pt x="6133" y="26683"/>
                    <a:pt x="6133" y="19377"/>
                  </a:cubicBezTo>
                  <a:cubicBezTo>
                    <a:pt x="6133" y="13114"/>
                    <a:pt x="10471" y="7862"/>
                    <a:pt x="16310" y="6459"/>
                  </a:cubicBezTo>
                  <a:lnTo>
                    <a:pt x="16310" y="22410"/>
                  </a:lnTo>
                  <a:lnTo>
                    <a:pt x="27532" y="22410"/>
                  </a:lnTo>
                  <a:lnTo>
                    <a:pt x="27532" y="16310"/>
                  </a:lnTo>
                  <a:lnTo>
                    <a:pt x="22443" y="16310"/>
                  </a:lnTo>
                  <a:lnTo>
                    <a:pt x="22443" y="6459"/>
                  </a:lnTo>
                  <a:close/>
                  <a:moveTo>
                    <a:pt x="19377" y="0"/>
                  </a:moveTo>
                  <a:cubicBezTo>
                    <a:pt x="8710" y="0"/>
                    <a:pt x="0" y="8677"/>
                    <a:pt x="0" y="19377"/>
                  </a:cubicBezTo>
                  <a:cubicBezTo>
                    <a:pt x="0" y="30043"/>
                    <a:pt x="8710" y="38720"/>
                    <a:pt x="19377" y="38720"/>
                  </a:cubicBezTo>
                  <a:cubicBezTo>
                    <a:pt x="30043" y="38720"/>
                    <a:pt x="38753" y="30043"/>
                    <a:pt x="38753" y="19377"/>
                  </a:cubicBezTo>
                  <a:cubicBezTo>
                    <a:pt x="38753" y="8677"/>
                    <a:pt x="30043" y="0"/>
                    <a:pt x="1937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2959425" y="238125"/>
              <a:ext cx="1681575" cy="5219200"/>
            </a:xfrm>
            <a:custGeom>
              <a:avLst/>
              <a:gdLst/>
              <a:ahLst/>
              <a:cxnLst/>
              <a:rect l="l" t="t" r="r" b="b"/>
              <a:pathLst>
                <a:path w="67263" h="208768" extrusionOk="0">
                  <a:moveTo>
                    <a:pt x="33632" y="15364"/>
                  </a:moveTo>
                  <a:lnTo>
                    <a:pt x="42145" y="25476"/>
                  </a:lnTo>
                  <a:lnTo>
                    <a:pt x="25118" y="25476"/>
                  </a:lnTo>
                  <a:lnTo>
                    <a:pt x="33632" y="15364"/>
                  </a:lnTo>
                  <a:close/>
                  <a:moveTo>
                    <a:pt x="45668" y="31609"/>
                  </a:moveTo>
                  <a:lnTo>
                    <a:pt x="45668" y="49941"/>
                  </a:lnTo>
                  <a:lnTo>
                    <a:pt x="21595" y="49941"/>
                  </a:lnTo>
                  <a:lnTo>
                    <a:pt x="21595" y="31609"/>
                  </a:lnTo>
                  <a:close/>
                  <a:moveTo>
                    <a:pt x="47169" y="56074"/>
                  </a:moveTo>
                  <a:lnTo>
                    <a:pt x="55030" y="66642"/>
                  </a:lnTo>
                  <a:lnTo>
                    <a:pt x="55030" y="74830"/>
                  </a:lnTo>
                  <a:lnTo>
                    <a:pt x="12233" y="74830"/>
                  </a:lnTo>
                  <a:lnTo>
                    <a:pt x="12233" y="66642"/>
                  </a:lnTo>
                  <a:lnTo>
                    <a:pt x="20094" y="56074"/>
                  </a:lnTo>
                  <a:close/>
                  <a:moveTo>
                    <a:pt x="61163" y="80930"/>
                  </a:moveTo>
                  <a:lnTo>
                    <a:pt x="61163" y="87062"/>
                  </a:lnTo>
                  <a:lnTo>
                    <a:pt x="55259" y="87062"/>
                  </a:lnTo>
                  <a:lnTo>
                    <a:pt x="55259" y="93162"/>
                  </a:lnTo>
                  <a:lnTo>
                    <a:pt x="61163" y="93162"/>
                  </a:lnTo>
                  <a:lnTo>
                    <a:pt x="61163" y="119682"/>
                  </a:lnTo>
                  <a:lnTo>
                    <a:pt x="55259" y="119682"/>
                  </a:lnTo>
                  <a:lnTo>
                    <a:pt x="55259" y="125782"/>
                  </a:lnTo>
                  <a:lnTo>
                    <a:pt x="61163" y="125782"/>
                  </a:lnTo>
                  <a:lnTo>
                    <a:pt x="61163" y="131915"/>
                  </a:lnTo>
                  <a:lnTo>
                    <a:pt x="6100" y="131915"/>
                  </a:lnTo>
                  <a:lnTo>
                    <a:pt x="6100" y="125782"/>
                  </a:lnTo>
                  <a:lnTo>
                    <a:pt x="12037" y="125782"/>
                  </a:lnTo>
                  <a:lnTo>
                    <a:pt x="12037" y="119682"/>
                  </a:lnTo>
                  <a:lnTo>
                    <a:pt x="6100" y="119682"/>
                  </a:lnTo>
                  <a:lnTo>
                    <a:pt x="6100" y="93162"/>
                  </a:lnTo>
                  <a:lnTo>
                    <a:pt x="12037" y="93162"/>
                  </a:lnTo>
                  <a:lnTo>
                    <a:pt x="12037" y="87062"/>
                  </a:lnTo>
                  <a:lnTo>
                    <a:pt x="6100" y="87062"/>
                  </a:lnTo>
                  <a:lnTo>
                    <a:pt x="6100" y="80930"/>
                  </a:lnTo>
                  <a:close/>
                  <a:moveTo>
                    <a:pt x="55030" y="138015"/>
                  </a:moveTo>
                  <a:lnTo>
                    <a:pt x="55030" y="164535"/>
                  </a:lnTo>
                  <a:lnTo>
                    <a:pt x="12233" y="164535"/>
                  </a:lnTo>
                  <a:lnTo>
                    <a:pt x="12233" y="138015"/>
                  </a:lnTo>
                  <a:close/>
                  <a:moveTo>
                    <a:pt x="55030" y="170635"/>
                  </a:moveTo>
                  <a:lnTo>
                    <a:pt x="55030" y="197154"/>
                  </a:lnTo>
                  <a:lnTo>
                    <a:pt x="12233" y="197154"/>
                  </a:lnTo>
                  <a:lnTo>
                    <a:pt x="12233" y="170635"/>
                  </a:lnTo>
                  <a:close/>
                  <a:moveTo>
                    <a:pt x="30565" y="0"/>
                  </a:moveTo>
                  <a:lnTo>
                    <a:pt x="30565" y="9492"/>
                  </a:lnTo>
                  <a:lnTo>
                    <a:pt x="15495" y="27433"/>
                  </a:lnTo>
                  <a:lnTo>
                    <a:pt x="15495" y="51996"/>
                  </a:lnTo>
                  <a:lnTo>
                    <a:pt x="6100" y="64653"/>
                  </a:lnTo>
                  <a:lnTo>
                    <a:pt x="6100" y="74830"/>
                  </a:lnTo>
                  <a:lnTo>
                    <a:pt x="0" y="74830"/>
                  </a:lnTo>
                  <a:lnTo>
                    <a:pt x="0" y="138015"/>
                  </a:lnTo>
                  <a:lnTo>
                    <a:pt x="6100" y="138015"/>
                  </a:lnTo>
                  <a:lnTo>
                    <a:pt x="6100" y="208767"/>
                  </a:lnTo>
                  <a:lnTo>
                    <a:pt x="12233" y="208767"/>
                  </a:lnTo>
                  <a:lnTo>
                    <a:pt x="12233" y="203254"/>
                  </a:lnTo>
                  <a:lnTo>
                    <a:pt x="55030" y="203254"/>
                  </a:lnTo>
                  <a:lnTo>
                    <a:pt x="55030" y="208767"/>
                  </a:lnTo>
                  <a:lnTo>
                    <a:pt x="61163" y="208767"/>
                  </a:lnTo>
                  <a:lnTo>
                    <a:pt x="61163" y="138015"/>
                  </a:lnTo>
                  <a:lnTo>
                    <a:pt x="67263" y="138015"/>
                  </a:lnTo>
                  <a:lnTo>
                    <a:pt x="67263" y="74830"/>
                  </a:lnTo>
                  <a:lnTo>
                    <a:pt x="61163" y="74830"/>
                  </a:lnTo>
                  <a:lnTo>
                    <a:pt x="61163" y="64653"/>
                  </a:lnTo>
                  <a:lnTo>
                    <a:pt x="51768" y="51996"/>
                  </a:lnTo>
                  <a:lnTo>
                    <a:pt x="51768" y="27433"/>
                  </a:lnTo>
                  <a:lnTo>
                    <a:pt x="36698" y="9492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4488475" y="650750"/>
              <a:ext cx="1885450" cy="1019400"/>
            </a:xfrm>
            <a:custGeom>
              <a:avLst/>
              <a:gdLst/>
              <a:ahLst/>
              <a:cxnLst/>
              <a:rect l="l" t="t" r="r" b="b"/>
              <a:pathLst>
                <a:path w="75418" h="40776" extrusionOk="0">
                  <a:moveTo>
                    <a:pt x="41885" y="6133"/>
                  </a:moveTo>
                  <a:cubicBezTo>
                    <a:pt x="47626" y="6133"/>
                    <a:pt x="52812" y="9558"/>
                    <a:pt x="55030" y="14875"/>
                  </a:cubicBezTo>
                  <a:lnTo>
                    <a:pt x="56009" y="17191"/>
                  </a:lnTo>
                  <a:lnTo>
                    <a:pt x="58456" y="16702"/>
                  </a:lnTo>
                  <a:cubicBezTo>
                    <a:pt x="59043" y="16572"/>
                    <a:pt x="59630" y="16539"/>
                    <a:pt x="60250" y="16539"/>
                  </a:cubicBezTo>
                  <a:cubicBezTo>
                    <a:pt x="65240" y="16539"/>
                    <a:pt x="69318" y="20584"/>
                    <a:pt x="69318" y="25607"/>
                  </a:cubicBezTo>
                  <a:cubicBezTo>
                    <a:pt x="69318" y="30598"/>
                    <a:pt x="65240" y="34676"/>
                    <a:pt x="60250" y="34676"/>
                  </a:cubicBezTo>
                  <a:lnTo>
                    <a:pt x="11711" y="34676"/>
                  </a:lnTo>
                  <a:cubicBezTo>
                    <a:pt x="8612" y="34676"/>
                    <a:pt x="6101" y="32164"/>
                    <a:pt x="6101" y="29065"/>
                  </a:cubicBezTo>
                  <a:cubicBezTo>
                    <a:pt x="6101" y="25966"/>
                    <a:pt x="8612" y="23454"/>
                    <a:pt x="11711" y="23454"/>
                  </a:cubicBezTo>
                  <a:lnTo>
                    <a:pt x="11972" y="23454"/>
                  </a:lnTo>
                  <a:lnTo>
                    <a:pt x="14908" y="23585"/>
                  </a:lnTo>
                  <a:lnTo>
                    <a:pt x="15169" y="20649"/>
                  </a:lnTo>
                  <a:cubicBezTo>
                    <a:pt x="15560" y="16017"/>
                    <a:pt x="19507" y="12364"/>
                    <a:pt x="24205" y="12364"/>
                  </a:cubicBezTo>
                  <a:cubicBezTo>
                    <a:pt x="25183" y="12364"/>
                    <a:pt x="26162" y="12527"/>
                    <a:pt x="27075" y="12820"/>
                  </a:cubicBezTo>
                  <a:lnTo>
                    <a:pt x="29163" y="13538"/>
                  </a:lnTo>
                  <a:lnTo>
                    <a:pt x="30500" y="11776"/>
                  </a:lnTo>
                  <a:cubicBezTo>
                    <a:pt x="33208" y="8188"/>
                    <a:pt x="37350" y="6133"/>
                    <a:pt x="41885" y="6133"/>
                  </a:cubicBezTo>
                  <a:close/>
                  <a:moveTo>
                    <a:pt x="41885" y="1"/>
                  </a:moveTo>
                  <a:cubicBezTo>
                    <a:pt x="36144" y="1"/>
                    <a:pt x="30794" y="2349"/>
                    <a:pt x="26945" y="6492"/>
                  </a:cubicBezTo>
                  <a:cubicBezTo>
                    <a:pt x="26031" y="6329"/>
                    <a:pt x="25118" y="6264"/>
                    <a:pt x="24205" y="6264"/>
                  </a:cubicBezTo>
                  <a:cubicBezTo>
                    <a:pt x="17257" y="6264"/>
                    <a:pt x="11255" y="11026"/>
                    <a:pt x="9526" y="17550"/>
                  </a:cubicBezTo>
                  <a:cubicBezTo>
                    <a:pt x="4111" y="18594"/>
                    <a:pt x="1" y="23356"/>
                    <a:pt x="1" y="29065"/>
                  </a:cubicBezTo>
                  <a:cubicBezTo>
                    <a:pt x="1" y="35524"/>
                    <a:pt x="5253" y="40775"/>
                    <a:pt x="11711" y="40775"/>
                  </a:cubicBezTo>
                  <a:lnTo>
                    <a:pt x="60250" y="40775"/>
                  </a:lnTo>
                  <a:cubicBezTo>
                    <a:pt x="68600" y="40775"/>
                    <a:pt x="75418" y="33958"/>
                    <a:pt x="75418" y="25607"/>
                  </a:cubicBezTo>
                  <a:cubicBezTo>
                    <a:pt x="75418" y="17224"/>
                    <a:pt x="68600" y="10406"/>
                    <a:pt x="60250" y="10406"/>
                  </a:cubicBezTo>
                  <a:lnTo>
                    <a:pt x="59662" y="10406"/>
                  </a:lnTo>
                  <a:cubicBezTo>
                    <a:pt x="56074" y="4013"/>
                    <a:pt x="49322" y="1"/>
                    <a:pt x="4188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1226500" y="1497250"/>
              <a:ext cx="1228975" cy="764125"/>
            </a:xfrm>
            <a:custGeom>
              <a:avLst/>
              <a:gdLst/>
              <a:ahLst/>
              <a:cxnLst/>
              <a:rect l="l" t="t" r="r" b="b"/>
              <a:pathLst>
                <a:path w="49159" h="30565" extrusionOk="0">
                  <a:moveTo>
                    <a:pt x="26520" y="6100"/>
                  </a:moveTo>
                  <a:cubicBezTo>
                    <a:pt x="30891" y="6100"/>
                    <a:pt x="34675" y="9199"/>
                    <a:pt x="35523" y="13439"/>
                  </a:cubicBezTo>
                  <a:lnTo>
                    <a:pt x="36045" y="15984"/>
                  </a:lnTo>
                  <a:lnTo>
                    <a:pt x="38622" y="15919"/>
                  </a:lnTo>
                  <a:cubicBezTo>
                    <a:pt x="38687" y="15919"/>
                    <a:pt x="38753" y="15886"/>
                    <a:pt x="38818" y="15886"/>
                  </a:cubicBezTo>
                  <a:cubicBezTo>
                    <a:pt x="41167" y="15919"/>
                    <a:pt x="43058" y="17843"/>
                    <a:pt x="43058" y="20159"/>
                  </a:cubicBezTo>
                  <a:cubicBezTo>
                    <a:pt x="43058" y="22540"/>
                    <a:pt x="41134" y="24465"/>
                    <a:pt x="38785" y="24465"/>
                  </a:cubicBezTo>
                  <a:lnTo>
                    <a:pt x="12853" y="24465"/>
                  </a:lnTo>
                  <a:cubicBezTo>
                    <a:pt x="9134" y="24465"/>
                    <a:pt x="6100" y="21431"/>
                    <a:pt x="6100" y="17745"/>
                  </a:cubicBezTo>
                  <a:cubicBezTo>
                    <a:pt x="6100" y="14027"/>
                    <a:pt x="9134" y="10993"/>
                    <a:pt x="12853" y="10993"/>
                  </a:cubicBezTo>
                  <a:cubicBezTo>
                    <a:pt x="13635" y="10993"/>
                    <a:pt x="14451" y="11156"/>
                    <a:pt x="15201" y="11450"/>
                  </a:cubicBezTo>
                  <a:lnTo>
                    <a:pt x="17517" y="12330"/>
                  </a:lnTo>
                  <a:lnTo>
                    <a:pt x="18855" y="10275"/>
                  </a:lnTo>
                  <a:cubicBezTo>
                    <a:pt x="20551" y="7666"/>
                    <a:pt x="23421" y="6100"/>
                    <a:pt x="26520" y="6100"/>
                  </a:cubicBezTo>
                  <a:close/>
                  <a:moveTo>
                    <a:pt x="26520" y="0"/>
                  </a:moveTo>
                  <a:cubicBezTo>
                    <a:pt x="22149" y="0"/>
                    <a:pt x="18006" y="1859"/>
                    <a:pt x="15136" y="5089"/>
                  </a:cubicBezTo>
                  <a:cubicBezTo>
                    <a:pt x="14386" y="4958"/>
                    <a:pt x="13603" y="4893"/>
                    <a:pt x="12820" y="4893"/>
                  </a:cubicBezTo>
                  <a:cubicBezTo>
                    <a:pt x="5741" y="4893"/>
                    <a:pt x="0" y="10634"/>
                    <a:pt x="0" y="17745"/>
                  </a:cubicBezTo>
                  <a:cubicBezTo>
                    <a:pt x="0" y="24824"/>
                    <a:pt x="5741" y="30565"/>
                    <a:pt x="12820" y="30565"/>
                  </a:cubicBezTo>
                  <a:lnTo>
                    <a:pt x="38785" y="30565"/>
                  </a:lnTo>
                  <a:cubicBezTo>
                    <a:pt x="44494" y="30565"/>
                    <a:pt x="49158" y="25900"/>
                    <a:pt x="49158" y="20192"/>
                  </a:cubicBezTo>
                  <a:cubicBezTo>
                    <a:pt x="49158" y="15168"/>
                    <a:pt x="45603" y="10960"/>
                    <a:pt x="40873" y="9982"/>
                  </a:cubicBezTo>
                  <a:cubicBezTo>
                    <a:pt x="38720" y="4078"/>
                    <a:pt x="33012" y="0"/>
                    <a:pt x="2652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2001225" y="569200"/>
              <a:ext cx="1049550" cy="663025"/>
            </a:xfrm>
            <a:custGeom>
              <a:avLst/>
              <a:gdLst/>
              <a:ahLst/>
              <a:cxnLst/>
              <a:rect l="l" t="t" r="r" b="b"/>
              <a:pathLst>
                <a:path w="41982" h="26521" extrusionOk="0">
                  <a:moveTo>
                    <a:pt x="19376" y="6133"/>
                  </a:moveTo>
                  <a:cubicBezTo>
                    <a:pt x="21758" y="6133"/>
                    <a:pt x="24008" y="7340"/>
                    <a:pt x="25346" y="9363"/>
                  </a:cubicBezTo>
                  <a:lnTo>
                    <a:pt x="26683" y="11418"/>
                  </a:lnTo>
                  <a:lnTo>
                    <a:pt x="28967" y="10537"/>
                  </a:lnTo>
                  <a:cubicBezTo>
                    <a:pt x="29554" y="10309"/>
                    <a:pt x="30174" y="10211"/>
                    <a:pt x="30793" y="10211"/>
                  </a:cubicBezTo>
                  <a:cubicBezTo>
                    <a:pt x="33599" y="10211"/>
                    <a:pt x="35882" y="12494"/>
                    <a:pt x="35882" y="15299"/>
                  </a:cubicBezTo>
                  <a:cubicBezTo>
                    <a:pt x="35882" y="18105"/>
                    <a:pt x="33599" y="20388"/>
                    <a:pt x="30793" y="20388"/>
                  </a:cubicBezTo>
                  <a:lnTo>
                    <a:pt x="9166" y="20388"/>
                  </a:lnTo>
                  <a:cubicBezTo>
                    <a:pt x="7470" y="20388"/>
                    <a:pt x="6100" y="19018"/>
                    <a:pt x="6100" y="17354"/>
                  </a:cubicBezTo>
                  <a:cubicBezTo>
                    <a:pt x="6100" y="15658"/>
                    <a:pt x="7437" y="14321"/>
                    <a:pt x="9101" y="14288"/>
                  </a:cubicBezTo>
                  <a:lnTo>
                    <a:pt x="9264" y="14288"/>
                  </a:lnTo>
                  <a:lnTo>
                    <a:pt x="11841" y="14386"/>
                  </a:lnTo>
                  <a:lnTo>
                    <a:pt x="12363" y="11842"/>
                  </a:lnTo>
                  <a:cubicBezTo>
                    <a:pt x="13048" y="8514"/>
                    <a:pt x="15984" y="6133"/>
                    <a:pt x="19376" y="6133"/>
                  </a:cubicBezTo>
                  <a:close/>
                  <a:moveTo>
                    <a:pt x="19376" y="1"/>
                  </a:moveTo>
                  <a:cubicBezTo>
                    <a:pt x="13864" y="1"/>
                    <a:pt x="8971" y="3426"/>
                    <a:pt x="7013" y="8417"/>
                  </a:cubicBezTo>
                  <a:cubicBezTo>
                    <a:pt x="3001" y="9395"/>
                    <a:pt x="0" y="13016"/>
                    <a:pt x="0" y="17354"/>
                  </a:cubicBezTo>
                  <a:cubicBezTo>
                    <a:pt x="0" y="22411"/>
                    <a:pt x="4110" y="26521"/>
                    <a:pt x="9166" y="26521"/>
                  </a:cubicBezTo>
                  <a:lnTo>
                    <a:pt x="30793" y="26521"/>
                  </a:lnTo>
                  <a:cubicBezTo>
                    <a:pt x="36958" y="26521"/>
                    <a:pt x="41982" y="21497"/>
                    <a:pt x="41982" y="15299"/>
                  </a:cubicBezTo>
                  <a:cubicBezTo>
                    <a:pt x="41982" y="9102"/>
                    <a:pt x="36958" y="4078"/>
                    <a:pt x="30793" y="4078"/>
                  </a:cubicBezTo>
                  <a:cubicBezTo>
                    <a:pt x="30206" y="4078"/>
                    <a:pt x="29619" y="4143"/>
                    <a:pt x="29064" y="4209"/>
                  </a:cubicBezTo>
                  <a:cubicBezTo>
                    <a:pt x="26553" y="1566"/>
                    <a:pt x="23062" y="1"/>
                    <a:pt x="1937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494400" y="1803050"/>
              <a:ext cx="153325" cy="152525"/>
            </a:xfrm>
            <a:custGeom>
              <a:avLst/>
              <a:gdLst/>
              <a:ahLst/>
              <a:cxnLst/>
              <a:rect l="l" t="t" r="r" b="b"/>
              <a:pathLst>
                <a:path w="6133" h="6101" extrusionOk="0">
                  <a:moveTo>
                    <a:pt x="0" y="1"/>
                  </a:moveTo>
                  <a:lnTo>
                    <a:pt x="0" y="6100"/>
                  </a:lnTo>
                  <a:lnTo>
                    <a:pt x="6133" y="6100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800200" y="1803050"/>
              <a:ext cx="305850" cy="152525"/>
            </a:xfrm>
            <a:custGeom>
              <a:avLst/>
              <a:gdLst/>
              <a:ahLst/>
              <a:cxnLst/>
              <a:rect l="l" t="t" r="r" b="b"/>
              <a:pathLst>
                <a:path w="12234" h="6101" extrusionOk="0">
                  <a:moveTo>
                    <a:pt x="1" y="1"/>
                  </a:moveTo>
                  <a:lnTo>
                    <a:pt x="1" y="6100"/>
                  </a:lnTo>
                  <a:lnTo>
                    <a:pt x="12233" y="610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417725" y="4621400"/>
              <a:ext cx="153350" cy="428175"/>
            </a:xfrm>
            <a:custGeom>
              <a:avLst/>
              <a:gdLst/>
              <a:ahLst/>
              <a:cxnLst/>
              <a:rect l="l" t="t" r="r" b="b"/>
              <a:pathLst>
                <a:path w="6134" h="17127" extrusionOk="0">
                  <a:moveTo>
                    <a:pt x="1" y="1"/>
                  </a:moveTo>
                  <a:lnTo>
                    <a:pt x="1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723550" y="4621400"/>
              <a:ext cx="153325" cy="428175"/>
            </a:xfrm>
            <a:custGeom>
              <a:avLst/>
              <a:gdLst/>
              <a:ahLst/>
              <a:cxnLst/>
              <a:rect l="l" t="t" r="r" b="b"/>
              <a:pathLst>
                <a:path w="6133" h="17127" extrusionOk="0">
                  <a:moveTo>
                    <a:pt x="0" y="1"/>
                  </a:moveTo>
                  <a:lnTo>
                    <a:pt x="0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4029350" y="4621400"/>
              <a:ext cx="153350" cy="428175"/>
            </a:xfrm>
            <a:custGeom>
              <a:avLst/>
              <a:gdLst/>
              <a:ahLst/>
              <a:cxnLst/>
              <a:rect l="l" t="t" r="r" b="b"/>
              <a:pathLst>
                <a:path w="6134" h="17127" extrusionOk="0">
                  <a:moveTo>
                    <a:pt x="1" y="1"/>
                  </a:moveTo>
                  <a:lnTo>
                    <a:pt x="1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417725" y="3805900"/>
              <a:ext cx="153350" cy="428175"/>
            </a:xfrm>
            <a:custGeom>
              <a:avLst/>
              <a:gdLst/>
              <a:ahLst/>
              <a:cxnLst/>
              <a:rect l="l" t="t" r="r" b="b"/>
              <a:pathLst>
                <a:path w="6134" h="17127" extrusionOk="0">
                  <a:moveTo>
                    <a:pt x="1" y="1"/>
                  </a:moveTo>
                  <a:lnTo>
                    <a:pt x="1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723550" y="3805900"/>
              <a:ext cx="153325" cy="428175"/>
            </a:xfrm>
            <a:custGeom>
              <a:avLst/>
              <a:gdLst/>
              <a:ahLst/>
              <a:cxnLst/>
              <a:rect l="l" t="t" r="r" b="b"/>
              <a:pathLst>
                <a:path w="6133" h="17127" extrusionOk="0">
                  <a:moveTo>
                    <a:pt x="0" y="1"/>
                  </a:moveTo>
                  <a:lnTo>
                    <a:pt x="0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4029350" y="3805900"/>
              <a:ext cx="153350" cy="428175"/>
            </a:xfrm>
            <a:custGeom>
              <a:avLst/>
              <a:gdLst/>
              <a:ahLst/>
              <a:cxnLst/>
              <a:rect l="l" t="t" r="r" b="b"/>
              <a:pathLst>
                <a:path w="6134" h="17127" extrusionOk="0">
                  <a:moveTo>
                    <a:pt x="1" y="1"/>
                  </a:moveTo>
                  <a:lnTo>
                    <a:pt x="1" y="17126"/>
                  </a:lnTo>
                  <a:lnTo>
                    <a:pt x="6133" y="17126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5339850" y="121182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5645675" y="1211825"/>
              <a:ext cx="367000" cy="152525"/>
            </a:xfrm>
            <a:custGeom>
              <a:avLst/>
              <a:gdLst/>
              <a:ahLst/>
              <a:cxnLst/>
              <a:rect l="l" t="t" r="r" b="b"/>
              <a:pathLst>
                <a:path w="1468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14679" y="6100"/>
                  </a:lnTo>
                  <a:lnTo>
                    <a:pt x="14679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5034050" y="121182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00" y="6100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1817725" y="18030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3647700" y="1180825"/>
              <a:ext cx="305850" cy="153350"/>
            </a:xfrm>
            <a:custGeom>
              <a:avLst/>
              <a:gdLst/>
              <a:ahLst/>
              <a:cxnLst/>
              <a:rect l="l" t="t" r="r" b="b"/>
              <a:pathLst>
                <a:path w="122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12233" y="613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33"/>
          <p:cNvGrpSpPr/>
          <p:nvPr/>
        </p:nvGrpSpPr>
        <p:grpSpPr>
          <a:xfrm>
            <a:off x="6400800" y="1474633"/>
            <a:ext cx="654205" cy="681351"/>
            <a:chOff x="1188975" y="238125"/>
            <a:chExt cx="5222475" cy="5219200"/>
          </a:xfrm>
        </p:grpSpPr>
        <p:sp>
          <p:nvSpPr>
            <p:cNvPr id="1055" name="Google Shape;1055;p33"/>
            <p:cNvSpPr/>
            <p:nvPr/>
          </p:nvSpPr>
          <p:spPr>
            <a:xfrm>
              <a:off x="5353725" y="1082350"/>
              <a:ext cx="224275" cy="204525"/>
            </a:xfrm>
            <a:custGeom>
              <a:avLst/>
              <a:gdLst/>
              <a:ahLst/>
              <a:cxnLst/>
              <a:rect l="l" t="t" r="r" b="b"/>
              <a:pathLst>
                <a:path w="8971" h="8181" extrusionOk="0">
                  <a:moveTo>
                    <a:pt x="4486" y="1"/>
                  </a:moveTo>
                  <a:cubicBezTo>
                    <a:pt x="3442" y="1"/>
                    <a:pt x="2398" y="400"/>
                    <a:pt x="1599" y="1199"/>
                  </a:cubicBezTo>
                  <a:cubicBezTo>
                    <a:pt x="0" y="2798"/>
                    <a:pt x="0" y="5375"/>
                    <a:pt x="1599" y="6973"/>
                  </a:cubicBezTo>
                  <a:cubicBezTo>
                    <a:pt x="1599" y="6973"/>
                    <a:pt x="1631" y="7006"/>
                    <a:pt x="1631" y="7006"/>
                  </a:cubicBezTo>
                  <a:cubicBezTo>
                    <a:pt x="2414" y="7789"/>
                    <a:pt x="3458" y="8180"/>
                    <a:pt x="4502" y="8180"/>
                  </a:cubicBezTo>
                  <a:cubicBezTo>
                    <a:pt x="5546" y="8180"/>
                    <a:pt x="6590" y="7789"/>
                    <a:pt x="7372" y="6973"/>
                  </a:cubicBezTo>
                  <a:cubicBezTo>
                    <a:pt x="8971" y="5375"/>
                    <a:pt x="8971" y="2798"/>
                    <a:pt x="7372" y="1199"/>
                  </a:cubicBezTo>
                  <a:cubicBezTo>
                    <a:pt x="6573" y="400"/>
                    <a:pt x="5529" y="1"/>
                    <a:pt x="448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1188975" y="238125"/>
              <a:ext cx="5222475" cy="5219200"/>
            </a:xfrm>
            <a:custGeom>
              <a:avLst/>
              <a:gdLst/>
              <a:ahLst/>
              <a:cxnLst/>
              <a:rect l="l" t="t" r="r" b="b"/>
              <a:pathLst>
                <a:path w="208899" h="208768" extrusionOk="0">
                  <a:moveTo>
                    <a:pt x="58945" y="0"/>
                  </a:moveTo>
                  <a:cubicBezTo>
                    <a:pt x="26651" y="130"/>
                    <a:pt x="262" y="26487"/>
                    <a:pt x="66" y="58781"/>
                  </a:cubicBezTo>
                  <a:cubicBezTo>
                    <a:pt x="1" y="67849"/>
                    <a:pt x="1958" y="76591"/>
                    <a:pt x="5872" y="84714"/>
                  </a:cubicBezTo>
                  <a:cubicBezTo>
                    <a:pt x="6884" y="86769"/>
                    <a:pt x="7210" y="89117"/>
                    <a:pt x="6916" y="91466"/>
                  </a:cubicBezTo>
                  <a:cubicBezTo>
                    <a:pt x="6329" y="95772"/>
                    <a:pt x="6035" y="100176"/>
                    <a:pt x="6035" y="104514"/>
                  </a:cubicBezTo>
                  <a:cubicBezTo>
                    <a:pt x="6035" y="130806"/>
                    <a:pt x="16278" y="155499"/>
                    <a:pt x="34871" y="174092"/>
                  </a:cubicBezTo>
                  <a:cubicBezTo>
                    <a:pt x="53465" y="192686"/>
                    <a:pt x="78158" y="202928"/>
                    <a:pt x="104450" y="202928"/>
                  </a:cubicBezTo>
                  <a:cubicBezTo>
                    <a:pt x="108853" y="202928"/>
                    <a:pt x="113257" y="202635"/>
                    <a:pt x="117595" y="202047"/>
                  </a:cubicBezTo>
                  <a:cubicBezTo>
                    <a:pt x="118161" y="201969"/>
                    <a:pt x="118727" y="201930"/>
                    <a:pt x="119288" y="201930"/>
                  </a:cubicBezTo>
                  <a:cubicBezTo>
                    <a:pt x="121056" y="201930"/>
                    <a:pt x="122780" y="202316"/>
                    <a:pt x="124315" y="203059"/>
                  </a:cubicBezTo>
                  <a:cubicBezTo>
                    <a:pt x="132307" y="206843"/>
                    <a:pt x="140821" y="208767"/>
                    <a:pt x="149693" y="208767"/>
                  </a:cubicBezTo>
                  <a:lnTo>
                    <a:pt x="150215" y="208767"/>
                  </a:lnTo>
                  <a:cubicBezTo>
                    <a:pt x="182313" y="208506"/>
                    <a:pt x="208605" y="182149"/>
                    <a:pt x="208833" y="150051"/>
                  </a:cubicBezTo>
                  <a:cubicBezTo>
                    <a:pt x="208898" y="141048"/>
                    <a:pt x="206974" y="132404"/>
                    <a:pt x="203157" y="124314"/>
                  </a:cubicBezTo>
                  <a:cubicBezTo>
                    <a:pt x="202113" y="122129"/>
                    <a:pt x="201722" y="119715"/>
                    <a:pt x="202016" y="117334"/>
                  </a:cubicBezTo>
                  <a:cubicBezTo>
                    <a:pt x="202635" y="112506"/>
                    <a:pt x="202929" y="107613"/>
                    <a:pt x="202831" y="102753"/>
                  </a:cubicBezTo>
                  <a:cubicBezTo>
                    <a:pt x="202505" y="83866"/>
                    <a:pt x="196764" y="65566"/>
                    <a:pt x="186195" y="49876"/>
                  </a:cubicBezTo>
                  <a:cubicBezTo>
                    <a:pt x="185416" y="48687"/>
                    <a:pt x="184121" y="48052"/>
                    <a:pt x="182806" y="48052"/>
                  </a:cubicBezTo>
                  <a:cubicBezTo>
                    <a:pt x="182028" y="48052"/>
                    <a:pt x="181242" y="48274"/>
                    <a:pt x="180552" y="48734"/>
                  </a:cubicBezTo>
                  <a:cubicBezTo>
                    <a:pt x="178692" y="50006"/>
                    <a:pt x="178170" y="52551"/>
                    <a:pt x="179443" y="54410"/>
                  </a:cubicBezTo>
                  <a:cubicBezTo>
                    <a:pt x="189098" y="68795"/>
                    <a:pt x="194383" y="85562"/>
                    <a:pt x="194676" y="102883"/>
                  </a:cubicBezTo>
                  <a:cubicBezTo>
                    <a:pt x="194774" y="107352"/>
                    <a:pt x="194513" y="111854"/>
                    <a:pt x="193926" y="116257"/>
                  </a:cubicBezTo>
                  <a:cubicBezTo>
                    <a:pt x="193437" y="120204"/>
                    <a:pt x="194056" y="124184"/>
                    <a:pt x="195785" y="127805"/>
                  </a:cubicBezTo>
                  <a:cubicBezTo>
                    <a:pt x="199080" y="134785"/>
                    <a:pt x="200743" y="142223"/>
                    <a:pt x="200678" y="149986"/>
                  </a:cubicBezTo>
                  <a:cubicBezTo>
                    <a:pt x="200482" y="177680"/>
                    <a:pt x="177812" y="200384"/>
                    <a:pt x="150150" y="200612"/>
                  </a:cubicBezTo>
                  <a:cubicBezTo>
                    <a:pt x="150002" y="200613"/>
                    <a:pt x="149855" y="200614"/>
                    <a:pt x="149707" y="200614"/>
                  </a:cubicBezTo>
                  <a:cubicBezTo>
                    <a:pt x="142038" y="200614"/>
                    <a:pt x="134687" y="198951"/>
                    <a:pt x="127838" y="195687"/>
                  </a:cubicBezTo>
                  <a:cubicBezTo>
                    <a:pt x="125172" y="194416"/>
                    <a:pt x="122258" y="193773"/>
                    <a:pt x="119286" y="193773"/>
                  </a:cubicBezTo>
                  <a:cubicBezTo>
                    <a:pt x="118367" y="193773"/>
                    <a:pt x="117443" y="193834"/>
                    <a:pt x="116519" y="193958"/>
                  </a:cubicBezTo>
                  <a:cubicBezTo>
                    <a:pt x="112539" y="194512"/>
                    <a:pt x="108462" y="194773"/>
                    <a:pt x="104450" y="194773"/>
                  </a:cubicBezTo>
                  <a:cubicBezTo>
                    <a:pt x="54672" y="194773"/>
                    <a:pt x="14190" y="154292"/>
                    <a:pt x="14190" y="104514"/>
                  </a:cubicBezTo>
                  <a:cubicBezTo>
                    <a:pt x="14190" y="100534"/>
                    <a:pt x="14484" y="96490"/>
                    <a:pt x="15006" y="92543"/>
                  </a:cubicBezTo>
                  <a:cubicBezTo>
                    <a:pt x="15528" y="88596"/>
                    <a:pt x="14908" y="84681"/>
                    <a:pt x="13244" y="81191"/>
                  </a:cubicBezTo>
                  <a:cubicBezTo>
                    <a:pt x="9852" y="74178"/>
                    <a:pt x="8188" y="66642"/>
                    <a:pt x="8221" y="58814"/>
                  </a:cubicBezTo>
                  <a:cubicBezTo>
                    <a:pt x="8384" y="30989"/>
                    <a:pt x="31153" y="8253"/>
                    <a:pt x="58977" y="8155"/>
                  </a:cubicBezTo>
                  <a:cubicBezTo>
                    <a:pt x="59051" y="8155"/>
                    <a:pt x="59125" y="8155"/>
                    <a:pt x="59198" y="8155"/>
                  </a:cubicBezTo>
                  <a:cubicBezTo>
                    <a:pt x="66915" y="8155"/>
                    <a:pt x="74342" y="9850"/>
                    <a:pt x="81224" y="13146"/>
                  </a:cubicBezTo>
                  <a:cubicBezTo>
                    <a:pt x="84064" y="14502"/>
                    <a:pt x="87125" y="15196"/>
                    <a:pt x="90218" y="15196"/>
                  </a:cubicBezTo>
                  <a:cubicBezTo>
                    <a:pt x="91068" y="15196"/>
                    <a:pt x="91921" y="15143"/>
                    <a:pt x="92772" y="15038"/>
                  </a:cubicBezTo>
                  <a:cubicBezTo>
                    <a:pt x="96663" y="14515"/>
                    <a:pt x="100658" y="14277"/>
                    <a:pt x="104618" y="14277"/>
                  </a:cubicBezTo>
                  <a:cubicBezTo>
                    <a:pt x="105106" y="14277"/>
                    <a:pt x="105594" y="14280"/>
                    <a:pt x="106081" y="14288"/>
                  </a:cubicBezTo>
                  <a:cubicBezTo>
                    <a:pt x="123467" y="14581"/>
                    <a:pt x="140266" y="19898"/>
                    <a:pt x="154717" y="29619"/>
                  </a:cubicBezTo>
                  <a:cubicBezTo>
                    <a:pt x="155415" y="30097"/>
                    <a:pt x="156210" y="30326"/>
                    <a:pt x="156996" y="30326"/>
                  </a:cubicBezTo>
                  <a:cubicBezTo>
                    <a:pt x="158303" y="30326"/>
                    <a:pt x="159586" y="29691"/>
                    <a:pt x="160360" y="28510"/>
                  </a:cubicBezTo>
                  <a:cubicBezTo>
                    <a:pt x="161632" y="26650"/>
                    <a:pt x="161143" y="24106"/>
                    <a:pt x="159251" y="22867"/>
                  </a:cubicBezTo>
                  <a:cubicBezTo>
                    <a:pt x="143528" y="12265"/>
                    <a:pt x="125196" y="6459"/>
                    <a:pt x="106244" y="6133"/>
                  </a:cubicBezTo>
                  <a:cubicBezTo>
                    <a:pt x="105630" y="6120"/>
                    <a:pt x="105015" y="6114"/>
                    <a:pt x="104400" y="6114"/>
                  </a:cubicBezTo>
                  <a:cubicBezTo>
                    <a:pt x="100149" y="6114"/>
                    <a:pt x="95889" y="6407"/>
                    <a:pt x="91728" y="6948"/>
                  </a:cubicBezTo>
                  <a:cubicBezTo>
                    <a:pt x="91215" y="7011"/>
                    <a:pt x="90701" y="7043"/>
                    <a:pt x="90188" y="7043"/>
                  </a:cubicBezTo>
                  <a:cubicBezTo>
                    <a:pt x="88319" y="7043"/>
                    <a:pt x="86469" y="6625"/>
                    <a:pt x="84780" y="5806"/>
                  </a:cubicBezTo>
                  <a:cubicBezTo>
                    <a:pt x="76755" y="1957"/>
                    <a:pt x="68144" y="0"/>
                    <a:pt x="5920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2352700" y="1150450"/>
              <a:ext cx="2891775" cy="3394325"/>
            </a:xfrm>
            <a:custGeom>
              <a:avLst/>
              <a:gdLst/>
              <a:ahLst/>
              <a:cxnLst/>
              <a:rect l="l" t="t" r="r" b="b"/>
              <a:pathLst>
                <a:path w="115671" h="135773" extrusionOk="0">
                  <a:moveTo>
                    <a:pt x="55199" y="8147"/>
                  </a:moveTo>
                  <a:cubicBezTo>
                    <a:pt x="70998" y="8147"/>
                    <a:pt x="83143" y="12400"/>
                    <a:pt x="93782" y="21473"/>
                  </a:cubicBezTo>
                  <a:cubicBezTo>
                    <a:pt x="98904" y="25876"/>
                    <a:pt x="101024" y="30671"/>
                    <a:pt x="99719" y="35010"/>
                  </a:cubicBezTo>
                  <a:cubicBezTo>
                    <a:pt x="98806" y="37978"/>
                    <a:pt x="96229" y="40327"/>
                    <a:pt x="93489" y="40653"/>
                  </a:cubicBezTo>
                  <a:cubicBezTo>
                    <a:pt x="93425" y="40660"/>
                    <a:pt x="93360" y="40664"/>
                    <a:pt x="93293" y="40664"/>
                  </a:cubicBezTo>
                  <a:cubicBezTo>
                    <a:pt x="91281" y="40664"/>
                    <a:pt x="87539" y="37426"/>
                    <a:pt x="84225" y="34586"/>
                  </a:cubicBezTo>
                  <a:cubicBezTo>
                    <a:pt x="77570" y="28812"/>
                    <a:pt x="68437" y="20918"/>
                    <a:pt x="55617" y="20690"/>
                  </a:cubicBezTo>
                  <a:cubicBezTo>
                    <a:pt x="55506" y="20688"/>
                    <a:pt x="55395" y="20688"/>
                    <a:pt x="55284" y="20688"/>
                  </a:cubicBezTo>
                  <a:cubicBezTo>
                    <a:pt x="49069" y="20688"/>
                    <a:pt x="42939" y="22478"/>
                    <a:pt x="38068" y="25778"/>
                  </a:cubicBezTo>
                  <a:cubicBezTo>
                    <a:pt x="33077" y="29138"/>
                    <a:pt x="29847" y="33803"/>
                    <a:pt x="29260" y="38565"/>
                  </a:cubicBezTo>
                  <a:cubicBezTo>
                    <a:pt x="28869" y="41566"/>
                    <a:pt x="28934" y="51711"/>
                    <a:pt x="45733" y="55756"/>
                  </a:cubicBezTo>
                  <a:cubicBezTo>
                    <a:pt x="49256" y="56637"/>
                    <a:pt x="52877" y="57420"/>
                    <a:pt x="56367" y="58202"/>
                  </a:cubicBezTo>
                  <a:cubicBezTo>
                    <a:pt x="77081" y="62769"/>
                    <a:pt x="96620" y="67108"/>
                    <a:pt x="104090" y="84690"/>
                  </a:cubicBezTo>
                  <a:cubicBezTo>
                    <a:pt x="107972" y="93921"/>
                    <a:pt x="104906" y="102044"/>
                    <a:pt x="101644" y="107263"/>
                  </a:cubicBezTo>
                  <a:cubicBezTo>
                    <a:pt x="94565" y="118549"/>
                    <a:pt x="79952" y="126672"/>
                    <a:pt x="65305" y="127422"/>
                  </a:cubicBezTo>
                  <a:cubicBezTo>
                    <a:pt x="62677" y="127558"/>
                    <a:pt x="60196" y="127625"/>
                    <a:pt x="57849" y="127625"/>
                  </a:cubicBezTo>
                  <a:cubicBezTo>
                    <a:pt x="36568" y="127625"/>
                    <a:pt x="26247" y="122128"/>
                    <a:pt x="16375" y="112873"/>
                  </a:cubicBezTo>
                  <a:cubicBezTo>
                    <a:pt x="11026" y="107850"/>
                    <a:pt x="8808" y="102141"/>
                    <a:pt x="10406" y="97575"/>
                  </a:cubicBezTo>
                  <a:cubicBezTo>
                    <a:pt x="11417" y="94835"/>
                    <a:pt x="13766" y="93073"/>
                    <a:pt x="16702" y="92845"/>
                  </a:cubicBezTo>
                  <a:lnTo>
                    <a:pt x="17256" y="92845"/>
                  </a:lnTo>
                  <a:cubicBezTo>
                    <a:pt x="22312" y="92845"/>
                    <a:pt x="26422" y="97346"/>
                    <a:pt x="30402" y="101717"/>
                  </a:cubicBezTo>
                  <a:cubicBezTo>
                    <a:pt x="32653" y="104196"/>
                    <a:pt x="34773" y="106512"/>
                    <a:pt x="37089" y="107915"/>
                  </a:cubicBezTo>
                  <a:cubicBezTo>
                    <a:pt x="40840" y="110296"/>
                    <a:pt x="48376" y="113200"/>
                    <a:pt x="56009" y="114048"/>
                  </a:cubicBezTo>
                  <a:cubicBezTo>
                    <a:pt x="57525" y="114211"/>
                    <a:pt x="59002" y="114292"/>
                    <a:pt x="60437" y="114292"/>
                  </a:cubicBezTo>
                  <a:cubicBezTo>
                    <a:pt x="69033" y="114292"/>
                    <a:pt x="76117" y="111376"/>
                    <a:pt x="81093" y="105730"/>
                  </a:cubicBezTo>
                  <a:cubicBezTo>
                    <a:pt x="86639" y="99336"/>
                    <a:pt x="86378" y="94052"/>
                    <a:pt x="85138" y="90757"/>
                  </a:cubicBezTo>
                  <a:cubicBezTo>
                    <a:pt x="81224" y="80123"/>
                    <a:pt x="62859" y="76339"/>
                    <a:pt x="55128" y="75197"/>
                  </a:cubicBezTo>
                  <a:cubicBezTo>
                    <a:pt x="43352" y="73436"/>
                    <a:pt x="32131" y="69456"/>
                    <a:pt x="24367" y="64270"/>
                  </a:cubicBezTo>
                  <a:cubicBezTo>
                    <a:pt x="15103" y="58072"/>
                    <a:pt x="10797" y="50406"/>
                    <a:pt x="11646" y="41534"/>
                  </a:cubicBezTo>
                  <a:cubicBezTo>
                    <a:pt x="13668" y="19320"/>
                    <a:pt x="30696" y="9958"/>
                    <a:pt x="45962" y="8588"/>
                  </a:cubicBezTo>
                  <a:cubicBezTo>
                    <a:pt x="49177" y="8295"/>
                    <a:pt x="52252" y="8147"/>
                    <a:pt x="55199" y="8147"/>
                  </a:cubicBezTo>
                  <a:close/>
                  <a:moveTo>
                    <a:pt x="55041" y="1"/>
                  </a:moveTo>
                  <a:cubicBezTo>
                    <a:pt x="51892" y="1"/>
                    <a:pt x="48629" y="156"/>
                    <a:pt x="45244" y="465"/>
                  </a:cubicBezTo>
                  <a:cubicBezTo>
                    <a:pt x="34773" y="1411"/>
                    <a:pt x="25020" y="5391"/>
                    <a:pt x="17778" y="11719"/>
                  </a:cubicBezTo>
                  <a:cubicBezTo>
                    <a:pt x="9525" y="18928"/>
                    <a:pt x="4600" y="28975"/>
                    <a:pt x="3523" y="40783"/>
                  </a:cubicBezTo>
                  <a:cubicBezTo>
                    <a:pt x="2414" y="52690"/>
                    <a:pt x="8057" y="63161"/>
                    <a:pt x="19833" y="71055"/>
                  </a:cubicBezTo>
                  <a:cubicBezTo>
                    <a:pt x="31772" y="79047"/>
                    <a:pt x="46321" y="82145"/>
                    <a:pt x="53921" y="83255"/>
                  </a:cubicBezTo>
                  <a:cubicBezTo>
                    <a:pt x="66251" y="85081"/>
                    <a:pt x="75939" y="89322"/>
                    <a:pt x="77505" y="93562"/>
                  </a:cubicBezTo>
                  <a:cubicBezTo>
                    <a:pt x="78158" y="95356"/>
                    <a:pt x="77309" y="97640"/>
                    <a:pt x="74928" y="100347"/>
                  </a:cubicBezTo>
                  <a:cubicBezTo>
                    <a:pt x="71160" y="104648"/>
                    <a:pt x="65790" y="106117"/>
                    <a:pt x="60382" y="106117"/>
                  </a:cubicBezTo>
                  <a:cubicBezTo>
                    <a:pt x="52540" y="106117"/>
                    <a:pt x="44619" y="103027"/>
                    <a:pt x="41395" y="101000"/>
                  </a:cubicBezTo>
                  <a:cubicBezTo>
                    <a:pt x="40025" y="100184"/>
                    <a:pt x="38296" y="98260"/>
                    <a:pt x="36437" y="96237"/>
                  </a:cubicBezTo>
                  <a:cubicBezTo>
                    <a:pt x="31958" y="91320"/>
                    <a:pt x="25915" y="84688"/>
                    <a:pt x="17268" y="84688"/>
                  </a:cubicBezTo>
                  <a:cubicBezTo>
                    <a:pt x="16910" y="84688"/>
                    <a:pt x="16547" y="84699"/>
                    <a:pt x="16180" y="84722"/>
                  </a:cubicBezTo>
                  <a:cubicBezTo>
                    <a:pt x="9949" y="85146"/>
                    <a:pt x="4828" y="89028"/>
                    <a:pt x="2740" y="94835"/>
                  </a:cubicBezTo>
                  <a:cubicBezTo>
                    <a:pt x="0" y="102533"/>
                    <a:pt x="3001" y="111503"/>
                    <a:pt x="10797" y="118843"/>
                  </a:cubicBezTo>
                  <a:cubicBezTo>
                    <a:pt x="21921" y="129216"/>
                    <a:pt x="33990" y="135773"/>
                    <a:pt x="57966" y="135773"/>
                  </a:cubicBezTo>
                  <a:cubicBezTo>
                    <a:pt x="60412" y="135773"/>
                    <a:pt x="63022" y="135707"/>
                    <a:pt x="65729" y="135577"/>
                  </a:cubicBezTo>
                  <a:cubicBezTo>
                    <a:pt x="83181" y="134663"/>
                    <a:pt x="99980" y="125236"/>
                    <a:pt x="108559" y="111601"/>
                  </a:cubicBezTo>
                  <a:cubicBezTo>
                    <a:pt x="114594" y="101913"/>
                    <a:pt x="115670" y="91246"/>
                    <a:pt x="111593" y="81526"/>
                  </a:cubicBezTo>
                  <a:cubicBezTo>
                    <a:pt x="102492" y="60062"/>
                    <a:pt x="79952" y="55071"/>
                    <a:pt x="58129" y="50243"/>
                  </a:cubicBezTo>
                  <a:cubicBezTo>
                    <a:pt x="54671" y="49460"/>
                    <a:pt x="51116" y="48677"/>
                    <a:pt x="47658" y="47829"/>
                  </a:cubicBezTo>
                  <a:cubicBezTo>
                    <a:pt x="44331" y="47046"/>
                    <a:pt x="36698" y="44633"/>
                    <a:pt x="37350" y="39577"/>
                  </a:cubicBezTo>
                  <a:cubicBezTo>
                    <a:pt x="37931" y="35056"/>
                    <a:pt x="44936" y="28843"/>
                    <a:pt x="55169" y="28843"/>
                  </a:cubicBezTo>
                  <a:cubicBezTo>
                    <a:pt x="55274" y="28843"/>
                    <a:pt x="55380" y="28843"/>
                    <a:pt x="55487" y="28845"/>
                  </a:cubicBezTo>
                  <a:cubicBezTo>
                    <a:pt x="65338" y="29040"/>
                    <a:pt x="72547" y="35238"/>
                    <a:pt x="78875" y="40751"/>
                  </a:cubicBezTo>
                  <a:cubicBezTo>
                    <a:pt x="83882" y="45064"/>
                    <a:pt x="88247" y="48819"/>
                    <a:pt x="93235" y="48819"/>
                  </a:cubicBezTo>
                  <a:cubicBezTo>
                    <a:pt x="93641" y="48819"/>
                    <a:pt x="94052" y="48794"/>
                    <a:pt x="94467" y="48743"/>
                  </a:cubicBezTo>
                  <a:cubicBezTo>
                    <a:pt x="100437" y="48025"/>
                    <a:pt x="105689" y="43458"/>
                    <a:pt x="107515" y="37358"/>
                  </a:cubicBezTo>
                  <a:cubicBezTo>
                    <a:pt x="109766" y="29856"/>
                    <a:pt x="106700" y="21799"/>
                    <a:pt x="99067" y="15275"/>
                  </a:cubicBezTo>
                  <a:cubicBezTo>
                    <a:pt x="86984" y="4965"/>
                    <a:pt x="72829" y="1"/>
                    <a:pt x="55041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1684000" y="1604875"/>
              <a:ext cx="204700" cy="204725"/>
            </a:xfrm>
            <a:custGeom>
              <a:avLst/>
              <a:gdLst/>
              <a:ahLst/>
              <a:cxnLst/>
              <a:rect l="l" t="t" r="r" b="b"/>
              <a:pathLst>
                <a:path w="8188" h="8189" extrusionOk="0">
                  <a:moveTo>
                    <a:pt x="4078" y="1"/>
                  </a:moveTo>
                  <a:cubicBezTo>
                    <a:pt x="1859" y="1"/>
                    <a:pt x="33" y="1762"/>
                    <a:pt x="0" y="3981"/>
                  </a:cubicBezTo>
                  <a:lnTo>
                    <a:pt x="0" y="4144"/>
                  </a:lnTo>
                  <a:cubicBezTo>
                    <a:pt x="0" y="6394"/>
                    <a:pt x="1827" y="8188"/>
                    <a:pt x="4078" y="8188"/>
                  </a:cubicBezTo>
                  <a:cubicBezTo>
                    <a:pt x="6328" y="8188"/>
                    <a:pt x="8155" y="6362"/>
                    <a:pt x="8155" y="4144"/>
                  </a:cubicBezTo>
                  <a:cubicBezTo>
                    <a:pt x="8188" y="1893"/>
                    <a:pt x="6394" y="34"/>
                    <a:pt x="417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1750850" y="730675"/>
              <a:ext cx="1014500" cy="716025"/>
            </a:xfrm>
            <a:custGeom>
              <a:avLst/>
              <a:gdLst/>
              <a:ahLst/>
              <a:cxnLst/>
              <a:rect l="l" t="t" r="r" b="b"/>
              <a:pathLst>
                <a:path w="40580" h="28641" extrusionOk="0">
                  <a:moveTo>
                    <a:pt x="36470" y="0"/>
                  </a:moveTo>
                  <a:cubicBezTo>
                    <a:pt x="21334" y="66"/>
                    <a:pt x="7373" y="9036"/>
                    <a:pt x="979" y="22834"/>
                  </a:cubicBezTo>
                  <a:cubicBezTo>
                    <a:pt x="1" y="24889"/>
                    <a:pt x="914" y="27303"/>
                    <a:pt x="2937" y="28249"/>
                  </a:cubicBezTo>
                  <a:cubicBezTo>
                    <a:pt x="3491" y="28510"/>
                    <a:pt x="4078" y="28641"/>
                    <a:pt x="4665" y="28641"/>
                  </a:cubicBezTo>
                  <a:cubicBezTo>
                    <a:pt x="6199" y="28641"/>
                    <a:pt x="7667" y="27760"/>
                    <a:pt x="8352" y="26292"/>
                  </a:cubicBezTo>
                  <a:cubicBezTo>
                    <a:pt x="13440" y="15332"/>
                    <a:pt x="24498" y="8188"/>
                    <a:pt x="36502" y="8155"/>
                  </a:cubicBezTo>
                  <a:cubicBezTo>
                    <a:pt x="38753" y="8155"/>
                    <a:pt x="40580" y="6329"/>
                    <a:pt x="40580" y="4078"/>
                  </a:cubicBezTo>
                  <a:cubicBezTo>
                    <a:pt x="40547" y="1827"/>
                    <a:pt x="38721" y="0"/>
                    <a:pt x="3650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3"/>
          <p:cNvGrpSpPr/>
          <p:nvPr/>
        </p:nvGrpSpPr>
        <p:grpSpPr>
          <a:xfrm>
            <a:off x="6400800" y="3342745"/>
            <a:ext cx="735980" cy="679128"/>
            <a:chOff x="1384850" y="238125"/>
            <a:chExt cx="4859500" cy="5228350"/>
          </a:xfrm>
        </p:grpSpPr>
        <p:sp>
          <p:nvSpPr>
            <p:cNvPr id="1061" name="Google Shape;1061;p33"/>
            <p:cNvSpPr/>
            <p:nvPr/>
          </p:nvSpPr>
          <p:spPr>
            <a:xfrm>
              <a:off x="3007950" y="501575"/>
              <a:ext cx="667875" cy="155050"/>
            </a:xfrm>
            <a:custGeom>
              <a:avLst/>
              <a:gdLst/>
              <a:ahLst/>
              <a:cxnLst/>
              <a:rect l="l" t="t" r="r" b="b"/>
              <a:pathLst>
                <a:path w="26715" h="6202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01"/>
                    <a:pt x="3088" y="6201"/>
                  </a:cubicBezTo>
                  <a:lnTo>
                    <a:pt x="23602" y="6201"/>
                  </a:lnTo>
                  <a:cubicBezTo>
                    <a:pt x="25318" y="6201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3007950" y="4935825"/>
              <a:ext cx="667875" cy="155650"/>
            </a:xfrm>
            <a:custGeom>
              <a:avLst/>
              <a:gdLst/>
              <a:ahLst/>
              <a:cxnLst/>
              <a:rect l="l" t="t" r="r" b="b"/>
              <a:pathLst>
                <a:path w="26715" h="6226" extrusionOk="0">
                  <a:moveTo>
                    <a:pt x="3088" y="1"/>
                  </a:moveTo>
                  <a:cubicBezTo>
                    <a:pt x="1373" y="1"/>
                    <a:pt x="0" y="1398"/>
                    <a:pt x="0" y="3113"/>
                  </a:cubicBezTo>
                  <a:cubicBezTo>
                    <a:pt x="0" y="4829"/>
                    <a:pt x="1373" y="6226"/>
                    <a:pt x="3088" y="6226"/>
                  </a:cubicBezTo>
                  <a:lnTo>
                    <a:pt x="23602" y="6226"/>
                  </a:lnTo>
                  <a:cubicBezTo>
                    <a:pt x="25318" y="6226"/>
                    <a:pt x="26715" y="4829"/>
                    <a:pt x="26715" y="3113"/>
                  </a:cubicBezTo>
                  <a:cubicBezTo>
                    <a:pt x="26715" y="1398"/>
                    <a:pt x="25318" y="1"/>
                    <a:pt x="236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384850" y="238125"/>
              <a:ext cx="4859500" cy="5228350"/>
            </a:xfrm>
            <a:custGeom>
              <a:avLst/>
              <a:gdLst/>
              <a:ahLst/>
              <a:cxnLst/>
              <a:rect l="l" t="t" r="r" b="b"/>
              <a:pathLst>
                <a:path w="194380" h="209134" extrusionOk="0">
                  <a:moveTo>
                    <a:pt x="8750" y="26690"/>
                  </a:moveTo>
                  <a:lnTo>
                    <a:pt x="8750" y="45733"/>
                  </a:lnTo>
                  <a:cubicBezTo>
                    <a:pt x="7304" y="45439"/>
                    <a:pt x="6201" y="44165"/>
                    <a:pt x="6201" y="42645"/>
                  </a:cubicBezTo>
                  <a:lnTo>
                    <a:pt x="6201" y="29778"/>
                  </a:lnTo>
                  <a:cubicBezTo>
                    <a:pt x="6201" y="28234"/>
                    <a:pt x="7304" y="26960"/>
                    <a:pt x="8750" y="26690"/>
                  </a:cubicBezTo>
                  <a:close/>
                  <a:moveTo>
                    <a:pt x="147788" y="26690"/>
                  </a:moveTo>
                  <a:cubicBezTo>
                    <a:pt x="149234" y="26960"/>
                    <a:pt x="150337" y="28234"/>
                    <a:pt x="150337" y="29778"/>
                  </a:cubicBezTo>
                  <a:lnTo>
                    <a:pt x="150337" y="55169"/>
                  </a:lnTo>
                  <a:cubicBezTo>
                    <a:pt x="150337" y="56689"/>
                    <a:pt x="149234" y="57963"/>
                    <a:pt x="147788" y="58233"/>
                  </a:cubicBezTo>
                  <a:lnTo>
                    <a:pt x="147788" y="26690"/>
                  </a:lnTo>
                  <a:close/>
                  <a:moveTo>
                    <a:pt x="8750" y="59066"/>
                  </a:moveTo>
                  <a:lnTo>
                    <a:pt x="8750" y="78109"/>
                  </a:lnTo>
                  <a:cubicBezTo>
                    <a:pt x="7304" y="77840"/>
                    <a:pt x="6201" y="76541"/>
                    <a:pt x="6201" y="75021"/>
                  </a:cubicBezTo>
                  <a:lnTo>
                    <a:pt x="6201" y="62154"/>
                  </a:lnTo>
                  <a:cubicBezTo>
                    <a:pt x="6201" y="60610"/>
                    <a:pt x="7304" y="59336"/>
                    <a:pt x="8750" y="59066"/>
                  </a:cubicBezTo>
                  <a:close/>
                  <a:moveTo>
                    <a:pt x="141563" y="26617"/>
                  </a:moveTo>
                  <a:lnTo>
                    <a:pt x="141563" y="88575"/>
                  </a:lnTo>
                  <a:lnTo>
                    <a:pt x="125681" y="104481"/>
                  </a:lnTo>
                  <a:lnTo>
                    <a:pt x="29460" y="104481"/>
                  </a:lnTo>
                  <a:cubicBezTo>
                    <a:pt x="27744" y="104481"/>
                    <a:pt x="26347" y="105853"/>
                    <a:pt x="26347" y="107569"/>
                  </a:cubicBezTo>
                  <a:cubicBezTo>
                    <a:pt x="26347" y="109285"/>
                    <a:pt x="27744" y="110682"/>
                    <a:pt x="29460" y="110682"/>
                  </a:cubicBezTo>
                  <a:lnTo>
                    <a:pt x="119456" y="110682"/>
                  </a:lnTo>
                  <a:lnTo>
                    <a:pt x="106246" y="123892"/>
                  </a:lnTo>
                  <a:lnTo>
                    <a:pt x="29460" y="123892"/>
                  </a:lnTo>
                  <a:cubicBezTo>
                    <a:pt x="27744" y="123892"/>
                    <a:pt x="26347" y="125289"/>
                    <a:pt x="26347" y="127004"/>
                  </a:cubicBezTo>
                  <a:cubicBezTo>
                    <a:pt x="26347" y="128720"/>
                    <a:pt x="27744" y="130117"/>
                    <a:pt x="29460" y="130117"/>
                  </a:cubicBezTo>
                  <a:lnTo>
                    <a:pt x="100658" y="130117"/>
                  </a:lnTo>
                  <a:cubicBezTo>
                    <a:pt x="97619" y="134112"/>
                    <a:pt x="95266" y="138597"/>
                    <a:pt x="93697" y="143327"/>
                  </a:cubicBezTo>
                  <a:lnTo>
                    <a:pt x="29460" y="143327"/>
                  </a:lnTo>
                  <a:cubicBezTo>
                    <a:pt x="27744" y="143327"/>
                    <a:pt x="26347" y="144724"/>
                    <a:pt x="26347" y="146440"/>
                  </a:cubicBezTo>
                  <a:cubicBezTo>
                    <a:pt x="26347" y="148156"/>
                    <a:pt x="27744" y="149553"/>
                    <a:pt x="29460" y="149553"/>
                  </a:cubicBezTo>
                  <a:lnTo>
                    <a:pt x="92080" y="149553"/>
                  </a:lnTo>
                  <a:cubicBezTo>
                    <a:pt x="91761" y="151244"/>
                    <a:pt x="91541" y="152959"/>
                    <a:pt x="91418" y="154675"/>
                  </a:cubicBezTo>
                  <a:cubicBezTo>
                    <a:pt x="91344" y="155582"/>
                    <a:pt x="91688" y="156464"/>
                    <a:pt x="92325" y="157101"/>
                  </a:cubicBezTo>
                  <a:cubicBezTo>
                    <a:pt x="92913" y="157689"/>
                    <a:pt x="93697" y="158008"/>
                    <a:pt x="94506" y="158008"/>
                  </a:cubicBezTo>
                  <a:lnTo>
                    <a:pt x="94727" y="158008"/>
                  </a:lnTo>
                  <a:cubicBezTo>
                    <a:pt x="105829" y="157199"/>
                    <a:pt x="116245" y="152445"/>
                    <a:pt x="124088" y="144602"/>
                  </a:cubicBezTo>
                  <a:lnTo>
                    <a:pt x="141563" y="127127"/>
                  </a:lnTo>
                  <a:lnTo>
                    <a:pt x="141563" y="174600"/>
                  </a:lnTo>
                  <a:lnTo>
                    <a:pt x="14975" y="174600"/>
                  </a:lnTo>
                  <a:lnTo>
                    <a:pt x="14975" y="26617"/>
                  </a:lnTo>
                  <a:close/>
                  <a:moveTo>
                    <a:pt x="141563" y="180826"/>
                  </a:moveTo>
                  <a:lnTo>
                    <a:pt x="141563" y="192761"/>
                  </a:lnTo>
                  <a:cubicBezTo>
                    <a:pt x="141563" y="198374"/>
                    <a:pt x="137004" y="202933"/>
                    <a:pt x="131392" y="202933"/>
                  </a:cubicBezTo>
                  <a:lnTo>
                    <a:pt x="25146" y="202933"/>
                  </a:lnTo>
                  <a:cubicBezTo>
                    <a:pt x="19534" y="202933"/>
                    <a:pt x="14975" y="198374"/>
                    <a:pt x="14975" y="192761"/>
                  </a:cubicBezTo>
                  <a:lnTo>
                    <a:pt x="14975" y="180826"/>
                  </a:lnTo>
                  <a:close/>
                  <a:moveTo>
                    <a:pt x="25146" y="0"/>
                  </a:moveTo>
                  <a:cubicBezTo>
                    <a:pt x="16127" y="0"/>
                    <a:pt x="8774" y="7353"/>
                    <a:pt x="8774" y="16396"/>
                  </a:cubicBezTo>
                  <a:lnTo>
                    <a:pt x="8774" y="20440"/>
                  </a:lnTo>
                  <a:cubicBezTo>
                    <a:pt x="3873" y="20734"/>
                    <a:pt x="0" y="24803"/>
                    <a:pt x="0" y="29778"/>
                  </a:cubicBezTo>
                  <a:lnTo>
                    <a:pt x="0" y="42645"/>
                  </a:lnTo>
                  <a:cubicBezTo>
                    <a:pt x="0" y="47596"/>
                    <a:pt x="3873" y="51664"/>
                    <a:pt x="8750" y="51983"/>
                  </a:cubicBezTo>
                  <a:lnTo>
                    <a:pt x="8750" y="52816"/>
                  </a:lnTo>
                  <a:cubicBezTo>
                    <a:pt x="3873" y="53111"/>
                    <a:pt x="0" y="57179"/>
                    <a:pt x="0" y="62154"/>
                  </a:cubicBezTo>
                  <a:lnTo>
                    <a:pt x="0" y="75021"/>
                  </a:lnTo>
                  <a:cubicBezTo>
                    <a:pt x="0" y="79972"/>
                    <a:pt x="3873" y="84041"/>
                    <a:pt x="8750" y="84359"/>
                  </a:cubicBezTo>
                  <a:lnTo>
                    <a:pt x="8774" y="192761"/>
                  </a:lnTo>
                  <a:cubicBezTo>
                    <a:pt x="8774" y="201781"/>
                    <a:pt x="16127" y="209133"/>
                    <a:pt x="25146" y="209133"/>
                  </a:cubicBezTo>
                  <a:lnTo>
                    <a:pt x="131392" y="209133"/>
                  </a:lnTo>
                  <a:cubicBezTo>
                    <a:pt x="140436" y="209133"/>
                    <a:pt x="147788" y="201781"/>
                    <a:pt x="147788" y="192761"/>
                  </a:cubicBezTo>
                  <a:lnTo>
                    <a:pt x="147788" y="120902"/>
                  </a:lnTo>
                  <a:lnTo>
                    <a:pt x="172738" y="95952"/>
                  </a:lnTo>
                  <a:cubicBezTo>
                    <a:pt x="173939" y="94751"/>
                    <a:pt x="173939" y="92766"/>
                    <a:pt x="172738" y="91565"/>
                  </a:cubicBezTo>
                  <a:cubicBezTo>
                    <a:pt x="172125" y="90952"/>
                    <a:pt x="171329" y="90646"/>
                    <a:pt x="170535" y="90646"/>
                  </a:cubicBezTo>
                  <a:cubicBezTo>
                    <a:pt x="169742" y="90646"/>
                    <a:pt x="168952" y="90952"/>
                    <a:pt x="168351" y="91565"/>
                  </a:cubicBezTo>
                  <a:lnTo>
                    <a:pt x="119701" y="140190"/>
                  </a:lnTo>
                  <a:cubicBezTo>
                    <a:pt x="113819" y="146097"/>
                    <a:pt x="106221" y="149994"/>
                    <a:pt x="98060" y="151342"/>
                  </a:cubicBezTo>
                  <a:cubicBezTo>
                    <a:pt x="99432" y="143180"/>
                    <a:pt x="103329" y="135607"/>
                    <a:pt x="109211" y="129700"/>
                  </a:cubicBezTo>
                  <a:lnTo>
                    <a:pt x="176537" y="62399"/>
                  </a:lnTo>
                  <a:cubicBezTo>
                    <a:pt x="176807" y="62130"/>
                    <a:pt x="177162" y="61995"/>
                    <a:pt x="177517" y="61995"/>
                  </a:cubicBezTo>
                  <a:cubicBezTo>
                    <a:pt x="177873" y="61995"/>
                    <a:pt x="178228" y="62130"/>
                    <a:pt x="178498" y="62399"/>
                  </a:cubicBezTo>
                  <a:lnTo>
                    <a:pt x="187027" y="70904"/>
                  </a:lnTo>
                  <a:cubicBezTo>
                    <a:pt x="187566" y="71468"/>
                    <a:pt x="187566" y="72350"/>
                    <a:pt x="187027" y="72889"/>
                  </a:cubicBezTo>
                  <a:lnTo>
                    <a:pt x="177125" y="82791"/>
                  </a:lnTo>
                  <a:cubicBezTo>
                    <a:pt x="175900" y="83992"/>
                    <a:pt x="175900" y="85952"/>
                    <a:pt x="177125" y="87178"/>
                  </a:cubicBezTo>
                  <a:cubicBezTo>
                    <a:pt x="177726" y="87778"/>
                    <a:pt x="178522" y="88078"/>
                    <a:pt x="179319" y="88078"/>
                  </a:cubicBezTo>
                  <a:cubicBezTo>
                    <a:pt x="180115" y="88078"/>
                    <a:pt x="180912" y="87778"/>
                    <a:pt x="181512" y="87178"/>
                  </a:cubicBezTo>
                  <a:lnTo>
                    <a:pt x="191414" y="77276"/>
                  </a:lnTo>
                  <a:cubicBezTo>
                    <a:pt x="194379" y="74311"/>
                    <a:pt x="194379" y="69482"/>
                    <a:pt x="191414" y="66517"/>
                  </a:cubicBezTo>
                  <a:lnTo>
                    <a:pt x="182885" y="58012"/>
                  </a:lnTo>
                  <a:cubicBezTo>
                    <a:pt x="181414" y="56529"/>
                    <a:pt x="179472" y="55788"/>
                    <a:pt x="177523" y="55788"/>
                  </a:cubicBezTo>
                  <a:cubicBezTo>
                    <a:pt x="175575" y="55788"/>
                    <a:pt x="173620" y="56529"/>
                    <a:pt x="172125" y="58012"/>
                  </a:cubicBezTo>
                  <a:lnTo>
                    <a:pt x="147788" y="82349"/>
                  </a:lnTo>
                  <a:lnTo>
                    <a:pt x="147788" y="64483"/>
                  </a:lnTo>
                  <a:cubicBezTo>
                    <a:pt x="152665" y="64188"/>
                    <a:pt x="156562" y="60120"/>
                    <a:pt x="156562" y="55169"/>
                  </a:cubicBezTo>
                  <a:lnTo>
                    <a:pt x="156562" y="29778"/>
                  </a:lnTo>
                  <a:cubicBezTo>
                    <a:pt x="156562" y="24803"/>
                    <a:pt x="152665" y="20734"/>
                    <a:pt x="147788" y="20440"/>
                  </a:cubicBezTo>
                  <a:lnTo>
                    <a:pt x="147788" y="16396"/>
                  </a:lnTo>
                  <a:cubicBezTo>
                    <a:pt x="147788" y="7353"/>
                    <a:pt x="140436" y="0"/>
                    <a:pt x="131392" y="0"/>
                  </a:cubicBezTo>
                  <a:lnTo>
                    <a:pt x="43920" y="0"/>
                  </a:lnTo>
                  <a:cubicBezTo>
                    <a:pt x="42204" y="0"/>
                    <a:pt x="40832" y="1397"/>
                    <a:pt x="40832" y="3113"/>
                  </a:cubicBezTo>
                  <a:cubicBezTo>
                    <a:pt x="40832" y="4828"/>
                    <a:pt x="42204" y="6201"/>
                    <a:pt x="43920" y="6201"/>
                  </a:cubicBezTo>
                  <a:lnTo>
                    <a:pt x="131392" y="6201"/>
                  </a:lnTo>
                  <a:cubicBezTo>
                    <a:pt x="137004" y="6201"/>
                    <a:pt x="141563" y="10784"/>
                    <a:pt x="141563" y="16396"/>
                  </a:cubicBezTo>
                  <a:lnTo>
                    <a:pt x="141563" y="20416"/>
                  </a:lnTo>
                  <a:lnTo>
                    <a:pt x="14975" y="20416"/>
                  </a:lnTo>
                  <a:lnTo>
                    <a:pt x="14975" y="16396"/>
                  </a:lnTo>
                  <a:cubicBezTo>
                    <a:pt x="14975" y="10784"/>
                    <a:pt x="19534" y="6201"/>
                    <a:pt x="25146" y="6201"/>
                  </a:cubicBezTo>
                  <a:lnTo>
                    <a:pt x="31494" y="6201"/>
                  </a:lnTo>
                  <a:cubicBezTo>
                    <a:pt x="33210" y="6201"/>
                    <a:pt x="34607" y="4828"/>
                    <a:pt x="34607" y="3113"/>
                  </a:cubicBezTo>
                  <a:cubicBezTo>
                    <a:pt x="34607" y="1397"/>
                    <a:pt x="33210" y="0"/>
                    <a:pt x="3149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2043525" y="1392475"/>
              <a:ext cx="2596100" cy="155650"/>
            </a:xfrm>
            <a:custGeom>
              <a:avLst/>
              <a:gdLst/>
              <a:ahLst/>
              <a:cxnLst/>
              <a:rect l="l" t="t" r="r" b="b"/>
              <a:pathLst>
                <a:path w="103844" h="6226" extrusionOk="0">
                  <a:moveTo>
                    <a:pt x="3113" y="1"/>
                  </a:moveTo>
                  <a:cubicBezTo>
                    <a:pt x="1397" y="1"/>
                    <a:pt x="0" y="1398"/>
                    <a:pt x="0" y="3113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3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043525" y="1878350"/>
              <a:ext cx="2596100" cy="155675"/>
            </a:xfrm>
            <a:custGeom>
              <a:avLst/>
              <a:gdLst/>
              <a:ahLst/>
              <a:cxnLst/>
              <a:rect l="l" t="t" r="r" b="b"/>
              <a:pathLst>
                <a:path w="103844" h="6227" extrusionOk="0">
                  <a:moveTo>
                    <a:pt x="3113" y="1"/>
                  </a:moveTo>
                  <a:cubicBezTo>
                    <a:pt x="1397" y="1"/>
                    <a:pt x="0" y="1398"/>
                    <a:pt x="0" y="3114"/>
                  </a:cubicBezTo>
                  <a:cubicBezTo>
                    <a:pt x="0" y="4829"/>
                    <a:pt x="1397" y="6226"/>
                    <a:pt x="3113" y="6226"/>
                  </a:cubicBezTo>
                  <a:lnTo>
                    <a:pt x="100756" y="6226"/>
                  </a:lnTo>
                  <a:cubicBezTo>
                    <a:pt x="102471" y="6226"/>
                    <a:pt x="103844" y="4829"/>
                    <a:pt x="103844" y="3114"/>
                  </a:cubicBezTo>
                  <a:cubicBezTo>
                    <a:pt x="103844" y="1398"/>
                    <a:pt x="102471" y="1"/>
                    <a:pt x="10075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2783675" y="2364250"/>
              <a:ext cx="1855950" cy="155050"/>
            </a:xfrm>
            <a:custGeom>
              <a:avLst/>
              <a:gdLst/>
              <a:ahLst/>
              <a:cxnLst/>
              <a:rect l="l" t="t" r="r" b="b"/>
              <a:pathLst>
                <a:path w="74238" h="6202" extrusionOk="0">
                  <a:moveTo>
                    <a:pt x="3089" y="0"/>
                  </a:moveTo>
                  <a:cubicBezTo>
                    <a:pt x="1373" y="0"/>
                    <a:pt x="1" y="1397"/>
                    <a:pt x="1" y="3113"/>
                  </a:cubicBezTo>
                  <a:cubicBezTo>
                    <a:pt x="1" y="4829"/>
                    <a:pt x="1373" y="6201"/>
                    <a:pt x="3089" y="6201"/>
                  </a:cubicBezTo>
                  <a:lnTo>
                    <a:pt x="71150" y="6201"/>
                  </a:lnTo>
                  <a:cubicBezTo>
                    <a:pt x="72865" y="6201"/>
                    <a:pt x="74238" y="4829"/>
                    <a:pt x="74238" y="3113"/>
                  </a:cubicBezTo>
                  <a:cubicBezTo>
                    <a:pt x="74238" y="1397"/>
                    <a:pt x="72865" y="0"/>
                    <a:pt x="7115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2043525" y="2364250"/>
              <a:ext cx="584550" cy="155050"/>
            </a:xfrm>
            <a:custGeom>
              <a:avLst/>
              <a:gdLst/>
              <a:ahLst/>
              <a:cxnLst/>
              <a:rect l="l" t="t" r="r" b="b"/>
              <a:pathLst>
                <a:path w="23382" h="6202" extrusionOk="0">
                  <a:moveTo>
                    <a:pt x="3113" y="0"/>
                  </a:moveTo>
                  <a:cubicBezTo>
                    <a:pt x="1397" y="0"/>
                    <a:pt x="0" y="1397"/>
                    <a:pt x="0" y="3113"/>
                  </a:cubicBezTo>
                  <a:cubicBezTo>
                    <a:pt x="0" y="4829"/>
                    <a:pt x="1397" y="6201"/>
                    <a:pt x="3113" y="6201"/>
                  </a:cubicBezTo>
                  <a:lnTo>
                    <a:pt x="20269" y="6201"/>
                  </a:lnTo>
                  <a:cubicBezTo>
                    <a:pt x="21985" y="6201"/>
                    <a:pt x="23382" y="4829"/>
                    <a:pt x="23382" y="3113"/>
                  </a:cubicBezTo>
                  <a:cubicBezTo>
                    <a:pt x="23382" y="1397"/>
                    <a:pt x="21985" y="0"/>
                    <a:pt x="2026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3"/>
          <p:cNvSpPr txBox="1">
            <a:spLocks noGrp="1"/>
          </p:cNvSpPr>
          <p:nvPr>
            <p:ph type="subTitle" idx="6"/>
          </p:nvPr>
        </p:nvSpPr>
        <p:spPr>
          <a:xfrm flipH="1">
            <a:off x="836134" y="4135309"/>
            <a:ext cx="3181500" cy="3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Čitanje, istraživanje, Internet…?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072" name="Google Shape;1072;p33"/>
          <p:cNvSpPr txBox="1">
            <a:spLocks noGrp="1"/>
          </p:cNvSpPr>
          <p:nvPr>
            <p:ph type="subTitle" idx="2"/>
          </p:nvPr>
        </p:nvSpPr>
        <p:spPr>
          <a:xfrm flipH="1">
            <a:off x="843495" y="2213726"/>
            <a:ext cx="31815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Putovanja, druženje?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073" name="Google Shape;1073;p33"/>
          <p:cNvSpPr txBox="1">
            <a:spLocks noGrp="1"/>
          </p:cNvSpPr>
          <p:nvPr>
            <p:ph type="subTitle" idx="4"/>
          </p:nvPr>
        </p:nvSpPr>
        <p:spPr>
          <a:xfrm flipH="1">
            <a:off x="5143933" y="2215508"/>
            <a:ext cx="31815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Jeste li spremni uložiti u sebe?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075" name="Google Shape;1075;p33"/>
          <p:cNvSpPr txBox="1">
            <a:spLocks noGrp="1"/>
          </p:cNvSpPr>
          <p:nvPr>
            <p:ph type="subTitle" idx="8"/>
          </p:nvPr>
        </p:nvSpPr>
        <p:spPr>
          <a:xfrm flipH="1">
            <a:off x="5193164" y="4135309"/>
            <a:ext cx="318150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Imate li plan/listu?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076" name="Google Shape;1076;p33"/>
          <p:cNvSpPr txBox="1">
            <a:spLocks noGrp="1"/>
          </p:cNvSpPr>
          <p:nvPr>
            <p:ph type="ctrTitle"/>
          </p:nvPr>
        </p:nvSpPr>
        <p:spPr>
          <a:xfrm>
            <a:off x="401444" y="397650"/>
            <a:ext cx="8068831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Što očekujete od sebe na profesionalnom putu?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077" name="Google Shape;1077;p33"/>
          <p:cNvGrpSpPr/>
          <p:nvPr/>
        </p:nvGrpSpPr>
        <p:grpSpPr>
          <a:xfrm>
            <a:off x="2036957" y="3354822"/>
            <a:ext cx="853486" cy="604892"/>
            <a:chOff x="1201025" y="227700"/>
            <a:chExt cx="5200800" cy="5218550"/>
          </a:xfrm>
        </p:grpSpPr>
        <p:sp>
          <p:nvSpPr>
            <p:cNvPr id="1078" name="Google Shape;1078;p33"/>
            <p:cNvSpPr/>
            <p:nvPr/>
          </p:nvSpPr>
          <p:spPr>
            <a:xfrm>
              <a:off x="2617625" y="586775"/>
              <a:ext cx="156275" cy="151950"/>
            </a:xfrm>
            <a:custGeom>
              <a:avLst/>
              <a:gdLst/>
              <a:ahLst/>
              <a:cxnLst/>
              <a:rect l="l" t="t" r="r" b="b"/>
              <a:pathLst>
                <a:path w="6251" h="6078" extrusionOk="0">
                  <a:moveTo>
                    <a:pt x="3006" y="1"/>
                  </a:moveTo>
                  <a:cubicBezTo>
                    <a:pt x="2820" y="1"/>
                    <a:pt x="2634" y="17"/>
                    <a:pt x="2452" y="49"/>
                  </a:cubicBezTo>
                  <a:cubicBezTo>
                    <a:pt x="2256" y="73"/>
                    <a:pt x="2084" y="147"/>
                    <a:pt x="1888" y="220"/>
                  </a:cubicBezTo>
                  <a:cubicBezTo>
                    <a:pt x="1520" y="367"/>
                    <a:pt x="1177" y="588"/>
                    <a:pt x="908" y="882"/>
                  </a:cubicBezTo>
                  <a:cubicBezTo>
                    <a:pt x="344" y="1446"/>
                    <a:pt x="1" y="2230"/>
                    <a:pt x="1" y="3039"/>
                  </a:cubicBezTo>
                  <a:cubicBezTo>
                    <a:pt x="1" y="3406"/>
                    <a:pt x="99" y="3847"/>
                    <a:pt x="246" y="4190"/>
                  </a:cubicBezTo>
                  <a:cubicBezTo>
                    <a:pt x="491" y="4754"/>
                    <a:pt x="859" y="5220"/>
                    <a:pt x="1373" y="5563"/>
                  </a:cubicBezTo>
                  <a:cubicBezTo>
                    <a:pt x="1668" y="5759"/>
                    <a:pt x="2109" y="5955"/>
                    <a:pt x="2452" y="6029"/>
                  </a:cubicBezTo>
                  <a:cubicBezTo>
                    <a:pt x="2648" y="6053"/>
                    <a:pt x="2868" y="6078"/>
                    <a:pt x="3065" y="6078"/>
                  </a:cubicBezTo>
                  <a:cubicBezTo>
                    <a:pt x="3481" y="6078"/>
                    <a:pt x="3849" y="6004"/>
                    <a:pt x="4216" y="5857"/>
                  </a:cubicBezTo>
                  <a:cubicBezTo>
                    <a:pt x="4584" y="5686"/>
                    <a:pt x="4927" y="5465"/>
                    <a:pt x="5221" y="5195"/>
                  </a:cubicBezTo>
                  <a:cubicBezTo>
                    <a:pt x="5638" y="4779"/>
                    <a:pt x="5932" y="4215"/>
                    <a:pt x="6055" y="3627"/>
                  </a:cubicBezTo>
                  <a:cubicBezTo>
                    <a:pt x="6251" y="2622"/>
                    <a:pt x="5957" y="1617"/>
                    <a:pt x="5221" y="882"/>
                  </a:cubicBezTo>
                  <a:cubicBezTo>
                    <a:pt x="4643" y="303"/>
                    <a:pt x="3821" y="1"/>
                    <a:pt x="3006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2882950" y="586125"/>
              <a:ext cx="152575" cy="152450"/>
            </a:xfrm>
            <a:custGeom>
              <a:avLst/>
              <a:gdLst/>
              <a:ahLst/>
              <a:cxnLst/>
              <a:rect l="l" t="t" r="r" b="b"/>
              <a:pathLst>
                <a:path w="6103" h="6098" extrusionOk="0">
                  <a:moveTo>
                    <a:pt x="3064" y="1"/>
                  </a:moveTo>
                  <a:cubicBezTo>
                    <a:pt x="2255" y="1"/>
                    <a:pt x="1471" y="320"/>
                    <a:pt x="907" y="908"/>
                  </a:cubicBezTo>
                  <a:cubicBezTo>
                    <a:pt x="319" y="1472"/>
                    <a:pt x="0" y="2256"/>
                    <a:pt x="0" y="3065"/>
                  </a:cubicBezTo>
                  <a:cubicBezTo>
                    <a:pt x="0" y="3261"/>
                    <a:pt x="25" y="3457"/>
                    <a:pt x="74" y="3653"/>
                  </a:cubicBezTo>
                  <a:cubicBezTo>
                    <a:pt x="196" y="4241"/>
                    <a:pt x="466" y="4780"/>
                    <a:pt x="907" y="5221"/>
                  </a:cubicBezTo>
                  <a:cubicBezTo>
                    <a:pt x="1177" y="5491"/>
                    <a:pt x="1544" y="5712"/>
                    <a:pt x="1887" y="5883"/>
                  </a:cubicBezTo>
                  <a:cubicBezTo>
                    <a:pt x="2083" y="5957"/>
                    <a:pt x="2255" y="6006"/>
                    <a:pt x="2451" y="6055"/>
                  </a:cubicBezTo>
                  <a:cubicBezTo>
                    <a:pt x="2627" y="6084"/>
                    <a:pt x="2807" y="6098"/>
                    <a:pt x="2987" y="6098"/>
                  </a:cubicBezTo>
                  <a:cubicBezTo>
                    <a:pt x="3411" y="6098"/>
                    <a:pt x="3837" y="6021"/>
                    <a:pt x="4216" y="5883"/>
                  </a:cubicBezTo>
                  <a:cubicBezTo>
                    <a:pt x="4608" y="5736"/>
                    <a:pt x="4926" y="5491"/>
                    <a:pt x="5221" y="5221"/>
                  </a:cubicBezTo>
                  <a:cubicBezTo>
                    <a:pt x="5490" y="4927"/>
                    <a:pt x="5711" y="4584"/>
                    <a:pt x="5858" y="4216"/>
                  </a:cubicBezTo>
                  <a:cubicBezTo>
                    <a:pt x="6029" y="3849"/>
                    <a:pt x="6103" y="3457"/>
                    <a:pt x="6103" y="3065"/>
                  </a:cubicBezTo>
                  <a:cubicBezTo>
                    <a:pt x="6103" y="2256"/>
                    <a:pt x="5784" y="1472"/>
                    <a:pt x="5221" y="908"/>
                  </a:cubicBezTo>
                  <a:cubicBezTo>
                    <a:pt x="4632" y="320"/>
                    <a:pt x="3848" y="1"/>
                    <a:pt x="306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3148250" y="586125"/>
              <a:ext cx="152600" cy="152600"/>
            </a:xfrm>
            <a:custGeom>
              <a:avLst/>
              <a:gdLst/>
              <a:ahLst/>
              <a:cxnLst/>
              <a:rect l="l" t="t" r="r" b="b"/>
              <a:pathLst>
                <a:path w="6104" h="6104" extrusionOk="0">
                  <a:moveTo>
                    <a:pt x="3064" y="1"/>
                  </a:moveTo>
                  <a:cubicBezTo>
                    <a:pt x="2255" y="1"/>
                    <a:pt x="1471" y="320"/>
                    <a:pt x="883" y="908"/>
                  </a:cubicBezTo>
                  <a:cubicBezTo>
                    <a:pt x="319" y="1472"/>
                    <a:pt x="1" y="2256"/>
                    <a:pt x="1" y="3065"/>
                  </a:cubicBezTo>
                  <a:cubicBezTo>
                    <a:pt x="1" y="4069"/>
                    <a:pt x="491" y="5025"/>
                    <a:pt x="1349" y="5589"/>
                  </a:cubicBezTo>
                  <a:cubicBezTo>
                    <a:pt x="1520" y="5712"/>
                    <a:pt x="1692" y="5785"/>
                    <a:pt x="1888" y="5883"/>
                  </a:cubicBezTo>
                  <a:cubicBezTo>
                    <a:pt x="2059" y="5957"/>
                    <a:pt x="2255" y="6006"/>
                    <a:pt x="2451" y="6055"/>
                  </a:cubicBezTo>
                  <a:cubicBezTo>
                    <a:pt x="2647" y="6079"/>
                    <a:pt x="2844" y="6104"/>
                    <a:pt x="3064" y="6104"/>
                  </a:cubicBezTo>
                  <a:cubicBezTo>
                    <a:pt x="3481" y="6104"/>
                    <a:pt x="3824" y="6030"/>
                    <a:pt x="4216" y="5883"/>
                  </a:cubicBezTo>
                  <a:cubicBezTo>
                    <a:pt x="4608" y="5712"/>
                    <a:pt x="4902" y="5515"/>
                    <a:pt x="5196" y="5221"/>
                  </a:cubicBezTo>
                  <a:cubicBezTo>
                    <a:pt x="5785" y="4658"/>
                    <a:pt x="6103" y="3849"/>
                    <a:pt x="6103" y="3065"/>
                  </a:cubicBezTo>
                  <a:cubicBezTo>
                    <a:pt x="6103" y="2256"/>
                    <a:pt x="5785" y="1472"/>
                    <a:pt x="5196" y="908"/>
                  </a:cubicBezTo>
                  <a:cubicBezTo>
                    <a:pt x="4633" y="320"/>
                    <a:pt x="3848" y="1"/>
                    <a:pt x="306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1201025" y="227700"/>
              <a:ext cx="5200800" cy="5218550"/>
            </a:xfrm>
            <a:custGeom>
              <a:avLst/>
              <a:gdLst/>
              <a:ahLst/>
              <a:cxnLst/>
              <a:rect l="l" t="t" r="r" b="b"/>
              <a:pathLst>
                <a:path w="208032" h="208742" extrusionOk="0">
                  <a:moveTo>
                    <a:pt x="151048" y="6103"/>
                  </a:moveTo>
                  <a:cubicBezTo>
                    <a:pt x="155166" y="6103"/>
                    <a:pt x="158499" y="9461"/>
                    <a:pt x="158499" y="13554"/>
                  </a:cubicBezTo>
                  <a:lnTo>
                    <a:pt x="158499" y="28627"/>
                  </a:lnTo>
                  <a:lnTo>
                    <a:pt x="49533" y="28627"/>
                  </a:lnTo>
                  <a:lnTo>
                    <a:pt x="49533" y="13554"/>
                  </a:lnTo>
                  <a:cubicBezTo>
                    <a:pt x="49533" y="9461"/>
                    <a:pt x="52866" y="6103"/>
                    <a:pt x="56984" y="6103"/>
                  </a:cubicBezTo>
                  <a:close/>
                  <a:moveTo>
                    <a:pt x="43430" y="58552"/>
                  </a:moveTo>
                  <a:lnTo>
                    <a:pt x="43430" y="66909"/>
                  </a:lnTo>
                  <a:lnTo>
                    <a:pt x="34313" y="66909"/>
                  </a:lnTo>
                  <a:cubicBezTo>
                    <a:pt x="30759" y="66909"/>
                    <a:pt x="27892" y="69777"/>
                    <a:pt x="27892" y="73331"/>
                  </a:cubicBezTo>
                  <a:lnTo>
                    <a:pt x="27892" y="174380"/>
                  </a:lnTo>
                  <a:lnTo>
                    <a:pt x="17941" y="174380"/>
                  </a:lnTo>
                  <a:lnTo>
                    <a:pt x="17941" y="64654"/>
                  </a:lnTo>
                  <a:cubicBezTo>
                    <a:pt x="17941" y="61297"/>
                    <a:pt x="20662" y="58552"/>
                    <a:pt x="24044" y="58552"/>
                  </a:cubicBezTo>
                  <a:close/>
                  <a:moveTo>
                    <a:pt x="158499" y="34729"/>
                  </a:moveTo>
                  <a:lnTo>
                    <a:pt x="158499" y="95879"/>
                  </a:lnTo>
                  <a:cubicBezTo>
                    <a:pt x="158499" y="97570"/>
                    <a:pt x="159871" y="98918"/>
                    <a:pt x="161538" y="98918"/>
                  </a:cubicBezTo>
                  <a:cubicBezTo>
                    <a:pt x="163229" y="98918"/>
                    <a:pt x="164602" y="97570"/>
                    <a:pt x="164602" y="95879"/>
                  </a:cubicBezTo>
                  <a:lnTo>
                    <a:pt x="164602" y="73012"/>
                  </a:lnTo>
                  <a:lnTo>
                    <a:pt x="173719" y="73012"/>
                  </a:lnTo>
                  <a:cubicBezTo>
                    <a:pt x="173890" y="73012"/>
                    <a:pt x="174037" y="73159"/>
                    <a:pt x="174037" y="73331"/>
                  </a:cubicBezTo>
                  <a:lnTo>
                    <a:pt x="174037" y="174380"/>
                  </a:lnTo>
                  <a:lnTo>
                    <a:pt x="33970" y="174380"/>
                  </a:lnTo>
                  <a:lnTo>
                    <a:pt x="33970" y="73331"/>
                  </a:lnTo>
                  <a:cubicBezTo>
                    <a:pt x="33970" y="73159"/>
                    <a:pt x="34117" y="73012"/>
                    <a:pt x="34313" y="73012"/>
                  </a:cubicBezTo>
                  <a:lnTo>
                    <a:pt x="43430" y="73012"/>
                  </a:lnTo>
                  <a:lnTo>
                    <a:pt x="43430" y="123157"/>
                  </a:lnTo>
                  <a:cubicBezTo>
                    <a:pt x="43430" y="130632"/>
                    <a:pt x="49508" y="136710"/>
                    <a:pt x="56984" y="136710"/>
                  </a:cubicBezTo>
                  <a:lnTo>
                    <a:pt x="151048" y="136710"/>
                  </a:lnTo>
                  <a:cubicBezTo>
                    <a:pt x="158523" y="136710"/>
                    <a:pt x="164602" y="130632"/>
                    <a:pt x="164602" y="123157"/>
                  </a:cubicBezTo>
                  <a:lnTo>
                    <a:pt x="164602" y="115094"/>
                  </a:lnTo>
                  <a:cubicBezTo>
                    <a:pt x="164602" y="113402"/>
                    <a:pt x="163229" y="112030"/>
                    <a:pt x="161538" y="112030"/>
                  </a:cubicBezTo>
                  <a:cubicBezTo>
                    <a:pt x="159871" y="112030"/>
                    <a:pt x="158499" y="113402"/>
                    <a:pt x="158499" y="115094"/>
                  </a:cubicBezTo>
                  <a:lnTo>
                    <a:pt x="158499" y="123157"/>
                  </a:lnTo>
                  <a:cubicBezTo>
                    <a:pt x="158499" y="127274"/>
                    <a:pt x="155166" y="130608"/>
                    <a:pt x="151048" y="130608"/>
                  </a:cubicBezTo>
                  <a:lnTo>
                    <a:pt x="56984" y="130608"/>
                  </a:lnTo>
                  <a:cubicBezTo>
                    <a:pt x="52866" y="130608"/>
                    <a:pt x="49533" y="127274"/>
                    <a:pt x="49533" y="123157"/>
                  </a:cubicBezTo>
                  <a:lnTo>
                    <a:pt x="49533" y="34729"/>
                  </a:lnTo>
                  <a:close/>
                  <a:moveTo>
                    <a:pt x="183988" y="58552"/>
                  </a:moveTo>
                  <a:cubicBezTo>
                    <a:pt x="187346" y="58552"/>
                    <a:pt x="190091" y="61297"/>
                    <a:pt x="190091" y="64654"/>
                  </a:cubicBezTo>
                  <a:lnTo>
                    <a:pt x="190091" y="174380"/>
                  </a:lnTo>
                  <a:lnTo>
                    <a:pt x="180140" y="174380"/>
                  </a:lnTo>
                  <a:lnTo>
                    <a:pt x="180140" y="73331"/>
                  </a:lnTo>
                  <a:cubicBezTo>
                    <a:pt x="180140" y="69777"/>
                    <a:pt x="177273" y="66909"/>
                    <a:pt x="173719" y="66909"/>
                  </a:cubicBezTo>
                  <a:lnTo>
                    <a:pt x="164602" y="66909"/>
                  </a:lnTo>
                  <a:lnTo>
                    <a:pt x="164602" y="58552"/>
                  </a:lnTo>
                  <a:close/>
                  <a:moveTo>
                    <a:pt x="133279" y="180483"/>
                  </a:moveTo>
                  <a:lnTo>
                    <a:pt x="130632" y="186537"/>
                  </a:lnTo>
                  <a:lnTo>
                    <a:pt x="77399" y="186537"/>
                  </a:lnTo>
                  <a:lnTo>
                    <a:pt x="74752" y="180483"/>
                  </a:lnTo>
                  <a:close/>
                  <a:moveTo>
                    <a:pt x="56984" y="0"/>
                  </a:moveTo>
                  <a:cubicBezTo>
                    <a:pt x="49508" y="0"/>
                    <a:pt x="43430" y="6079"/>
                    <a:pt x="43430" y="13554"/>
                  </a:cubicBezTo>
                  <a:lnTo>
                    <a:pt x="43430" y="52449"/>
                  </a:lnTo>
                  <a:lnTo>
                    <a:pt x="24044" y="52449"/>
                  </a:lnTo>
                  <a:cubicBezTo>
                    <a:pt x="17304" y="52449"/>
                    <a:pt x="11838" y="57939"/>
                    <a:pt x="11838" y="64654"/>
                  </a:cubicBezTo>
                  <a:lnTo>
                    <a:pt x="11838" y="174380"/>
                  </a:lnTo>
                  <a:lnTo>
                    <a:pt x="3040" y="174380"/>
                  </a:lnTo>
                  <a:cubicBezTo>
                    <a:pt x="1349" y="174380"/>
                    <a:pt x="1" y="175753"/>
                    <a:pt x="1" y="177419"/>
                  </a:cubicBezTo>
                  <a:lnTo>
                    <a:pt x="1" y="195727"/>
                  </a:lnTo>
                  <a:cubicBezTo>
                    <a:pt x="1" y="202908"/>
                    <a:pt x="5834" y="208742"/>
                    <a:pt x="13015" y="208742"/>
                  </a:cubicBezTo>
                  <a:lnTo>
                    <a:pt x="37426" y="208742"/>
                  </a:lnTo>
                  <a:cubicBezTo>
                    <a:pt x="39117" y="208742"/>
                    <a:pt x="40489" y="207369"/>
                    <a:pt x="40489" y="205702"/>
                  </a:cubicBezTo>
                  <a:cubicBezTo>
                    <a:pt x="40489" y="204011"/>
                    <a:pt x="39117" y="202639"/>
                    <a:pt x="37426" y="202639"/>
                  </a:cubicBezTo>
                  <a:lnTo>
                    <a:pt x="13015" y="202639"/>
                  </a:lnTo>
                  <a:cubicBezTo>
                    <a:pt x="9191" y="202639"/>
                    <a:pt x="6079" y="199526"/>
                    <a:pt x="6079" y="195727"/>
                  </a:cubicBezTo>
                  <a:lnTo>
                    <a:pt x="6079" y="180483"/>
                  </a:lnTo>
                  <a:lnTo>
                    <a:pt x="68086" y="180483"/>
                  </a:lnTo>
                  <a:lnTo>
                    <a:pt x="72081" y="189576"/>
                  </a:lnTo>
                  <a:cubicBezTo>
                    <a:pt x="72890" y="191438"/>
                    <a:pt x="74703" y="192639"/>
                    <a:pt x="76738" y="192639"/>
                  </a:cubicBezTo>
                  <a:lnTo>
                    <a:pt x="131294" y="192639"/>
                  </a:lnTo>
                  <a:cubicBezTo>
                    <a:pt x="133328" y="192639"/>
                    <a:pt x="135142" y="191438"/>
                    <a:pt x="135951" y="189576"/>
                  </a:cubicBezTo>
                  <a:lnTo>
                    <a:pt x="139946" y="180483"/>
                  </a:lnTo>
                  <a:lnTo>
                    <a:pt x="201928" y="180483"/>
                  </a:lnTo>
                  <a:lnTo>
                    <a:pt x="201928" y="195727"/>
                  </a:lnTo>
                  <a:cubicBezTo>
                    <a:pt x="201928" y="199526"/>
                    <a:pt x="198840" y="202639"/>
                    <a:pt x="195017" y="202639"/>
                  </a:cubicBezTo>
                  <a:lnTo>
                    <a:pt x="56224" y="202639"/>
                  </a:lnTo>
                  <a:cubicBezTo>
                    <a:pt x="54557" y="202639"/>
                    <a:pt x="53185" y="204011"/>
                    <a:pt x="53185" y="205702"/>
                  </a:cubicBezTo>
                  <a:cubicBezTo>
                    <a:pt x="53185" y="207369"/>
                    <a:pt x="54557" y="208742"/>
                    <a:pt x="56224" y="208742"/>
                  </a:cubicBezTo>
                  <a:lnTo>
                    <a:pt x="195017" y="208742"/>
                  </a:lnTo>
                  <a:cubicBezTo>
                    <a:pt x="202198" y="208742"/>
                    <a:pt x="208031" y="202908"/>
                    <a:pt x="208031" y="195727"/>
                  </a:cubicBezTo>
                  <a:lnTo>
                    <a:pt x="208031" y="177419"/>
                  </a:lnTo>
                  <a:cubicBezTo>
                    <a:pt x="208031" y="175753"/>
                    <a:pt x="206683" y="174380"/>
                    <a:pt x="204992" y="174380"/>
                  </a:cubicBezTo>
                  <a:lnTo>
                    <a:pt x="196193" y="174380"/>
                  </a:lnTo>
                  <a:lnTo>
                    <a:pt x="196193" y="64654"/>
                  </a:lnTo>
                  <a:cubicBezTo>
                    <a:pt x="196193" y="57939"/>
                    <a:pt x="190728" y="52449"/>
                    <a:pt x="183988" y="52449"/>
                  </a:cubicBezTo>
                  <a:lnTo>
                    <a:pt x="164602" y="52449"/>
                  </a:lnTo>
                  <a:lnTo>
                    <a:pt x="164602" y="13554"/>
                  </a:lnTo>
                  <a:cubicBezTo>
                    <a:pt x="164602" y="6079"/>
                    <a:pt x="158523" y="0"/>
                    <a:pt x="15104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2300850" y="3825575"/>
              <a:ext cx="1192375" cy="152600"/>
            </a:xfrm>
            <a:custGeom>
              <a:avLst/>
              <a:gdLst/>
              <a:ahLst/>
              <a:cxnLst/>
              <a:rect l="l" t="t" r="r" b="b"/>
              <a:pathLst>
                <a:path w="47695" h="6104" extrusionOk="0">
                  <a:moveTo>
                    <a:pt x="3040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31"/>
                    <a:pt x="1373" y="6104"/>
                    <a:pt x="3040" y="6104"/>
                  </a:cubicBezTo>
                  <a:lnTo>
                    <a:pt x="44631" y="6104"/>
                  </a:lnTo>
                  <a:cubicBezTo>
                    <a:pt x="46322" y="6104"/>
                    <a:pt x="47695" y="4731"/>
                    <a:pt x="47695" y="3064"/>
                  </a:cubicBezTo>
                  <a:cubicBezTo>
                    <a:pt x="47695" y="1373"/>
                    <a:pt x="46322" y="1"/>
                    <a:pt x="4463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3621875" y="3825575"/>
              <a:ext cx="583950" cy="152600"/>
            </a:xfrm>
            <a:custGeom>
              <a:avLst/>
              <a:gdLst/>
              <a:ahLst/>
              <a:cxnLst/>
              <a:rect l="l" t="t" r="r" b="b"/>
              <a:pathLst>
                <a:path w="23358" h="6104" extrusionOk="0">
                  <a:moveTo>
                    <a:pt x="3040" y="1"/>
                  </a:moveTo>
                  <a:cubicBezTo>
                    <a:pt x="1349" y="1"/>
                    <a:pt x="1" y="1373"/>
                    <a:pt x="1" y="3064"/>
                  </a:cubicBezTo>
                  <a:cubicBezTo>
                    <a:pt x="1" y="4731"/>
                    <a:pt x="1349" y="6104"/>
                    <a:pt x="3040" y="6104"/>
                  </a:cubicBezTo>
                  <a:lnTo>
                    <a:pt x="20294" y="6104"/>
                  </a:lnTo>
                  <a:cubicBezTo>
                    <a:pt x="21985" y="6104"/>
                    <a:pt x="23358" y="4731"/>
                    <a:pt x="23358" y="3064"/>
                  </a:cubicBezTo>
                  <a:cubicBezTo>
                    <a:pt x="23358" y="1373"/>
                    <a:pt x="21985" y="1"/>
                    <a:pt x="2029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4336925" y="3825575"/>
              <a:ext cx="965050" cy="152600"/>
            </a:xfrm>
            <a:custGeom>
              <a:avLst/>
              <a:gdLst/>
              <a:ahLst/>
              <a:cxnLst/>
              <a:rect l="l" t="t" r="r" b="b"/>
              <a:pathLst>
                <a:path w="38602" h="6104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31"/>
                    <a:pt x="1373" y="6104"/>
                    <a:pt x="3064" y="6104"/>
                  </a:cubicBezTo>
                  <a:lnTo>
                    <a:pt x="35563" y="6104"/>
                  </a:lnTo>
                  <a:cubicBezTo>
                    <a:pt x="37229" y="6104"/>
                    <a:pt x="38602" y="4731"/>
                    <a:pt x="38602" y="3064"/>
                  </a:cubicBezTo>
                  <a:cubicBezTo>
                    <a:pt x="38602" y="1373"/>
                    <a:pt x="37229" y="1"/>
                    <a:pt x="35563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2300850" y="4139900"/>
              <a:ext cx="674650" cy="152600"/>
            </a:xfrm>
            <a:custGeom>
              <a:avLst/>
              <a:gdLst/>
              <a:ahLst/>
              <a:cxnLst/>
              <a:rect l="l" t="t" r="r" b="b"/>
              <a:pathLst>
                <a:path w="26986" h="6104" extrusionOk="0">
                  <a:moveTo>
                    <a:pt x="3040" y="1"/>
                  </a:moveTo>
                  <a:cubicBezTo>
                    <a:pt x="1373" y="1"/>
                    <a:pt x="1" y="1373"/>
                    <a:pt x="1" y="3040"/>
                  </a:cubicBezTo>
                  <a:cubicBezTo>
                    <a:pt x="1" y="4731"/>
                    <a:pt x="1373" y="6104"/>
                    <a:pt x="3040" y="6104"/>
                  </a:cubicBezTo>
                  <a:lnTo>
                    <a:pt x="23946" y="6104"/>
                  </a:lnTo>
                  <a:cubicBezTo>
                    <a:pt x="25613" y="6104"/>
                    <a:pt x="26985" y="4731"/>
                    <a:pt x="26985" y="3040"/>
                  </a:cubicBezTo>
                  <a:cubicBezTo>
                    <a:pt x="26985" y="1373"/>
                    <a:pt x="25613" y="1"/>
                    <a:pt x="23946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3188075" y="4139900"/>
              <a:ext cx="1301450" cy="152600"/>
            </a:xfrm>
            <a:custGeom>
              <a:avLst/>
              <a:gdLst/>
              <a:ahLst/>
              <a:cxnLst/>
              <a:rect l="l" t="t" r="r" b="b"/>
              <a:pathLst>
                <a:path w="52058" h="6104" extrusionOk="0">
                  <a:moveTo>
                    <a:pt x="3040" y="1"/>
                  </a:moveTo>
                  <a:cubicBezTo>
                    <a:pt x="1373" y="1"/>
                    <a:pt x="1" y="1373"/>
                    <a:pt x="1" y="3040"/>
                  </a:cubicBezTo>
                  <a:cubicBezTo>
                    <a:pt x="1" y="4731"/>
                    <a:pt x="1373" y="6104"/>
                    <a:pt x="3040" y="6104"/>
                  </a:cubicBezTo>
                  <a:lnTo>
                    <a:pt x="49018" y="6104"/>
                  </a:lnTo>
                  <a:cubicBezTo>
                    <a:pt x="50685" y="6104"/>
                    <a:pt x="52057" y="4731"/>
                    <a:pt x="52057" y="3040"/>
                  </a:cubicBezTo>
                  <a:cubicBezTo>
                    <a:pt x="52057" y="1373"/>
                    <a:pt x="50685" y="1"/>
                    <a:pt x="49018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4573425" y="4139900"/>
              <a:ext cx="728550" cy="152600"/>
            </a:xfrm>
            <a:custGeom>
              <a:avLst/>
              <a:gdLst/>
              <a:ahLst/>
              <a:cxnLst/>
              <a:rect l="l" t="t" r="r" b="b"/>
              <a:pathLst>
                <a:path w="29142" h="6104" extrusionOk="0">
                  <a:moveTo>
                    <a:pt x="3040" y="1"/>
                  </a:moveTo>
                  <a:cubicBezTo>
                    <a:pt x="1373" y="1"/>
                    <a:pt x="1" y="1373"/>
                    <a:pt x="1" y="3040"/>
                  </a:cubicBezTo>
                  <a:cubicBezTo>
                    <a:pt x="1" y="4731"/>
                    <a:pt x="1373" y="6104"/>
                    <a:pt x="3040" y="6104"/>
                  </a:cubicBezTo>
                  <a:lnTo>
                    <a:pt x="26103" y="6104"/>
                  </a:lnTo>
                  <a:cubicBezTo>
                    <a:pt x="27769" y="6104"/>
                    <a:pt x="29142" y="4731"/>
                    <a:pt x="29142" y="3040"/>
                  </a:cubicBezTo>
                  <a:cubicBezTo>
                    <a:pt x="29142" y="1373"/>
                    <a:pt x="27769" y="1"/>
                    <a:pt x="26103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3036125" y="1293225"/>
              <a:ext cx="433825" cy="916025"/>
            </a:xfrm>
            <a:custGeom>
              <a:avLst/>
              <a:gdLst/>
              <a:ahLst/>
              <a:cxnLst/>
              <a:rect l="l" t="t" r="r" b="b"/>
              <a:pathLst>
                <a:path w="17353" h="36641" extrusionOk="0">
                  <a:moveTo>
                    <a:pt x="14166" y="0"/>
                  </a:moveTo>
                  <a:cubicBezTo>
                    <a:pt x="10490" y="123"/>
                    <a:pt x="5049" y="2941"/>
                    <a:pt x="5049" y="10196"/>
                  </a:cubicBezTo>
                  <a:lnTo>
                    <a:pt x="5049" y="12867"/>
                  </a:lnTo>
                  <a:lnTo>
                    <a:pt x="2133" y="14828"/>
                  </a:lnTo>
                  <a:cubicBezTo>
                    <a:pt x="711" y="15784"/>
                    <a:pt x="0" y="17524"/>
                    <a:pt x="393" y="19264"/>
                  </a:cubicBezTo>
                  <a:cubicBezTo>
                    <a:pt x="613" y="20342"/>
                    <a:pt x="1299" y="21249"/>
                    <a:pt x="2206" y="21862"/>
                  </a:cubicBezTo>
                  <a:lnTo>
                    <a:pt x="5049" y="23749"/>
                  </a:lnTo>
                  <a:lnTo>
                    <a:pt x="5049" y="26445"/>
                  </a:lnTo>
                  <a:cubicBezTo>
                    <a:pt x="5049" y="33700"/>
                    <a:pt x="10490" y="36518"/>
                    <a:pt x="14166" y="36616"/>
                  </a:cubicBezTo>
                  <a:cubicBezTo>
                    <a:pt x="14191" y="36641"/>
                    <a:pt x="14216" y="36641"/>
                    <a:pt x="14265" y="36641"/>
                  </a:cubicBezTo>
                  <a:cubicBezTo>
                    <a:pt x="15907" y="36641"/>
                    <a:pt x="17255" y="35317"/>
                    <a:pt x="17304" y="33675"/>
                  </a:cubicBezTo>
                  <a:cubicBezTo>
                    <a:pt x="17353" y="31984"/>
                    <a:pt x="16029" y="30587"/>
                    <a:pt x="14363" y="30538"/>
                  </a:cubicBezTo>
                  <a:cubicBezTo>
                    <a:pt x="14338" y="30538"/>
                    <a:pt x="13505" y="30465"/>
                    <a:pt x="12745" y="29999"/>
                  </a:cubicBezTo>
                  <a:cubicBezTo>
                    <a:pt x="12059" y="29582"/>
                    <a:pt x="11152" y="28773"/>
                    <a:pt x="11152" y="26445"/>
                  </a:cubicBezTo>
                  <a:lnTo>
                    <a:pt x="11152" y="22132"/>
                  </a:lnTo>
                  <a:cubicBezTo>
                    <a:pt x="11152" y="21127"/>
                    <a:pt x="10637" y="20171"/>
                    <a:pt x="9804" y="19607"/>
                  </a:cubicBezTo>
                  <a:lnTo>
                    <a:pt x="7892" y="18308"/>
                  </a:lnTo>
                  <a:lnTo>
                    <a:pt x="9804" y="17034"/>
                  </a:lnTo>
                  <a:cubicBezTo>
                    <a:pt x="10637" y="16470"/>
                    <a:pt x="11152" y="15514"/>
                    <a:pt x="11152" y="14509"/>
                  </a:cubicBezTo>
                  <a:lnTo>
                    <a:pt x="11152" y="10196"/>
                  </a:lnTo>
                  <a:cubicBezTo>
                    <a:pt x="11152" y="8725"/>
                    <a:pt x="11691" y="7304"/>
                    <a:pt x="12990" y="6568"/>
                  </a:cubicBezTo>
                  <a:cubicBezTo>
                    <a:pt x="13505" y="6274"/>
                    <a:pt x="14019" y="6152"/>
                    <a:pt x="14559" y="6103"/>
                  </a:cubicBezTo>
                  <a:cubicBezTo>
                    <a:pt x="16103" y="5956"/>
                    <a:pt x="17304" y="4681"/>
                    <a:pt x="17304" y="3137"/>
                  </a:cubicBezTo>
                  <a:lnTo>
                    <a:pt x="17304" y="2990"/>
                  </a:lnTo>
                  <a:cubicBezTo>
                    <a:pt x="17304" y="1348"/>
                    <a:pt x="15980" y="0"/>
                    <a:pt x="1433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4132900" y="1293225"/>
              <a:ext cx="433825" cy="916025"/>
            </a:xfrm>
            <a:custGeom>
              <a:avLst/>
              <a:gdLst/>
              <a:ahLst/>
              <a:cxnLst/>
              <a:rect l="l" t="t" r="r" b="b"/>
              <a:pathLst>
                <a:path w="17353" h="36641" extrusionOk="0">
                  <a:moveTo>
                    <a:pt x="3015" y="0"/>
                  </a:moveTo>
                  <a:cubicBezTo>
                    <a:pt x="1373" y="0"/>
                    <a:pt x="49" y="1348"/>
                    <a:pt x="49" y="2990"/>
                  </a:cubicBezTo>
                  <a:lnTo>
                    <a:pt x="49" y="3137"/>
                  </a:lnTo>
                  <a:cubicBezTo>
                    <a:pt x="49" y="4681"/>
                    <a:pt x="1250" y="5956"/>
                    <a:pt x="2794" y="6103"/>
                  </a:cubicBezTo>
                  <a:cubicBezTo>
                    <a:pt x="3333" y="6152"/>
                    <a:pt x="3848" y="6274"/>
                    <a:pt x="4338" y="6568"/>
                  </a:cubicBezTo>
                  <a:cubicBezTo>
                    <a:pt x="5662" y="7304"/>
                    <a:pt x="6201" y="8725"/>
                    <a:pt x="6201" y="10196"/>
                  </a:cubicBezTo>
                  <a:lnTo>
                    <a:pt x="6201" y="14509"/>
                  </a:lnTo>
                  <a:cubicBezTo>
                    <a:pt x="6201" y="15514"/>
                    <a:pt x="6716" y="16470"/>
                    <a:pt x="7549" y="17034"/>
                  </a:cubicBezTo>
                  <a:lnTo>
                    <a:pt x="9461" y="18308"/>
                  </a:lnTo>
                  <a:lnTo>
                    <a:pt x="7549" y="19607"/>
                  </a:lnTo>
                  <a:cubicBezTo>
                    <a:pt x="6716" y="20171"/>
                    <a:pt x="6201" y="21127"/>
                    <a:pt x="6201" y="22132"/>
                  </a:cubicBezTo>
                  <a:lnTo>
                    <a:pt x="6201" y="26445"/>
                  </a:lnTo>
                  <a:cubicBezTo>
                    <a:pt x="6201" y="28773"/>
                    <a:pt x="5294" y="29582"/>
                    <a:pt x="4608" y="29999"/>
                  </a:cubicBezTo>
                  <a:cubicBezTo>
                    <a:pt x="3848" y="30465"/>
                    <a:pt x="2990" y="30538"/>
                    <a:pt x="2990" y="30538"/>
                  </a:cubicBezTo>
                  <a:cubicBezTo>
                    <a:pt x="1299" y="30587"/>
                    <a:pt x="0" y="31984"/>
                    <a:pt x="49" y="33675"/>
                  </a:cubicBezTo>
                  <a:cubicBezTo>
                    <a:pt x="98" y="35317"/>
                    <a:pt x="1446" y="36641"/>
                    <a:pt x="3088" y="36641"/>
                  </a:cubicBezTo>
                  <a:cubicBezTo>
                    <a:pt x="3113" y="36641"/>
                    <a:pt x="3162" y="36641"/>
                    <a:pt x="3186" y="36616"/>
                  </a:cubicBezTo>
                  <a:cubicBezTo>
                    <a:pt x="6863" y="36518"/>
                    <a:pt x="12304" y="33700"/>
                    <a:pt x="12304" y="26445"/>
                  </a:cubicBezTo>
                  <a:lnTo>
                    <a:pt x="12304" y="23749"/>
                  </a:lnTo>
                  <a:lnTo>
                    <a:pt x="15122" y="21862"/>
                  </a:lnTo>
                  <a:cubicBezTo>
                    <a:pt x="16053" y="21249"/>
                    <a:pt x="16740" y="20342"/>
                    <a:pt x="16960" y="19264"/>
                  </a:cubicBezTo>
                  <a:cubicBezTo>
                    <a:pt x="17352" y="17524"/>
                    <a:pt x="16642" y="15784"/>
                    <a:pt x="15220" y="14828"/>
                  </a:cubicBezTo>
                  <a:lnTo>
                    <a:pt x="12304" y="12867"/>
                  </a:lnTo>
                  <a:lnTo>
                    <a:pt x="12304" y="10196"/>
                  </a:lnTo>
                  <a:cubicBezTo>
                    <a:pt x="12304" y="2941"/>
                    <a:pt x="6863" y="123"/>
                    <a:pt x="3186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2617625" y="2348325"/>
              <a:ext cx="366450" cy="152575"/>
            </a:xfrm>
            <a:custGeom>
              <a:avLst/>
              <a:gdLst/>
              <a:ahLst/>
              <a:cxnLst/>
              <a:rect l="l" t="t" r="r" b="b"/>
              <a:pathLst>
                <a:path w="14658" h="6103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30"/>
                    <a:pt x="1373" y="6103"/>
                    <a:pt x="3065" y="6103"/>
                  </a:cubicBezTo>
                  <a:lnTo>
                    <a:pt x="11618" y="6103"/>
                  </a:lnTo>
                  <a:cubicBezTo>
                    <a:pt x="13309" y="6103"/>
                    <a:pt x="14657" y="4730"/>
                    <a:pt x="14657" y="3064"/>
                  </a:cubicBezTo>
                  <a:cubicBezTo>
                    <a:pt x="14657" y="1373"/>
                    <a:pt x="13309" y="0"/>
                    <a:pt x="1161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3154375" y="2348325"/>
              <a:ext cx="1830825" cy="152575"/>
            </a:xfrm>
            <a:custGeom>
              <a:avLst/>
              <a:gdLst/>
              <a:ahLst/>
              <a:cxnLst/>
              <a:rect l="l" t="t" r="r" b="b"/>
              <a:pathLst>
                <a:path w="73233" h="6103" extrusionOk="0">
                  <a:moveTo>
                    <a:pt x="3040" y="0"/>
                  </a:moveTo>
                  <a:cubicBezTo>
                    <a:pt x="1349" y="0"/>
                    <a:pt x="1" y="1373"/>
                    <a:pt x="1" y="3064"/>
                  </a:cubicBezTo>
                  <a:cubicBezTo>
                    <a:pt x="1" y="4730"/>
                    <a:pt x="1349" y="6103"/>
                    <a:pt x="3040" y="6103"/>
                  </a:cubicBezTo>
                  <a:lnTo>
                    <a:pt x="70169" y="6103"/>
                  </a:lnTo>
                  <a:cubicBezTo>
                    <a:pt x="71860" y="6103"/>
                    <a:pt x="73233" y="4730"/>
                    <a:pt x="73233" y="3064"/>
                  </a:cubicBezTo>
                  <a:cubicBezTo>
                    <a:pt x="73233" y="1373"/>
                    <a:pt x="71860" y="0"/>
                    <a:pt x="70169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2617625" y="2697575"/>
              <a:ext cx="366450" cy="152575"/>
            </a:xfrm>
            <a:custGeom>
              <a:avLst/>
              <a:gdLst/>
              <a:ahLst/>
              <a:cxnLst/>
              <a:rect l="l" t="t" r="r" b="b"/>
              <a:pathLst>
                <a:path w="14658" h="6103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30"/>
                    <a:pt x="1373" y="6103"/>
                    <a:pt x="3065" y="6103"/>
                  </a:cubicBezTo>
                  <a:lnTo>
                    <a:pt x="11618" y="6103"/>
                  </a:lnTo>
                  <a:cubicBezTo>
                    <a:pt x="13309" y="6103"/>
                    <a:pt x="14657" y="4730"/>
                    <a:pt x="14657" y="3064"/>
                  </a:cubicBezTo>
                  <a:cubicBezTo>
                    <a:pt x="14657" y="1373"/>
                    <a:pt x="13309" y="0"/>
                    <a:pt x="1161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3154375" y="2697575"/>
              <a:ext cx="1830825" cy="152575"/>
            </a:xfrm>
            <a:custGeom>
              <a:avLst/>
              <a:gdLst/>
              <a:ahLst/>
              <a:cxnLst/>
              <a:rect l="l" t="t" r="r" b="b"/>
              <a:pathLst>
                <a:path w="73233" h="6103" extrusionOk="0">
                  <a:moveTo>
                    <a:pt x="3040" y="0"/>
                  </a:moveTo>
                  <a:cubicBezTo>
                    <a:pt x="1349" y="0"/>
                    <a:pt x="1" y="1373"/>
                    <a:pt x="1" y="3064"/>
                  </a:cubicBezTo>
                  <a:cubicBezTo>
                    <a:pt x="1" y="4730"/>
                    <a:pt x="1349" y="6103"/>
                    <a:pt x="3040" y="6103"/>
                  </a:cubicBezTo>
                  <a:lnTo>
                    <a:pt x="70169" y="6103"/>
                  </a:lnTo>
                  <a:cubicBezTo>
                    <a:pt x="71860" y="6103"/>
                    <a:pt x="73233" y="4730"/>
                    <a:pt x="73233" y="3064"/>
                  </a:cubicBezTo>
                  <a:cubicBezTo>
                    <a:pt x="73233" y="1373"/>
                    <a:pt x="71860" y="0"/>
                    <a:pt x="70169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2617625" y="3046825"/>
              <a:ext cx="366450" cy="152575"/>
            </a:xfrm>
            <a:custGeom>
              <a:avLst/>
              <a:gdLst/>
              <a:ahLst/>
              <a:cxnLst/>
              <a:rect l="l" t="t" r="r" b="b"/>
              <a:pathLst>
                <a:path w="14658" h="6103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30"/>
                    <a:pt x="1373" y="6103"/>
                    <a:pt x="3065" y="6103"/>
                  </a:cubicBezTo>
                  <a:lnTo>
                    <a:pt x="11618" y="6103"/>
                  </a:lnTo>
                  <a:cubicBezTo>
                    <a:pt x="13309" y="6103"/>
                    <a:pt x="14657" y="4730"/>
                    <a:pt x="14657" y="3064"/>
                  </a:cubicBezTo>
                  <a:cubicBezTo>
                    <a:pt x="14657" y="1373"/>
                    <a:pt x="13309" y="0"/>
                    <a:pt x="1161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3154375" y="3046825"/>
              <a:ext cx="1830825" cy="152575"/>
            </a:xfrm>
            <a:custGeom>
              <a:avLst/>
              <a:gdLst/>
              <a:ahLst/>
              <a:cxnLst/>
              <a:rect l="l" t="t" r="r" b="b"/>
              <a:pathLst>
                <a:path w="73233" h="6103" extrusionOk="0">
                  <a:moveTo>
                    <a:pt x="3040" y="0"/>
                  </a:moveTo>
                  <a:cubicBezTo>
                    <a:pt x="1349" y="0"/>
                    <a:pt x="1" y="1373"/>
                    <a:pt x="1" y="3064"/>
                  </a:cubicBezTo>
                  <a:cubicBezTo>
                    <a:pt x="1" y="4730"/>
                    <a:pt x="1349" y="6103"/>
                    <a:pt x="3040" y="6103"/>
                  </a:cubicBezTo>
                  <a:lnTo>
                    <a:pt x="70169" y="6103"/>
                  </a:lnTo>
                  <a:cubicBezTo>
                    <a:pt x="71860" y="6103"/>
                    <a:pt x="73233" y="4730"/>
                    <a:pt x="73233" y="3064"/>
                  </a:cubicBezTo>
                  <a:cubicBezTo>
                    <a:pt x="73233" y="1373"/>
                    <a:pt x="71860" y="0"/>
                    <a:pt x="70169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3460125" y="1833675"/>
              <a:ext cx="155650" cy="151950"/>
            </a:xfrm>
            <a:custGeom>
              <a:avLst/>
              <a:gdLst/>
              <a:ahLst/>
              <a:cxnLst/>
              <a:rect l="l" t="t" r="r" b="b"/>
              <a:pathLst>
                <a:path w="6226" h="6078" extrusionOk="0">
                  <a:moveTo>
                    <a:pt x="3003" y="0"/>
                  </a:moveTo>
                  <a:cubicBezTo>
                    <a:pt x="2819" y="0"/>
                    <a:pt x="2634" y="16"/>
                    <a:pt x="2451" y="48"/>
                  </a:cubicBezTo>
                  <a:cubicBezTo>
                    <a:pt x="2255" y="97"/>
                    <a:pt x="2059" y="146"/>
                    <a:pt x="1863" y="219"/>
                  </a:cubicBezTo>
                  <a:cubicBezTo>
                    <a:pt x="1496" y="366"/>
                    <a:pt x="1177" y="587"/>
                    <a:pt x="883" y="881"/>
                  </a:cubicBezTo>
                  <a:cubicBezTo>
                    <a:pt x="319" y="1445"/>
                    <a:pt x="0" y="2229"/>
                    <a:pt x="0" y="3038"/>
                  </a:cubicBezTo>
                  <a:cubicBezTo>
                    <a:pt x="0" y="3430"/>
                    <a:pt x="74" y="3847"/>
                    <a:pt x="221" y="4214"/>
                  </a:cubicBezTo>
                  <a:cubicBezTo>
                    <a:pt x="466" y="4778"/>
                    <a:pt x="834" y="5244"/>
                    <a:pt x="1348" y="5587"/>
                  </a:cubicBezTo>
                  <a:cubicBezTo>
                    <a:pt x="1643" y="5783"/>
                    <a:pt x="2084" y="5954"/>
                    <a:pt x="2451" y="6028"/>
                  </a:cubicBezTo>
                  <a:cubicBezTo>
                    <a:pt x="2647" y="6077"/>
                    <a:pt x="2844" y="6077"/>
                    <a:pt x="3040" y="6077"/>
                  </a:cubicBezTo>
                  <a:cubicBezTo>
                    <a:pt x="3456" y="6077"/>
                    <a:pt x="3824" y="6028"/>
                    <a:pt x="4216" y="5856"/>
                  </a:cubicBezTo>
                  <a:cubicBezTo>
                    <a:pt x="4559" y="5709"/>
                    <a:pt x="4927" y="5464"/>
                    <a:pt x="5196" y="5195"/>
                  </a:cubicBezTo>
                  <a:cubicBezTo>
                    <a:pt x="5613" y="4778"/>
                    <a:pt x="5907" y="4214"/>
                    <a:pt x="6030" y="3626"/>
                  </a:cubicBezTo>
                  <a:cubicBezTo>
                    <a:pt x="6226" y="2621"/>
                    <a:pt x="5932" y="1616"/>
                    <a:pt x="5196" y="881"/>
                  </a:cubicBezTo>
                  <a:cubicBezTo>
                    <a:pt x="4618" y="303"/>
                    <a:pt x="3812" y="0"/>
                    <a:pt x="3003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3725425" y="1833625"/>
              <a:ext cx="151975" cy="151975"/>
            </a:xfrm>
            <a:custGeom>
              <a:avLst/>
              <a:gdLst/>
              <a:ahLst/>
              <a:cxnLst/>
              <a:rect l="l" t="t" r="r" b="b"/>
              <a:pathLst>
                <a:path w="6079" h="6079" extrusionOk="0">
                  <a:moveTo>
                    <a:pt x="3040" y="1"/>
                  </a:moveTo>
                  <a:cubicBezTo>
                    <a:pt x="2231" y="1"/>
                    <a:pt x="1447" y="319"/>
                    <a:pt x="883" y="883"/>
                  </a:cubicBezTo>
                  <a:cubicBezTo>
                    <a:pt x="319" y="1447"/>
                    <a:pt x="1" y="2231"/>
                    <a:pt x="1" y="3040"/>
                  </a:cubicBezTo>
                  <a:cubicBezTo>
                    <a:pt x="1" y="3236"/>
                    <a:pt x="1" y="3432"/>
                    <a:pt x="50" y="3628"/>
                  </a:cubicBezTo>
                  <a:cubicBezTo>
                    <a:pt x="172" y="4216"/>
                    <a:pt x="466" y="4780"/>
                    <a:pt x="883" y="5197"/>
                  </a:cubicBezTo>
                  <a:cubicBezTo>
                    <a:pt x="1153" y="5466"/>
                    <a:pt x="1520" y="5711"/>
                    <a:pt x="1863" y="5858"/>
                  </a:cubicBezTo>
                  <a:cubicBezTo>
                    <a:pt x="2060" y="5932"/>
                    <a:pt x="2256" y="5981"/>
                    <a:pt x="2452" y="6030"/>
                  </a:cubicBezTo>
                  <a:cubicBezTo>
                    <a:pt x="2635" y="6062"/>
                    <a:pt x="2825" y="6078"/>
                    <a:pt x="3019" y="6078"/>
                  </a:cubicBezTo>
                  <a:cubicBezTo>
                    <a:pt x="3421" y="6078"/>
                    <a:pt x="3836" y="6007"/>
                    <a:pt x="4216" y="5858"/>
                  </a:cubicBezTo>
                  <a:cubicBezTo>
                    <a:pt x="4584" y="5711"/>
                    <a:pt x="4903" y="5466"/>
                    <a:pt x="5197" y="5197"/>
                  </a:cubicBezTo>
                  <a:cubicBezTo>
                    <a:pt x="5491" y="4927"/>
                    <a:pt x="5711" y="4584"/>
                    <a:pt x="5858" y="4216"/>
                  </a:cubicBezTo>
                  <a:cubicBezTo>
                    <a:pt x="6005" y="3824"/>
                    <a:pt x="6079" y="3432"/>
                    <a:pt x="6079" y="3040"/>
                  </a:cubicBezTo>
                  <a:cubicBezTo>
                    <a:pt x="6079" y="2231"/>
                    <a:pt x="5760" y="1447"/>
                    <a:pt x="5197" y="883"/>
                  </a:cubicBezTo>
                  <a:cubicBezTo>
                    <a:pt x="4633" y="319"/>
                    <a:pt x="3849" y="1"/>
                    <a:pt x="3040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3990125" y="1833625"/>
              <a:ext cx="152600" cy="152000"/>
            </a:xfrm>
            <a:custGeom>
              <a:avLst/>
              <a:gdLst/>
              <a:ahLst/>
              <a:cxnLst/>
              <a:rect l="l" t="t" r="r" b="b"/>
              <a:pathLst>
                <a:path w="6104" h="6080" extrusionOk="0">
                  <a:moveTo>
                    <a:pt x="3064" y="1"/>
                  </a:moveTo>
                  <a:cubicBezTo>
                    <a:pt x="2255" y="1"/>
                    <a:pt x="1471" y="319"/>
                    <a:pt x="907" y="883"/>
                  </a:cubicBezTo>
                  <a:cubicBezTo>
                    <a:pt x="344" y="1447"/>
                    <a:pt x="1" y="2231"/>
                    <a:pt x="1" y="3040"/>
                  </a:cubicBezTo>
                  <a:cubicBezTo>
                    <a:pt x="1" y="4069"/>
                    <a:pt x="515" y="5025"/>
                    <a:pt x="1373" y="5589"/>
                  </a:cubicBezTo>
                  <a:cubicBezTo>
                    <a:pt x="1520" y="5687"/>
                    <a:pt x="1716" y="5785"/>
                    <a:pt x="1888" y="5858"/>
                  </a:cubicBezTo>
                  <a:cubicBezTo>
                    <a:pt x="2084" y="5932"/>
                    <a:pt x="2255" y="5981"/>
                    <a:pt x="2451" y="6030"/>
                  </a:cubicBezTo>
                  <a:cubicBezTo>
                    <a:pt x="2672" y="6079"/>
                    <a:pt x="2844" y="6079"/>
                    <a:pt x="3064" y="6079"/>
                  </a:cubicBezTo>
                  <a:cubicBezTo>
                    <a:pt x="3481" y="6079"/>
                    <a:pt x="3824" y="6030"/>
                    <a:pt x="4216" y="5858"/>
                  </a:cubicBezTo>
                  <a:cubicBezTo>
                    <a:pt x="4608" y="5687"/>
                    <a:pt x="4902" y="5491"/>
                    <a:pt x="5221" y="5197"/>
                  </a:cubicBezTo>
                  <a:cubicBezTo>
                    <a:pt x="5785" y="4633"/>
                    <a:pt x="6103" y="3824"/>
                    <a:pt x="6103" y="3040"/>
                  </a:cubicBezTo>
                  <a:cubicBezTo>
                    <a:pt x="6103" y="2231"/>
                    <a:pt x="5785" y="1447"/>
                    <a:pt x="5221" y="883"/>
                  </a:cubicBezTo>
                  <a:cubicBezTo>
                    <a:pt x="4657" y="319"/>
                    <a:pt x="3848" y="1"/>
                    <a:pt x="306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34"/>
          <p:cNvGrpSpPr/>
          <p:nvPr/>
        </p:nvGrpSpPr>
        <p:grpSpPr>
          <a:xfrm>
            <a:off x="1371731" y="1601110"/>
            <a:ext cx="510431" cy="580347"/>
            <a:chOff x="1507400" y="238125"/>
            <a:chExt cx="4598475" cy="5228350"/>
          </a:xfrm>
        </p:grpSpPr>
        <p:sp>
          <p:nvSpPr>
            <p:cNvPr id="1104" name="Google Shape;1104;p34"/>
            <p:cNvSpPr/>
            <p:nvPr/>
          </p:nvSpPr>
          <p:spPr>
            <a:xfrm>
              <a:off x="4686800" y="2318300"/>
              <a:ext cx="153200" cy="338850"/>
            </a:xfrm>
            <a:custGeom>
              <a:avLst/>
              <a:gdLst/>
              <a:ahLst/>
              <a:cxnLst/>
              <a:rect l="l" t="t" r="r" b="b"/>
              <a:pathLst>
                <a:path w="6128" h="13554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10490"/>
                  </a:lnTo>
                  <a:cubicBezTo>
                    <a:pt x="0" y="12181"/>
                    <a:pt x="1373" y="13554"/>
                    <a:pt x="3064" y="13554"/>
                  </a:cubicBezTo>
                  <a:cubicBezTo>
                    <a:pt x="4755" y="13554"/>
                    <a:pt x="6127" y="12181"/>
                    <a:pt x="6127" y="10490"/>
                  </a:cubicBezTo>
                  <a:lnTo>
                    <a:pt x="6127" y="3064"/>
                  </a:ln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4559950" y="2777825"/>
              <a:ext cx="406875" cy="153225"/>
            </a:xfrm>
            <a:custGeom>
              <a:avLst/>
              <a:gdLst/>
              <a:ahLst/>
              <a:cxnLst/>
              <a:rect l="l" t="t" r="r" b="b"/>
              <a:pathLst>
                <a:path w="16275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lnTo>
                    <a:pt x="13211" y="6128"/>
                  </a:lnTo>
                  <a:cubicBezTo>
                    <a:pt x="14902" y="6128"/>
                    <a:pt x="16275" y="4756"/>
                    <a:pt x="16275" y="3064"/>
                  </a:cubicBezTo>
                  <a:cubicBezTo>
                    <a:pt x="16275" y="1373"/>
                    <a:pt x="14902" y="1"/>
                    <a:pt x="13211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2773275" y="2318300"/>
              <a:ext cx="153200" cy="338850"/>
            </a:xfrm>
            <a:custGeom>
              <a:avLst/>
              <a:gdLst/>
              <a:ahLst/>
              <a:cxnLst/>
              <a:rect l="l" t="t" r="r" b="b"/>
              <a:pathLst>
                <a:path w="6128" h="13554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10490"/>
                  </a:lnTo>
                  <a:cubicBezTo>
                    <a:pt x="0" y="12181"/>
                    <a:pt x="1373" y="13554"/>
                    <a:pt x="3064" y="13554"/>
                  </a:cubicBezTo>
                  <a:cubicBezTo>
                    <a:pt x="4755" y="13554"/>
                    <a:pt x="6127" y="12181"/>
                    <a:pt x="6127" y="10490"/>
                  </a:cubicBezTo>
                  <a:lnTo>
                    <a:pt x="6127" y="3064"/>
                  </a:ln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2646425" y="2777825"/>
              <a:ext cx="406875" cy="153225"/>
            </a:xfrm>
            <a:custGeom>
              <a:avLst/>
              <a:gdLst/>
              <a:ahLst/>
              <a:cxnLst/>
              <a:rect l="l" t="t" r="r" b="b"/>
              <a:pathLst>
                <a:path w="16275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lnTo>
                    <a:pt x="13211" y="6128"/>
                  </a:lnTo>
                  <a:cubicBezTo>
                    <a:pt x="14902" y="6128"/>
                    <a:pt x="16275" y="4756"/>
                    <a:pt x="16275" y="3064"/>
                  </a:cubicBezTo>
                  <a:cubicBezTo>
                    <a:pt x="16275" y="1373"/>
                    <a:pt x="14902" y="1"/>
                    <a:pt x="13211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3550200" y="2691400"/>
              <a:ext cx="512875" cy="228600"/>
            </a:xfrm>
            <a:custGeom>
              <a:avLst/>
              <a:gdLst/>
              <a:ahLst/>
              <a:cxnLst/>
              <a:rect l="l" t="t" r="r" b="b"/>
              <a:pathLst>
                <a:path w="20515" h="9144" extrusionOk="0">
                  <a:moveTo>
                    <a:pt x="3403" y="1"/>
                  </a:moveTo>
                  <a:cubicBezTo>
                    <a:pt x="2692" y="1"/>
                    <a:pt x="1976" y="250"/>
                    <a:pt x="1397" y="762"/>
                  </a:cubicBezTo>
                  <a:cubicBezTo>
                    <a:pt x="123" y="1865"/>
                    <a:pt x="0" y="3801"/>
                    <a:pt x="1103" y="5075"/>
                  </a:cubicBezTo>
                  <a:cubicBezTo>
                    <a:pt x="3358" y="7673"/>
                    <a:pt x="6716" y="9144"/>
                    <a:pt x="10269" y="9144"/>
                  </a:cubicBezTo>
                  <a:cubicBezTo>
                    <a:pt x="13799" y="9144"/>
                    <a:pt x="17156" y="7673"/>
                    <a:pt x="19411" y="5075"/>
                  </a:cubicBezTo>
                  <a:cubicBezTo>
                    <a:pt x="20514" y="3801"/>
                    <a:pt x="20392" y="1865"/>
                    <a:pt x="19117" y="762"/>
                  </a:cubicBezTo>
                  <a:cubicBezTo>
                    <a:pt x="18538" y="250"/>
                    <a:pt x="17823" y="1"/>
                    <a:pt x="17111" y="1"/>
                  </a:cubicBezTo>
                  <a:cubicBezTo>
                    <a:pt x="16256" y="1"/>
                    <a:pt x="15406" y="360"/>
                    <a:pt x="14804" y="1056"/>
                  </a:cubicBezTo>
                  <a:cubicBezTo>
                    <a:pt x="13701" y="2306"/>
                    <a:pt x="12034" y="3017"/>
                    <a:pt x="10269" y="3017"/>
                  </a:cubicBezTo>
                  <a:cubicBezTo>
                    <a:pt x="8480" y="3017"/>
                    <a:pt x="6814" y="2306"/>
                    <a:pt x="5711" y="1056"/>
                  </a:cubicBezTo>
                  <a:cubicBezTo>
                    <a:pt x="5109" y="360"/>
                    <a:pt x="4259" y="1"/>
                    <a:pt x="3403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1507400" y="238125"/>
              <a:ext cx="4598475" cy="5228350"/>
            </a:xfrm>
            <a:custGeom>
              <a:avLst/>
              <a:gdLst/>
              <a:ahLst/>
              <a:cxnLst/>
              <a:rect l="l" t="t" r="r" b="b"/>
              <a:pathLst>
                <a:path w="183939" h="209134" extrusionOk="0">
                  <a:moveTo>
                    <a:pt x="163106" y="24460"/>
                  </a:moveTo>
                  <a:lnTo>
                    <a:pt x="163106" y="51493"/>
                  </a:lnTo>
                  <a:lnTo>
                    <a:pt x="140019" y="51493"/>
                  </a:lnTo>
                  <a:cubicBezTo>
                    <a:pt x="138328" y="51493"/>
                    <a:pt x="136955" y="52865"/>
                    <a:pt x="136955" y="54557"/>
                  </a:cubicBezTo>
                  <a:cubicBezTo>
                    <a:pt x="136955" y="56248"/>
                    <a:pt x="138328" y="57620"/>
                    <a:pt x="140019" y="57620"/>
                  </a:cubicBezTo>
                  <a:lnTo>
                    <a:pt x="164307" y="57620"/>
                  </a:lnTo>
                  <a:cubicBezTo>
                    <a:pt x="166978" y="62865"/>
                    <a:pt x="168988" y="68379"/>
                    <a:pt x="170311" y="74090"/>
                  </a:cubicBezTo>
                  <a:cubicBezTo>
                    <a:pt x="169797" y="73943"/>
                    <a:pt x="169282" y="73845"/>
                    <a:pt x="168767" y="73747"/>
                  </a:cubicBezTo>
                  <a:cubicBezTo>
                    <a:pt x="168179" y="73624"/>
                    <a:pt x="166390" y="73428"/>
                    <a:pt x="166071" y="73428"/>
                  </a:cubicBezTo>
                  <a:cubicBezTo>
                    <a:pt x="166071" y="73379"/>
                    <a:pt x="166071" y="73355"/>
                    <a:pt x="166047" y="73306"/>
                  </a:cubicBezTo>
                  <a:cubicBezTo>
                    <a:pt x="165606" y="71615"/>
                    <a:pt x="165189" y="69825"/>
                    <a:pt x="164331" y="68281"/>
                  </a:cubicBezTo>
                  <a:cubicBezTo>
                    <a:pt x="162565" y="65226"/>
                    <a:pt x="159207" y="63468"/>
                    <a:pt x="155800" y="63468"/>
                  </a:cubicBezTo>
                  <a:cubicBezTo>
                    <a:pt x="154479" y="63468"/>
                    <a:pt x="153151" y="63732"/>
                    <a:pt x="151905" y="64287"/>
                  </a:cubicBezTo>
                  <a:cubicBezTo>
                    <a:pt x="142298" y="68551"/>
                    <a:pt x="131955" y="71026"/>
                    <a:pt x="121441" y="71394"/>
                  </a:cubicBezTo>
                  <a:cubicBezTo>
                    <a:pt x="120471" y="71428"/>
                    <a:pt x="119504" y="71444"/>
                    <a:pt x="118537" y="71444"/>
                  </a:cubicBezTo>
                  <a:cubicBezTo>
                    <a:pt x="104067" y="71444"/>
                    <a:pt x="89957" y="67816"/>
                    <a:pt x="75781" y="65242"/>
                  </a:cubicBezTo>
                  <a:cubicBezTo>
                    <a:pt x="68831" y="63978"/>
                    <a:pt x="61964" y="63039"/>
                    <a:pt x="55018" y="63039"/>
                  </a:cubicBezTo>
                  <a:cubicBezTo>
                    <a:pt x="48909" y="63039"/>
                    <a:pt x="42738" y="63765"/>
                    <a:pt x="36396" y="65634"/>
                  </a:cubicBezTo>
                  <a:cubicBezTo>
                    <a:pt x="31028" y="67228"/>
                    <a:pt x="26053" y="69556"/>
                    <a:pt x="22229" y="73722"/>
                  </a:cubicBezTo>
                  <a:cubicBezTo>
                    <a:pt x="21911" y="73673"/>
                    <a:pt x="21568" y="73624"/>
                    <a:pt x="21249" y="73575"/>
                  </a:cubicBezTo>
                  <a:cubicBezTo>
                    <a:pt x="20408" y="73461"/>
                    <a:pt x="19555" y="73404"/>
                    <a:pt x="18701" y="73404"/>
                  </a:cubicBezTo>
                  <a:cubicBezTo>
                    <a:pt x="16993" y="73404"/>
                    <a:pt x="15277" y="73633"/>
                    <a:pt x="13627" y="74090"/>
                  </a:cubicBezTo>
                  <a:cubicBezTo>
                    <a:pt x="14950" y="68379"/>
                    <a:pt x="16960" y="62865"/>
                    <a:pt x="19632" y="57620"/>
                  </a:cubicBezTo>
                  <a:lnTo>
                    <a:pt x="128058" y="57620"/>
                  </a:lnTo>
                  <a:cubicBezTo>
                    <a:pt x="129749" y="57620"/>
                    <a:pt x="131122" y="56248"/>
                    <a:pt x="131122" y="54557"/>
                  </a:cubicBezTo>
                  <a:cubicBezTo>
                    <a:pt x="131122" y="52865"/>
                    <a:pt x="129749" y="51493"/>
                    <a:pt x="128058" y="51493"/>
                  </a:cubicBezTo>
                  <a:lnTo>
                    <a:pt x="20832" y="51493"/>
                  </a:lnTo>
                  <a:lnTo>
                    <a:pt x="20832" y="24460"/>
                  </a:lnTo>
                  <a:close/>
                  <a:moveTo>
                    <a:pt x="18259" y="79555"/>
                  </a:moveTo>
                  <a:cubicBezTo>
                    <a:pt x="16543" y="83036"/>
                    <a:pt x="15637" y="86933"/>
                    <a:pt x="15637" y="90830"/>
                  </a:cubicBezTo>
                  <a:cubicBezTo>
                    <a:pt x="15637" y="95437"/>
                    <a:pt x="16102" y="100069"/>
                    <a:pt x="17009" y="104579"/>
                  </a:cubicBezTo>
                  <a:cubicBezTo>
                    <a:pt x="10882" y="103746"/>
                    <a:pt x="6127" y="98476"/>
                    <a:pt x="6127" y="92104"/>
                  </a:cubicBezTo>
                  <a:cubicBezTo>
                    <a:pt x="6127" y="85683"/>
                    <a:pt x="11250" y="80095"/>
                    <a:pt x="17671" y="79580"/>
                  </a:cubicBezTo>
                  <a:cubicBezTo>
                    <a:pt x="17720" y="79555"/>
                    <a:pt x="18112" y="79555"/>
                    <a:pt x="18259" y="79555"/>
                  </a:cubicBezTo>
                  <a:close/>
                  <a:moveTo>
                    <a:pt x="167397" y="79727"/>
                  </a:moveTo>
                  <a:cubicBezTo>
                    <a:pt x="169234" y="80046"/>
                    <a:pt x="170949" y="80757"/>
                    <a:pt x="172419" y="81786"/>
                  </a:cubicBezTo>
                  <a:cubicBezTo>
                    <a:pt x="172419" y="81786"/>
                    <a:pt x="172444" y="81810"/>
                    <a:pt x="172468" y="81810"/>
                  </a:cubicBezTo>
                  <a:cubicBezTo>
                    <a:pt x="175703" y="84090"/>
                    <a:pt x="177811" y="87864"/>
                    <a:pt x="177811" y="92104"/>
                  </a:cubicBezTo>
                  <a:cubicBezTo>
                    <a:pt x="177811" y="98476"/>
                    <a:pt x="173081" y="103746"/>
                    <a:pt x="166929" y="104579"/>
                  </a:cubicBezTo>
                  <a:cubicBezTo>
                    <a:pt x="166954" y="104407"/>
                    <a:pt x="166978" y="104260"/>
                    <a:pt x="167027" y="104089"/>
                  </a:cubicBezTo>
                  <a:cubicBezTo>
                    <a:pt x="168571" y="96172"/>
                    <a:pt x="168718" y="87888"/>
                    <a:pt x="167444" y="79899"/>
                  </a:cubicBezTo>
                  <a:cubicBezTo>
                    <a:pt x="167444" y="79899"/>
                    <a:pt x="167421" y="79736"/>
                    <a:pt x="167397" y="79727"/>
                  </a:cubicBezTo>
                  <a:close/>
                  <a:moveTo>
                    <a:pt x="54961" y="69239"/>
                  </a:moveTo>
                  <a:cubicBezTo>
                    <a:pt x="66597" y="69239"/>
                    <a:pt x="78183" y="71959"/>
                    <a:pt x="89604" y="74188"/>
                  </a:cubicBezTo>
                  <a:cubicBezTo>
                    <a:pt x="98770" y="76002"/>
                    <a:pt x="108255" y="77570"/>
                    <a:pt x="118353" y="77570"/>
                  </a:cubicBezTo>
                  <a:cubicBezTo>
                    <a:pt x="129725" y="77570"/>
                    <a:pt x="140999" y="75340"/>
                    <a:pt x="151538" y="71075"/>
                  </a:cubicBezTo>
                  <a:cubicBezTo>
                    <a:pt x="152902" y="70530"/>
                    <a:pt x="154414" y="69562"/>
                    <a:pt x="155937" y="69562"/>
                  </a:cubicBezTo>
                  <a:cubicBezTo>
                    <a:pt x="156055" y="69562"/>
                    <a:pt x="156174" y="69568"/>
                    <a:pt x="156292" y="69580"/>
                  </a:cubicBezTo>
                  <a:cubicBezTo>
                    <a:pt x="158376" y="69801"/>
                    <a:pt x="159185" y="71664"/>
                    <a:pt x="159724" y="73428"/>
                  </a:cubicBezTo>
                  <a:cubicBezTo>
                    <a:pt x="162934" y="83992"/>
                    <a:pt x="162959" y="95535"/>
                    <a:pt x="160287" y="106197"/>
                  </a:cubicBezTo>
                  <a:cubicBezTo>
                    <a:pt x="154283" y="129995"/>
                    <a:pt x="134725" y="148866"/>
                    <a:pt x="109775" y="155067"/>
                  </a:cubicBezTo>
                  <a:cubicBezTo>
                    <a:pt x="103966" y="156513"/>
                    <a:pt x="97974" y="157236"/>
                    <a:pt x="91978" y="157236"/>
                  </a:cubicBezTo>
                  <a:cubicBezTo>
                    <a:pt x="85983" y="157236"/>
                    <a:pt x="79984" y="156513"/>
                    <a:pt x="74164" y="155067"/>
                  </a:cubicBezTo>
                  <a:cubicBezTo>
                    <a:pt x="49214" y="148866"/>
                    <a:pt x="29656" y="129995"/>
                    <a:pt x="23676" y="106197"/>
                  </a:cubicBezTo>
                  <a:cubicBezTo>
                    <a:pt x="21396" y="97226"/>
                    <a:pt x="19730" y="86565"/>
                    <a:pt x="26004" y="78747"/>
                  </a:cubicBezTo>
                  <a:cubicBezTo>
                    <a:pt x="30170" y="73600"/>
                    <a:pt x="36763" y="71517"/>
                    <a:pt x="43037" y="70316"/>
                  </a:cubicBezTo>
                  <a:cubicBezTo>
                    <a:pt x="47015" y="69555"/>
                    <a:pt x="50991" y="69239"/>
                    <a:pt x="54961" y="69239"/>
                  </a:cubicBezTo>
                  <a:close/>
                  <a:moveTo>
                    <a:pt x="84678" y="163032"/>
                  </a:moveTo>
                  <a:cubicBezTo>
                    <a:pt x="85266" y="163081"/>
                    <a:pt x="85830" y="163130"/>
                    <a:pt x="86418" y="163155"/>
                  </a:cubicBezTo>
                  <a:cubicBezTo>
                    <a:pt x="88163" y="163285"/>
                    <a:pt x="89922" y="163344"/>
                    <a:pt x="91673" y="163344"/>
                  </a:cubicBezTo>
                  <a:cubicBezTo>
                    <a:pt x="92235" y="163344"/>
                    <a:pt x="92795" y="163338"/>
                    <a:pt x="93354" y="163326"/>
                  </a:cubicBezTo>
                  <a:cubicBezTo>
                    <a:pt x="95315" y="163302"/>
                    <a:pt x="97300" y="163204"/>
                    <a:pt x="99261" y="163032"/>
                  </a:cubicBezTo>
                  <a:lnTo>
                    <a:pt x="99261" y="163032"/>
                  </a:lnTo>
                  <a:cubicBezTo>
                    <a:pt x="99236" y="163057"/>
                    <a:pt x="99212" y="163106"/>
                    <a:pt x="99212" y="163130"/>
                  </a:cubicBezTo>
                  <a:cubicBezTo>
                    <a:pt x="98329" y="164944"/>
                    <a:pt x="97324" y="166660"/>
                    <a:pt x="96172" y="168302"/>
                  </a:cubicBezTo>
                  <a:lnTo>
                    <a:pt x="87766" y="168302"/>
                  </a:lnTo>
                  <a:cubicBezTo>
                    <a:pt x="86614" y="166660"/>
                    <a:pt x="85585" y="164920"/>
                    <a:pt x="84727" y="163130"/>
                  </a:cubicBezTo>
                  <a:cubicBezTo>
                    <a:pt x="84727" y="163081"/>
                    <a:pt x="84702" y="163057"/>
                    <a:pt x="84678" y="163032"/>
                  </a:cubicBezTo>
                  <a:close/>
                  <a:moveTo>
                    <a:pt x="64924" y="158670"/>
                  </a:moveTo>
                  <a:cubicBezTo>
                    <a:pt x="68085" y="159797"/>
                    <a:pt x="71370" y="160753"/>
                    <a:pt x="74678" y="161488"/>
                  </a:cubicBezTo>
                  <a:cubicBezTo>
                    <a:pt x="74727" y="161488"/>
                    <a:pt x="77717" y="162027"/>
                    <a:pt x="77717" y="162077"/>
                  </a:cubicBezTo>
                  <a:cubicBezTo>
                    <a:pt x="77766" y="162199"/>
                    <a:pt x="77791" y="162346"/>
                    <a:pt x="77840" y="162469"/>
                  </a:cubicBezTo>
                  <a:cubicBezTo>
                    <a:pt x="78967" y="165777"/>
                    <a:pt x="80707" y="168865"/>
                    <a:pt x="82693" y="171757"/>
                  </a:cubicBezTo>
                  <a:cubicBezTo>
                    <a:pt x="82717" y="171782"/>
                    <a:pt x="82864" y="171929"/>
                    <a:pt x="82840" y="171978"/>
                  </a:cubicBezTo>
                  <a:cubicBezTo>
                    <a:pt x="82153" y="174650"/>
                    <a:pt x="80658" y="180801"/>
                    <a:pt x="79531" y="188301"/>
                  </a:cubicBezTo>
                  <a:cubicBezTo>
                    <a:pt x="79482" y="188472"/>
                    <a:pt x="79457" y="188644"/>
                    <a:pt x="79433" y="188840"/>
                  </a:cubicBezTo>
                  <a:cubicBezTo>
                    <a:pt x="79384" y="188816"/>
                    <a:pt x="79335" y="188791"/>
                    <a:pt x="79286" y="188742"/>
                  </a:cubicBezTo>
                  <a:cubicBezTo>
                    <a:pt x="71492" y="184429"/>
                    <a:pt x="65365" y="177468"/>
                    <a:pt x="60855" y="169870"/>
                  </a:cubicBezTo>
                  <a:cubicBezTo>
                    <a:pt x="59605" y="167738"/>
                    <a:pt x="58453" y="165532"/>
                    <a:pt x="57449" y="163277"/>
                  </a:cubicBezTo>
                  <a:cubicBezTo>
                    <a:pt x="57449" y="163253"/>
                    <a:pt x="57424" y="163228"/>
                    <a:pt x="57424" y="163228"/>
                  </a:cubicBezTo>
                  <a:cubicBezTo>
                    <a:pt x="60414" y="161023"/>
                    <a:pt x="63086" y="159552"/>
                    <a:pt x="64924" y="158670"/>
                  </a:cubicBezTo>
                  <a:close/>
                  <a:moveTo>
                    <a:pt x="119039" y="158670"/>
                  </a:moveTo>
                  <a:cubicBezTo>
                    <a:pt x="120853" y="159552"/>
                    <a:pt x="123549" y="161023"/>
                    <a:pt x="126514" y="163228"/>
                  </a:cubicBezTo>
                  <a:cubicBezTo>
                    <a:pt x="124456" y="167910"/>
                    <a:pt x="118426" y="179674"/>
                    <a:pt x="107471" y="187026"/>
                  </a:cubicBezTo>
                  <a:cubicBezTo>
                    <a:pt x="106515" y="187664"/>
                    <a:pt x="105510" y="188276"/>
                    <a:pt x="104505" y="188840"/>
                  </a:cubicBezTo>
                  <a:cubicBezTo>
                    <a:pt x="104505" y="188791"/>
                    <a:pt x="104481" y="188742"/>
                    <a:pt x="104481" y="188718"/>
                  </a:cubicBezTo>
                  <a:cubicBezTo>
                    <a:pt x="103819" y="184306"/>
                    <a:pt x="102986" y="179943"/>
                    <a:pt x="101981" y="175630"/>
                  </a:cubicBezTo>
                  <a:cubicBezTo>
                    <a:pt x="101711" y="174429"/>
                    <a:pt x="101417" y="173228"/>
                    <a:pt x="101099" y="172027"/>
                  </a:cubicBezTo>
                  <a:cubicBezTo>
                    <a:pt x="101099" y="172003"/>
                    <a:pt x="101099" y="171978"/>
                    <a:pt x="101099" y="171978"/>
                  </a:cubicBezTo>
                  <a:cubicBezTo>
                    <a:pt x="103231" y="168914"/>
                    <a:pt x="105045" y="165630"/>
                    <a:pt x="106221" y="162077"/>
                  </a:cubicBezTo>
                  <a:cubicBezTo>
                    <a:pt x="107250" y="161905"/>
                    <a:pt x="108255" y="161709"/>
                    <a:pt x="109260" y="161488"/>
                  </a:cubicBezTo>
                  <a:cubicBezTo>
                    <a:pt x="112593" y="160753"/>
                    <a:pt x="115853" y="159797"/>
                    <a:pt x="119039" y="158670"/>
                  </a:cubicBezTo>
                  <a:close/>
                  <a:moveTo>
                    <a:pt x="95388" y="174429"/>
                  </a:moveTo>
                  <a:cubicBezTo>
                    <a:pt x="96489" y="174429"/>
                    <a:pt x="98593" y="191389"/>
                    <a:pt x="98672" y="191414"/>
                  </a:cubicBezTo>
                  <a:lnTo>
                    <a:pt x="98648" y="191414"/>
                  </a:lnTo>
                  <a:cubicBezTo>
                    <a:pt x="98182" y="191585"/>
                    <a:pt x="94751" y="192516"/>
                    <a:pt x="93476" y="192761"/>
                  </a:cubicBezTo>
                  <a:cubicBezTo>
                    <a:pt x="92986" y="192835"/>
                    <a:pt x="92472" y="192933"/>
                    <a:pt x="91981" y="193007"/>
                  </a:cubicBezTo>
                  <a:cubicBezTo>
                    <a:pt x="91467" y="192933"/>
                    <a:pt x="90952" y="192835"/>
                    <a:pt x="90462" y="192761"/>
                  </a:cubicBezTo>
                  <a:cubicBezTo>
                    <a:pt x="88697" y="192443"/>
                    <a:pt x="86957" y="192002"/>
                    <a:pt x="85291" y="191414"/>
                  </a:cubicBezTo>
                  <a:lnTo>
                    <a:pt x="85266" y="191414"/>
                  </a:lnTo>
                  <a:cubicBezTo>
                    <a:pt x="85266" y="191389"/>
                    <a:pt x="85266" y="191364"/>
                    <a:pt x="85266" y="191340"/>
                  </a:cubicBezTo>
                  <a:cubicBezTo>
                    <a:pt x="86271" y="183987"/>
                    <a:pt x="87741" y="177640"/>
                    <a:pt x="88550" y="174429"/>
                  </a:cubicBezTo>
                  <a:close/>
                  <a:moveTo>
                    <a:pt x="131416" y="167321"/>
                  </a:moveTo>
                  <a:cubicBezTo>
                    <a:pt x="138646" y="174233"/>
                    <a:pt x="146072" y="185531"/>
                    <a:pt x="146832" y="203006"/>
                  </a:cubicBezTo>
                  <a:lnTo>
                    <a:pt x="136097" y="203006"/>
                  </a:lnTo>
                  <a:lnTo>
                    <a:pt x="136097" y="190262"/>
                  </a:lnTo>
                  <a:cubicBezTo>
                    <a:pt x="136097" y="188570"/>
                    <a:pt x="134725" y="187198"/>
                    <a:pt x="133034" y="187198"/>
                  </a:cubicBezTo>
                  <a:cubicBezTo>
                    <a:pt x="131343" y="187198"/>
                    <a:pt x="129970" y="188570"/>
                    <a:pt x="129970" y="190262"/>
                  </a:cubicBezTo>
                  <a:lnTo>
                    <a:pt x="129970" y="203006"/>
                  </a:lnTo>
                  <a:lnTo>
                    <a:pt x="53968" y="203006"/>
                  </a:lnTo>
                  <a:lnTo>
                    <a:pt x="53968" y="190262"/>
                  </a:lnTo>
                  <a:cubicBezTo>
                    <a:pt x="53968" y="188570"/>
                    <a:pt x="52596" y="187198"/>
                    <a:pt x="50905" y="187198"/>
                  </a:cubicBezTo>
                  <a:cubicBezTo>
                    <a:pt x="49214" y="187198"/>
                    <a:pt x="47841" y="188570"/>
                    <a:pt x="47841" y="190262"/>
                  </a:cubicBezTo>
                  <a:lnTo>
                    <a:pt x="47841" y="203006"/>
                  </a:lnTo>
                  <a:lnTo>
                    <a:pt x="37106" y="203006"/>
                  </a:lnTo>
                  <a:cubicBezTo>
                    <a:pt x="37891" y="185531"/>
                    <a:pt x="45292" y="174233"/>
                    <a:pt x="52547" y="167321"/>
                  </a:cubicBezTo>
                  <a:cubicBezTo>
                    <a:pt x="55635" y="173890"/>
                    <a:pt x="63086" y="186806"/>
                    <a:pt x="76345" y="194134"/>
                  </a:cubicBezTo>
                  <a:cubicBezTo>
                    <a:pt x="81075" y="196732"/>
                    <a:pt x="86246" y="198448"/>
                    <a:pt x="91589" y="199134"/>
                  </a:cubicBezTo>
                  <a:cubicBezTo>
                    <a:pt x="91712" y="199146"/>
                    <a:pt x="91841" y="199152"/>
                    <a:pt x="91969" y="199152"/>
                  </a:cubicBezTo>
                  <a:cubicBezTo>
                    <a:pt x="92098" y="199152"/>
                    <a:pt x="92227" y="199146"/>
                    <a:pt x="92349" y="199134"/>
                  </a:cubicBezTo>
                  <a:cubicBezTo>
                    <a:pt x="99702" y="198202"/>
                    <a:pt x="106760" y="195237"/>
                    <a:pt x="112716" y="190850"/>
                  </a:cubicBezTo>
                  <a:cubicBezTo>
                    <a:pt x="122813" y="183375"/>
                    <a:pt x="128720" y="172983"/>
                    <a:pt x="131416" y="167321"/>
                  </a:cubicBezTo>
                  <a:close/>
                  <a:moveTo>
                    <a:pt x="8186" y="0"/>
                  </a:moveTo>
                  <a:cubicBezTo>
                    <a:pt x="3676" y="0"/>
                    <a:pt x="0" y="3676"/>
                    <a:pt x="0" y="8210"/>
                  </a:cubicBezTo>
                  <a:lnTo>
                    <a:pt x="0" y="16249"/>
                  </a:lnTo>
                  <a:cubicBezTo>
                    <a:pt x="0" y="20759"/>
                    <a:pt x="3676" y="24460"/>
                    <a:pt x="8186" y="24460"/>
                  </a:cubicBezTo>
                  <a:lnTo>
                    <a:pt x="14705" y="24460"/>
                  </a:lnTo>
                  <a:lnTo>
                    <a:pt x="14705" y="53797"/>
                  </a:lnTo>
                  <a:cubicBezTo>
                    <a:pt x="10735" y="61345"/>
                    <a:pt x="8039" y="69409"/>
                    <a:pt x="6642" y="77815"/>
                  </a:cubicBezTo>
                  <a:cubicBezTo>
                    <a:pt x="2573" y="81247"/>
                    <a:pt x="0" y="86393"/>
                    <a:pt x="0" y="92104"/>
                  </a:cubicBezTo>
                  <a:cubicBezTo>
                    <a:pt x="0" y="102398"/>
                    <a:pt x="8333" y="110755"/>
                    <a:pt x="18578" y="110804"/>
                  </a:cubicBezTo>
                  <a:cubicBezTo>
                    <a:pt x="24509" y="130411"/>
                    <a:pt x="38895" y="146611"/>
                    <a:pt x="57718" y="155631"/>
                  </a:cubicBezTo>
                  <a:cubicBezTo>
                    <a:pt x="55905" y="156758"/>
                    <a:pt x="53870" y="158131"/>
                    <a:pt x="51763" y="159846"/>
                  </a:cubicBezTo>
                  <a:cubicBezTo>
                    <a:pt x="42253" y="167517"/>
                    <a:pt x="30906" y="181806"/>
                    <a:pt x="30906" y="206070"/>
                  </a:cubicBezTo>
                  <a:cubicBezTo>
                    <a:pt x="30906" y="207761"/>
                    <a:pt x="32278" y="209133"/>
                    <a:pt x="33969" y="209133"/>
                  </a:cubicBezTo>
                  <a:lnTo>
                    <a:pt x="149969" y="209133"/>
                  </a:lnTo>
                  <a:cubicBezTo>
                    <a:pt x="151660" y="209133"/>
                    <a:pt x="153033" y="207761"/>
                    <a:pt x="153033" y="206070"/>
                  </a:cubicBezTo>
                  <a:cubicBezTo>
                    <a:pt x="153033" y="181806"/>
                    <a:pt x="141685" y="167542"/>
                    <a:pt x="132176" y="159846"/>
                  </a:cubicBezTo>
                  <a:cubicBezTo>
                    <a:pt x="130068" y="158131"/>
                    <a:pt x="128034" y="156758"/>
                    <a:pt x="126220" y="155631"/>
                  </a:cubicBezTo>
                  <a:cubicBezTo>
                    <a:pt x="145043" y="146611"/>
                    <a:pt x="159430" y="130411"/>
                    <a:pt x="165361" y="110804"/>
                  </a:cubicBezTo>
                  <a:cubicBezTo>
                    <a:pt x="175605" y="110755"/>
                    <a:pt x="183938" y="102398"/>
                    <a:pt x="183938" y="92104"/>
                  </a:cubicBezTo>
                  <a:cubicBezTo>
                    <a:pt x="183938" y="86393"/>
                    <a:pt x="181365" y="81247"/>
                    <a:pt x="177296" y="77815"/>
                  </a:cubicBezTo>
                  <a:cubicBezTo>
                    <a:pt x="175899" y="69409"/>
                    <a:pt x="173204" y="61345"/>
                    <a:pt x="169233" y="53797"/>
                  </a:cubicBezTo>
                  <a:lnTo>
                    <a:pt x="169233" y="24460"/>
                  </a:lnTo>
                  <a:lnTo>
                    <a:pt x="175752" y="24460"/>
                  </a:lnTo>
                  <a:cubicBezTo>
                    <a:pt x="180262" y="24460"/>
                    <a:pt x="183938" y="20759"/>
                    <a:pt x="183938" y="16249"/>
                  </a:cubicBezTo>
                  <a:lnTo>
                    <a:pt x="183938" y="8210"/>
                  </a:lnTo>
                  <a:cubicBezTo>
                    <a:pt x="183938" y="3676"/>
                    <a:pt x="180262" y="0"/>
                    <a:pt x="175752" y="0"/>
                  </a:cubicBezTo>
                  <a:lnTo>
                    <a:pt x="49851" y="0"/>
                  </a:lnTo>
                  <a:cubicBezTo>
                    <a:pt x="48160" y="0"/>
                    <a:pt x="46787" y="1372"/>
                    <a:pt x="46787" y="3064"/>
                  </a:cubicBezTo>
                  <a:cubicBezTo>
                    <a:pt x="46787" y="4755"/>
                    <a:pt x="48160" y="6127"/>
                    <a:pt x="49851" y="6127"/>
                  </a:cubicBezTo>
                  <a:lnTo>
                    <a:pt x="175752" y="6127"/>
                  </a:lnTo>
                  <a:cubicBezTo>
                    <a:pt x="176880" y="6127"/>
                    <a:pt x="177811" y="7059"/>
                    <a:pt x="177811" y="8210"/>
                  </a:cubicBezTo>
                  <a:lnTo>
                    <a:pt x="177811" y="16249"/>
                  </a:lnTo>
                  <a:cubicBezTo>
                    <a:pt x="177811" y="17401"/>
                    <a:pt x="176880" y="18333"/>
                    <a:pt x="175752" y="18333"/>
                  </a:cubicBezTo>
                  <a:lnTo>
                    <a:pt x="8186" y="18333"/>
                  </a:lnTo>
                  <a:cubicBezTo>
                    <a:pt x="7059" y="18333"/>
                    <a:pt x="6127" y="17401"/>
                    <a:pt x="6127" y="16249"/>
                  </a:cubicBezTo>
                  <a:lnTo>
                    <a:pt x="6127" y="8210"/>
                  </a:lnTo>
                  <a:cubicBezTo>
                    <a:pt x="6127" y="7059"/>
                    <a:pt x="7059" y="6127"/>
                    <a:pt x="8186" y="6127"/>
                  </a:cubicBezTo>
                  <a:lnTo>
                    <a:pt x="37596" y="6127"/>
                  </a:lnTo>
                  <a:cubicBezTo>
                    <a:pt x="39288" y="6127"/>
                    <a:pt x="40660" y="4755"/>
                    <a:pt x="40660" y="3064"/>
                  </a:cubicBezTo>
                  <a:cubicBezTo>
                    <a:pt x="40660" y="1372"/>
                    <a:pt x="39288" y="0"/>
                    <a:pt x="37596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4"/>
          <p:cNvGrpSpPr/>
          <p:nvPr/>
        </p:nvGrpSpPr>
        <p:grpSpPr>
          <a:xfrm>
            <a:off x="7228278" y="1624251"/>
            <a:ext cx="540689" cy="557342"/>
            <a:chOff x="1272100" y="238125"/>
            <a:chExt cx="5072125" cy="5228350"/>
          </a:xfrm>
        </p:grpSpPr>
        <p:sp>
          <p:nvSpPr>
            <p:cNvPr id="1111" name="Google Shape;1111;p34"/>
            <p:cNvSpPr/>
            <p:nvPr/>
          </p:nvSpPr>
          <p:spPr>
            <a:xfrm>
              <a:off x="4669025" y="2586050"/>
              <a:ext cx="153200" cy="324150"/>
            </a:xfrm>
            <a:custGeom>
              <a:avLst/>
              <a:gdLst/>
              <a:ahLst/>
              <a:cxnLst/>
              <a:rect l="l" t="t" r="r" b="b"/>
              <a:pathLst>
                <a:path w="6128" h="12966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lnTo>
                    <a:pt x="0" y="9902"/>
                  </a:lnTo>
                  <a:cubicBezTo>
                    <a:pt x="0" y="11593"/>
                    <a:pt x="1373" y="12966"/>
                    <a:pt x="3064" y="12966"/>
                  </a:cubicBezTo>
                  <a:cubicBezTo>
                    <a:pt x="4755" y="12966"/>
                    <a:pt x="6127" y="11593"/>
                    <a:pt x="6127" y="9902"/>
                  </a:cubicBezTo>
                  <a:lnTo>
                    <a:pt x="6127" y="3064"/>
                  </a:ln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545250" y="3024750"/>
              <a:ext cx="401350" cy="153225"/>
            </a:xfrm>
            <a:custGeom>
              <a:avLst/>
              <a:gdLst/>
              <a:ahLst/>
              <a:cxnLst/>
              <a:rect l="l" t="t" r="r" b="b"/>
              <a:pathLst>
                <a:path w="16054" h="6129" extrusionOk="0">
                  <a:moveTo>
                    <a:pt x="3064" y="1"/>
                  </a:moveTo>
                  <a:cubicBezTo>
                    <a:pt x="1349" y="1"/>
                    <a:pt x="1" y="1373"/>
                    <a:pt x="1" y="3064"/>
                  </a:cubicBezTo>
                  <a:cubicBezTo>
                    <a:pt x="1" y="4756"/>
                    <a:pt x="1349" y="6128"/>
                    <a:pt x="3064" y="6128"/>
                  </a:cubicBezTo>
                  <a:lnTo>
                    <a:pt x="12990" y="6128"/>
                  </a:lnTo>
                  <a:cubicBezTo>
                    <a:pt x="14681" y="6128"/>
                    <a:pt x="16054" y="4756"/>
                    <a:pt x="16054" y="3064"/>
                  </a:cubicBezTo>
                  <a:cubicBezTo>
                    <a:pt x="16054" y="1373"/>
                    <a:pt x="14681" y="1"/>
                    <a:pt x="12990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2794100" y="2586050"/>
              <a:ext cx="153200" cy="324150"/>
            </a:xfrm>
            <a:custGeom>
              <a:avLst/>
              <a:gdLst/>
              <a:ahLst/>
              <a:cxnLst/>
              <a:rect l="l" t="t" r="r" b="b"/>
              <a:pathLst>
                <a:path w="6128" h="12966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lnTo>
                    <a:pt x="0" y="9902"/>
                  </a:lnTo>
                  <a:cubicBezTo>
                    <a:pt x="0" y="11593"/>
                    <a:pt x="1373" y="12966"/>
                    <a:pt x="3064" y="12966"/>
                  </a:cubicBezTo>
                  <a:cubicBezTo>
                    <a:pt x="4755" y="12966"/>
                    <a:pt x="6128" y="11593"/>
                    <a:pt x="6128" y="9902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2670325" y="3024750"/>
              <a:ext cx="401350" cy="153225"/>
            </a:xfrm>
            <a:custGeom>
              <a:avLst/>
              <a:gdLst/>
              <a:ahLst/>
              <a:cxnLst/>
              <a:rect l="l" t="t" r="r" b="b"/>
              <a:pathLst>
                <a:path w="16054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lnTo>
                    <a:pt x="12990" y="6128"/>
                  </a:lnTo>
                  <a:cubicBezTo>
                    <a:pt x="14681" y="6128"/>
                    <a:pt x="16054" y="4756"/>
                    <a:pt x="16054" y="3064"/>
                  </a:cubicBezTo>
                  <a:cubicBezTo>
                    <a:pt x="16054" y="1373"/>
                    <a:pt x="14681" y="1"/>
                    <a:pt x="12990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555100" y="2940425"/>
              <a:ext cx="506125" cy="227125"/>
            </a:xfrm>
            <a:custGeom>
              <a:avLst/>
              <a:gdLst/>
              <a:ahLst/>
              <a:cxnLst/>
              <a:rect l="l" t="t" r="r" b="b"/>
              <a:pathLst>
                <a:path w="20245" h="9085" extrusionOk="0">
                  <a:moveTo>
                    <a:pt x="3415" y="0"/>
                  </a:moveTo>
                  <a:cubicBezTo>
                    <a:pt x="2698" y="0"/>
                    <a:pt x="1979" y="248"/>
                    <a:pt x="1397" y="751"/>
                  </a:cubicBezTo>
                  <a:cubicBezTo>
                    <a:pt x="123" y="1879"/>
                    <a:pt x="0" y="3815"/>
                    <a:pt x="1103" y="5090"/>
                  </a:cubicBezTo>
                  <a:cubicBezTo>
                    <a:pt x="3334" y="7638"/>
                    <a:pt x="6618" y="9084"/>
                    <a:pt x="10122" y="9084"/>
                  </a:cubicBezTo>
                  <a:cubicBezTo>
                    <a:pt x="13627" y="9084"/>
                    <a:pt x="16911" y="7638"/>
                    <a:pt x="19142" y="5090"/>
                  </a:cubicBezTo>
                  <a:cubicBezTo>
                    <a:pt x="20245" y="3815"/>
                    <a:pt x="20122" y="1879"/>
                    <a:pt x="18848" y="751"/>
                  </a:cubicBezTo>
                  <a:cubicBezTo>
                    <a:pt x="18266" y="248"/>
                    <a:pt x="17547" y="0"/>
                    <a:pt x="16832" y="0"/>
                  </a:cubicBezTo>
                  <a:cubicBezTo>
                    <a:pt x="15980" y="0"/>
                    <a:pt x="15134" y="353"/>
                    <a:pt x="14534" y="1046"/>
                  </a:cubicBezTo>
                  <a:cubicBezTo>
                    <a:pt x="13456" y="2271"/>
                    <a:pt x="11863" y="2957"/>
                    <a:pt x="10122" y="2957"/>
                  </a:cubicBezTo>
                  <a:cubicBezTo>
                    <a:pt x="8407" y="2957"/>
                    <a:pt x="6789" y="2271"/>
                    <a:pt x="5735" y="1046"/>
                  </a:cubicBezTo>
                  <a:cubicBezTo>
                    <a:pt x="5122" y="353"/>
                    <a:pt x="4270" y="0"/>
                    <a:pt x="3415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1272100" y="238125"/>
              <a:ext cx="5072125" cy="5228350"/>
            </a:xfrm>
            <a:custGeom>
              <a:avLst/>
              <a:gdLst/>
              <a:ahLst/>
              <a:cxnLst/>
              <a:rect l="l" t="t" r="r" b="b"/>
              <a:pathLst>
                <a:path w="202885" h="209134" extrusionOk="0">
                  <a:moveTo>
                    <a:pt x="26029" y="68134"/>
                  </a:moveTo>
                  <a:cubicBezTo>
                    <a:pt x="25073" y="71124"/>
                    <a:pt x="24264" y="74164"/>
                    <a:pt x="23652" y="77252"/>
                  </a:cubicBezTo>
                  <a:cubicBezTo>
                    <a:pt x="22990" y="80438"/>
                    <a:pt x="22524" y="83673"/>
                    <a:pt x="22255" y="86933"/>
                  </a:cubicBezTo>
                  <a:cubicBezTo>
                    <a:pt x="22255" y="86957"/>
                    <a:pt x="21985" y="86982"/>
                    <a:pt x="21936" y="86982"/>
                  </a:cubicBezTo>
                  <a:cubicBezTo>
                    <a:pt x="19902" y="87300"/>
                    <a:pt x="17917" y="87913"/>
                    <a:pt x="16103" y="88844"/>
                  </a:cubicBezTo>
                  <a:cubicBezTo>
                    <a:pt x="16495" y="81786"/>
                    <a:pt x="17721" y="74850"/>
                    <a:pt x="19730" y="68134"/>
                  </a:cubicBezTo>
                  <a:close/>
                  <a:moveTo>
                    <a:pt x="183179" y="68134"/>
                  </a:moveTo>
                  <a:cubicBezTo>
                    <a:pt x="185164" y="74850"/>
                    <a:pt x="186390" y="81786"/>
                    <a:pt x="186782" y="88844"/>
                  </a:cubicBezTo>
                  <a:cubicBezTo>
                    <a:pt x="184968" y="87913"/>
                    <a:pt x="183008" y="87300"/>
                    <a:pt x="180949" y="86982"/>
                  </a:cubicBezTo>
                  <a:cubicBezTo>
                    <a:pt x="180924" y="86982"/>
                    <a:pt x="180630" y="86957"/>
                    <a:pt x="180630" y="86933"/>
                  </a:cubicBezTo>
                  <a:cubicBezTo>
                    <a:pt x="180508" y="85364"/>
                    <a:pt x="180336" y="83795"/>
                    <a:pt x="180116" y="82251"/>
                  </a:cubicBezTo>
                  <a:cubicBezTo>
                    <a:pt x="179429" y="77472"/>
                    <a:pt x="178351" y="72718"/>
                    <a:pt x="176856" y="68134"/>
                  </a:cubicBezTo>
                  <a:close/>
                  <a:moveTo>
                    <a:pt x="21961" y="93231"/>
                  </a:moveTo>
                  <a:cubicBezTo>
                    <a:pt x="21838" y="102471"/>
                    <a:pt x="23235" y="111735"/>
                    <a:pt x="26127" y="120534"/>
                  </a:cubicBezTo>
                  <a:cubicBezTo>
                    <a:pt x="25759" y="120559"/>
                    <a:pt x="25392" y="120583"/>
                    <a:pt x="25024" y="120583"/>
                  </a:cubicBezTo>
                  <a:cubicBezTo>
                    <a:pt x="17377" y="120583"/>
                    <a:pt x="11152" y="114358"/>
                    <a:pt x="11152" y="106736"/>
                  </a:cubicBezTo>
                  <a:cubicBezTo>
                    <a:pt x="11152" y="100363"/>
                    <a:pt x="15711" y="94677"/>
                    <a:pt x="21936" y="93231"/>
                  </a:cubicBezTo>
                  <a:close/>
                  <a:moveTo>
                    <a:pt x="180949" y="93231"/>
                  </a:moveTo>
                  <a:cubicBezTo>
                    <a:pt x="187125" y="94604"/>
                    <a:pt x="191733" y="100363"/>
                    <a:pt x="191733" y="106736"/>
                  </a:cubicBezTo>
                  <a:cubicBezTo>
                    <a:pt x="191733" y="114358"/>
                    <a:pt x="185508" y="120583"/>
                    <a:pt x="177885" y="120583"/>
                  </a:cubicBezTo>
                  <a:cubicBezTo>
                    <a:pt x="177518" y="120583"/>
                    <a:pt x="177126" y="120559"/>
                    <a:pt x="176758" y="120534"/>
                  </a:cubicBezTo>
                  <a:cubicBezTo>
                    <a:pt x="178890" y="114064"/>
                    <a:pt x="180189" y="107397"/>
                    <a:pt x="180704" y="100584"/>
                  </a:cubicBezTo>
                  <a:cubicBezTo>
                    <a:pt x="180875" y="98133"/>
                    <a:pt x="180973" y="95682"/>
                    <a:pt x="180924" y="93231"/>
                  </a:cubicBezTo>
                  <a:close/>
                  <a:moveTo>
                    <a:pt x="170386" y="68134"/>
                  </a:moveTo>
                  <a:cubicBezTo>
                    <a:pt x="172003" y="72693"/>
                    <a:pt x="173180" y="77399"/>
                    <a:pt x="173915" y="82178"/>
                  </a:cubicBezTo>
                  <a:cubicBezTo>
                    <a:pt x="174993" y="89334"/>
                    <a:pt x="175189" y="96761"/>
                    <a:pt x="174209" y="103942"/>
                  </a:cubicBezTo>
                  <a:cubicBezTo>
                    <a:pt x="170141" y="136832"/>
                    <a:pt x="145705" y="163228"/>
                    <a:pt x="114481" y="169062"/>
                  </a:cubicBezTo>
                  <a:cubicBezTo>
                    <a:pt x="110192" y="169858"/>
                    <a:pt x="105823" y="170256"/>
                    <a:pt x="101452" y="170256"/>
                  </a:cubicBezTo>
                  <a:cubicBezTo>
                    <a:pt x="97080" y="170256"/>
                    <a:pt x="92705" y="169858"/>
                    <a:pt x="88404" y="169062"/>
                  </a:cubicBezTo>
                  <a:cubicBezTo>
                    <a:pt x="57180" y="163228"/>
                    <a:pt x="32744" y="136832"/>
                    <a:pt x="28676" y="103942"/>
                  </a:cubicBezTo>
                  <a:cubicBezTo>
                    <a:pt x="27181" y="91932"/>
                    <a:pt x="28480" y="79555"/>
                    <a:pt x="32499" y="68134"/>
                  </a:cubicBezTo>
                  <a:close/>
                  <a:moveTo>
                    <a:pt x="105094" y="176292"/>
                  </a:moveTo>
                  <a:lnTo>
                    <a:pt x="105094" y="177051"/>
                  </a:lnTo>
                  <a:cubicBezTo>
                    <a:pt x="105094" y="179012"/>
                    <a:pt x="103428" y="180703"/>
                    <a:pt x="101442" y="180703"/>
                  </a:cubicBezTo>
                  <a:cubicBezTo>
                    <a:pt x="99457" y="180703"/>
                    <a:pt x="97815" y="179012"/>
                    <a:pt x="97815" y="177051"/>
                  </a:cubicBezTo>
                  <a:lnTo>
                    <a:pt x="97815" y="176292"/>
                  </a:lnTo>
                  <a:cubicBezTo>
                    <a:pt x="99028" y="176353"/>
                    <a:pt x="100242" y="176384"/>
                    <a:pt x="101455" y="176384"/>
                  </a:cubicBezTo>
                  <a:cubicBezTo>
                    <a:pt x="102668" y="176384"/>
                    <a:pt x="103881" y="176353"/>
                    <a:pt x="105094" y="176292"/>
                  </a:cubicBezTo>
                  <a:close/>
                  <a:moveTo>
                    <a:pt x="77007" y="172419"/>
                  </a:moveTo>
                  <a:cubicBezTo>
                    <a:pt x="81051" y="173767"/>
                    <a:pt x="85169" y="174772"/>
                    <a:pt x="89335" y="175434"/>
                  </a:cubicBezTo>
                  <a:cubicBezTo>
                    <a:pt x="89360" y="175434"/>
                    <a:pt x="91614" y="175752"/>
                    <a:pt x="91688" y="175752"/>
                  </a:cubicBezTo>
                  <a:lnTo>
                    <a:pt x="91688" y="177051"/>
                  </a:lnTo>
                  <a:cubicBezTo>
                    <a:pt x="91688" y="178988"/>
                    <a:pt x="92252" y="180801"/>
                    <a:pt x="93232" y="182321"/>
                  </a:cubicBezTo>
                  <a:cubicBezTo>
                    <a:pt x="92521" y="184110"/>
                    <a:pt x="91467" y="187026"/>
                    <a:pt x="90904" y="190139"/>
                  </a:cubicBezTo>
                  <a:cubicBezTo>
                    <a:pt x="88551" y="189061"/>
                    <a:pt x="86321" y="187762"/>
                    <a:pt x="84213" y="186267"/>
                  </a:cubicBezTo>
                  <a:cubicBezTo>
                    <a:pt x="80218" y="183473"/>
                    <a:pt x="76689" y="180041"/>
                    <a:pt x="73699" y="176218"/>
                  </a:cubicBezTo>
                  <a:cubicBezTo>
                    <a:pt x="73699" y="176194"/>
                    <a:pt x="73699" y="176194"/>
                    <a:pt x="73674" y="176169"/>
                  </a:cubicBezTo>
                  <a:cubicBezTo>
                    <a:pt x="74998" y="174527"/>
                    <a:pt x="76174" y="173277"/>
                    <a:pt x="77007" y="172419"/>
                  </a:cubicBezTo>
                  <a:close/>
                  <a:moveTo>
                    <a:pt x="125878" y="172419"/>
                  </a:moveTo>
                  <a:cubicBezTo>
                    <a:pt x="126711" y="173277"/>
                    <a:pt x="127887" y="174527"/>
                    <a:pt x="129211" y="176169"/>
                  </a:cubicBezTo>
                  <a:cubicBezTo>
                    <a:pt x="126809" y="179306"/>
                    <a:pt x="120951" y="185997"/>
                    <a:pt x="112006" y="190139"/>
                  </a:cubicBezTo>
                  <a:cubicBezTo>
                    <a:pt x="111418" y="187026"/>
                    <a:pt x="110388" y="184110"/>
                    <a:pt x="109653" y="182321"/>
                  </a:cubicBezTo>
                  <a:cubicBezTo>
                    <a:pt x="110633" y="180801"/>
                    <a:pt x="111221" y="178988"/>
                    <a:pt x="111221" y="177051"/>
                  </a:cubicBezTo>
                  <a:lnTo>
                    <a:pt x="111221" y="175777"/>
                  </a:lnTo>
                  <a:cubicBezTo>
                    <a:pt x="111270" y="175752"/>
                    <a:pt x="113525" y="175434"/>
                    <a:pt x="113550" y="175434"/>
                  </a:cubicBezTo>
                  <a:cubicBezTo>
                    <a:pt x="117716" y="174772"/>
                    <a:pt x="121858" y="173767"/>
                    <a:pt x="125878" y="172419"/>
                  </a:cubicBezTo>
                  <a:close/>
                  <a:moveTo>
                    <a:pt x="104604" y="186291"/>
                  </a:moveTo>
                  <a:cubicBezTo>
                    <a:pt x="105217" y="188056"/>
                    <a:pt x="105854" y="190237"/>
                    <a:pt x="106148" y="192296"/>
                  </a:cubicBezTo>
                  <a:cubicBezTo>
                    <a:pt x="106173" y="192418"/>
                    <a:pt x="101859" y="193227"/>
                    <a:pt x="101442" y="193276"/>
                  </a:cubicBezTo>
                  <a:cubicBezTo>
                    <a:pt x="100021" y="193080"/>
                    <a:pt x="96908" y="192345"/>
                    <a:pt x="96737" y="192296"/>
                  </a:cubicBezTo>
                  <a:cubicBezTo>
                    <a:pt x="97031" y="190164"/>
                    <a:pt x="97693" y="187982"/>
                    <a:pt x="98281" y="186291"/>
                  </a:cubicBezTo>
                  <a:cubicBezTo>
                    <a:pt x="99286" y="186634"/>
                    <a:pt x="100364" y="186830"/>
                    <a:pt x="101442" y="186830"/>
                  </a:cubicBezTo>
                  <a:cubicBezTo>
                    <a:pt x="102521" y="186830"/>
                    <a:pt x="103599" y="186634"/>
                    <a:pt x="104604" y="186291"/>
                  </a:cubicBezTo>
                  <a:close/>
                  <a:moveTo>
                    <a:pt x="132961" y="181340"/>
                  </a:moveTo>
                  <a:cubicBezTo>
                    <a:pt x="136539" y="186879"/>
                    <a:pt x="140044" y="194355"/>
                    <a:pt x="140730" y="203006"/>
                  </a:cubicBezTo>
                  <a:lnTo>
                    <a:pt x="62179" y="203006"/>
                  </a:lnTo>
                  <a:cubicBezTo>
                    <a:pt x="62866" y="194355"/>
                    <a:pt x="66346" y="186879"/>
                    <a:pt x="69924" y="181340"/>
                  </a:cubicBezTo>
                  <a:cubicBezTo>
                    <a:pt x="73527" y="185727"/>
                    <a:pt x="80708" y="193007"/>
                    <a:pt x="91320" y="196977"/>
                  </a:cubicBezTo>
                  <a:cubicBezTo>
                    <a:pt x="94457" y="198178"/>
                    <a:pt x="97742" y="198987"/>
                    <a:pt x="101050" y="199403"/>
                  </a:cubicBezTo>
                  <a:cubicBezTo>
                    <a:pt x="101185" y="199428"/>
                    <a:pt x="101320" y="199440"/>
                    <a:pt x="101452" y="199440"/>
                  </a:cubicBezTo>
                  <a:cubicBezTo>
                    <a:pt x="101583" y="199440"/>
                    <a:pt x="101712" y="199428"/>
                    <a:pt x="101835" y="199403"/>
                  </a:cubicBezTo>
                  <a:cubicBezTo>
                    <a:pt x="105143" y="198987"/>
                    <a:pt x="108452" y="198202"/>
                    <a:pt x="111565" y="196977"/>
                  </a:cubicBezTo>
                  <a:cubicBezTo>
                    <a:pt x="122201" y="193007"/>
                    <a:pt x="129358" y="185727"/>
                    <a:pt x="132961" y="181340"/>
                  </a:cubicBezTo>
                  <a:close/>
                  <a:moveTo>
                    <a:pt x="7892" y="0"/>
                  </a:moveTo>
                  <a:cubicBezTo>
                    <a:pt x="3554" y="0"/>
                    <a:pt x="1" y="3529"/>
                    <a:pt x="1" y="7867"/>
                  </a:cubicBezTo>
                  <a:lnTo>
                    <a:pt x="1" y="20367"/>
                  </a:lnTo>
                  <a:cubicBezTo>
                    <a:pt x="1" y="24705"/>
                    <a:pt x="3554" y="28234"/>
                    <a:pt x="7892" y="28234"/>
                  </a:cubicBezTo>
                  <a:lnTo>
                    <a:pt x="14412" y="28234"/>
                  </a:lnTo>
                  <a:lnTo>
                    <a:pt x="14412" y="64605"/>
                  </a:lnTo>
                  <a:cubicBezTo>
                    <a:pt x="11397" y="73992"/>
                    <a:pt x="9853" y="83795"/>
                    <a:pt x="9829" y="93771"/>
                  </a:cubicBezTo>
                  <a:cubicBezTo>
                    <a:pt x="6839" y="97275"/>
                    <a:pt x="5025" y="101785"/>
                    <a:pt x="5025" y="106736"/>
                  </a:cubicBezTo>
                  <a:cubicBezTo>
                    <a:pt x="5025" y="117740"/>
                    <a:pt x="13995" y="126710"/>
                    <a:pt x="25024" y="126710"/>
                  </a:cubicBezTo>
                  <a:cubicBezTo>
                    <a:pt x="26127" y="126710"/>
                    <a:pt x="27230" y="126612"/>
                    <a:pt x="28333" y="126416"/>
                  </a:cubicBezTo>
                  <a:cubicBezTo>
                    <a:pt x="36445" y="146072"/>
                    <a:pt x="51788" y="161782"/>
                    <a:pt x="70856" y="170042"/>
                  </a:cubicBezTo>
                  <a:cubicBezTo>
                    <a:pt x="69826" y="171194"/>
                    <a:pt x="68650" y="172591"/>
                    <a:pt x="67400" y="174257"/>
                  </a:cubicBezTo>
                  <a:cubicBezTo>
                    <a:pt x="62179" y="181242"/>
                    <a:pt x="55930" y="192418"/>
                    <a:pt x="55930" y="206070"/>
                  </a:cubicBezTo>
                  <a:cubicBezTo>
                    <a:pt x="55930" y="207761"/>
                    <a:pt x="57302" y="209133"/>
                    <a:pt x="58993" y="209133"/>
                  </a:cubicBezTo>
                  <a:lnTo>
                    <a:pt x="143916" y="209133"/>
                  </a:lnTo>
                  <a:cubicBezTo>
                    <a:pt x="145607" y="209133"/>
                    <a:pt x="146980" y="207761"/>
                    <a:pt x="146980" y="206070"/>
                  </a:cubicBezTo>
                  <a:cubicBezTo>
                    <a:pt x="146980" y="192418"/>
                    <a:pt x="140730" y="181242"/>
                    <a:pt x="135485" y="174257"/>
                  </a:cubicBezTo>
                  <a:cubicBezTo>
                    <a:pt x="134235" y="172591"/>
                    <a:pt x="133059" y="171194"/>
                    <a:pt x="132054" y="170042"/>
                  </a:cubicBezTo>
                  <a:cubicBezTo>
                    <a:pt x="151122" y="161782"/>
                    <a:pt x="166440" y="146072"/>
                    <a:pt x="174577" y="126416"/>
                  </a:cubicBezTo>
                  <a:cubicBezTo>
                    <a:pt x="175655" y="126612"/>
                    <a:pt x="176758" y="126710"/>
                    <a:pt x="177885" y="126710"/>
                  </a:cubicBezTo>
                  <a:cubicBezTo>
                    <a:pt x="188890" y="126710"/>
                    <a:pt x="197860" y="117740"/>
                    <a:pt x="197860" y="106736"/>
                  </a:cubicBezTo>
                  <a:cubicBezTo>
                    <a:pt x="197860" y="101785"/>
                    <a:pt x="196046" y="97275"/>
                    <a:pt x="193081" y="93771"/>
                  </a:cubicBezTo>
                  <a:cubicBezTo>
                    <a:pt x="193032" y="83795"/>
                    <a:pt x="191488" y="73992"/>
                    <a:pt x="188498" y="64605"/>
                  </a:cubicBezTo>
                  <a:lnTo>
                    <a:pt x="188498" y="28234"/>
                  </a:lnTo>
                  <a:lnTo>
                    <a:pt x="195017" y="28234"/>
                  </a:lnTo>
                  <a:cubicBezTo>
                    <a:pt x="199355" y="28234"/>
                    <a:pt x="202884" y="24705"/>
                    <a:pt x="202884" y="20367"/>
                  </a:cubicBezTo>
                  <a:lnTo>
                    <a:pt x="202884" y="7867"/>
                  </a:lnTo>
                  <a:cubicBezTo>
                    <a:pt x="202884" y="3529"/>
                    <a:pt x="199355" y="0"/>
                    <a:pt x="195017" y="0"/>
                  </a:cubicBezTo>
                  <a:lnTo>
                    <a:pt x="53773" y="0"/>
                  </a:lnTo>
                  <a:cubicBezTo>
                    <a:pt x="52082" y="0"/>
                    <a:pt x="50709" y="1372"/>
                    <a:pt x="50709" y="3064"/>
                  </a:cubicBezTo>
                  <a:cubicBezTo>
                    <a:pt x="50709" y="4755"/>
                    <a:pt x="52082" y="6127"/>
                    <a:pt x="53773" y="6127"/>
                  </a:cubicBezTo>
                  <a:lnTo>
                    <a:pt x="195017" y="6127"/>
                  </a:lnTo>
                  <a:cubicBezTo>
                    <a:pt x="195973" y="6127"/>
                    <a:pt x="196757" y="6911"/>
                    <a:pt x="196757" y="7867"/>
                  </a:cubicBezTo>
                  <a:lnTo>
                    <a:pt x="196757" y="20367"/>
                  </a:lnTo>
                  <a:cubicBezTo>
                    <a:pt x="196757" y="21323"/>
                    <a:pt x="195973" y="22107"/>
                    <a:pt x="195017" y="22107"/>
                  </a:cubicBezTo>
                  <a:lnTo>
                    <a:pt x="154259" y="22107"/>
                  </a:lnTo>
                  <a:cubicBezTo>
                    <a:pt x="152617" y="22107"/>
                    <a:pt x="151195" y="23528"/>
                    <a:pt x="151195" y="25171"/>
                  </a:cubicBezTo>
                  <a:cubicBezTo>
                    <a:pt x="151195" y="26813"/>
                    <a:pt x="152617" y="28234"/>
                    <a:pt x="154259" y="28234"/>
                  </a:cubicBezTo>
                  <a:lnTo>
                    <a:pt x="182370" y="28234"/>
                  </a:lnTo>
                  <a:lnTo>
                    <a:pt x="182370" y="62007"/>
                  </a:lnTo>
                  <a:lnTo>
                    <a:pt x="20539" y="62007"/>
                  </a:lnTo>
                  <a:lnTo>
                    <a:pt x="20539" y="28234"/>
                  </a:lnTo>
                  <a:lnTo>
                    <a:pt x="142004" y="28234"/>
                  </a:lnTo>
                  <a:cubicBezTo>
                    <a:pt x="143671" y="28234"/>
                    <a:pt x="145068" y="26837"/>
                    <a:pt x="145068" y="25171"/>
                  </a:cubicBezTo>
                  <a:cubicBezTo>
                    <a:pt x="145068" y="23528"/>
                    <a:pt x="143647" y="22107"/>
                    <a:pt x="142004" y="22107"/>
                  </a:cubicBezTo>
                  <a:lnTo>
                    <a:pt x="7892" y="22107"/>
                  </a:lnTo>
                  <a:cubicBezTo>
                    <a:pt x="6912" y="22107"/>
                    <a:pt x="6128" y="21323"/>
                    <a:pt x="6128" y="20367"/>
                  </a:cubicBezTo>
                  <a:lnTo>
                    <a:pt x="6128" y="7867"/>
                  </a:lnTo>
                  <a:cubicBezTo>
                    <a:pt x="6128" y="6911"/>
                    <a:pt x="6912" y="6127"/>
                    <a:pt x="7892" y="6127"/>
                  </a:cubicBezTo>
                  <a:lnTo>
                    <a:pt x="41519" y="6127"/>
                  </a:lnTo>
                  <a:cubicBezTo>
                    <a:pt x="43210" y="6127"/>
                    <a:pt x="44582" y="4755"/>
                    <a:pt x="44582" y="3064"/>
                  </a:cubicBezTo>
                  <a:cubicBezTo>
                    <a:pt x="44582" y="1372"/>
                    <a:pt x="43210" y="0"/>
                    <a:pt x="41519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34"/>
          <p:cNvGrpSpPr/>
          <p:nvPr/>
        </p:nvGrpSpPr>
        <p:grpSpPr>
          <a:xfrm>
            <a:off x="4294701" y="1623994"/>
            <a:ext cx="540542" cy="557865"/>
            <a:chOff x="1272100" y="238125"/>
            <a:chExt cx="5066000" cy="5228350"/>
          </a:xfrm>
        </p:grpSpPr>
        <p:sp>
          <p:nvSpPr>
            <p:cNvPr id="1118" name="Google Shape;1118;p34"/>
            <p:cNvSpPr/>
            <p:nvPr/>
          </p:nvSpPr>
          <p:spPr>
            <a:xfrm>
              <a:off x="4685575" y="2625875"/>
              <a:ext cx="153200" cy="318650"/>
            </a:xfrm>
            <a:custGeom>
              <a:avLst/>
              <a:gdLst/>
              <a:ahLst/>
              <a:cxnLst/>
              <a:rect l="l" t="t" r="r" b="b"/>
              <a:pathLst>
                <a:path w="6128" h="12746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lnTo>
                    <a:pt x="0" y="9682"/>
                  </a:lnTo>
                  <a:cubicBezTo>
                    <a:pt x="0" y="11373"/>
                    <a:pt x="1373" y="12745"/>
                    <a:pt x="3064" y="12745"/>
                  </a:cubicBezTo>
                  <a:cubicBezTo>
                    <a:pt x="4755" y="12745"/>
                    <a:pt x="6127" y="11373"/>
                    <a:pt x="6127" y="9682"/>
                  </a:cubicBezTo>
                  <a:lnTo>
                    <a:pt x="6127" y="3064"/>
                  </a:ln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4558725" y="3065200"/>
              <a:ext cx="406875" cy="153200"/>
            </a:xfrm>
            <a:custGeom>
              <a:avLst/>
              <a:gdLst/>
              <a:ahLst/>
              <a:cxnLst/>
              <a:rect l="l" t="t" r="r" b="b"/>
              <a:pathLst>
                <a:path w="16275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lnTo>
                    <a:pt x="13211" y="6128"/>
                  </a:lnTo>
                  <a:cubicBezTo>
                    <a:pt x="14902" y="6128"/>
                    <a:pt x="16275" y="4755"/>
                    <a:pt x="16275" y="3064"/>
                  </a:cubicBezTo>
                  <a:cubicBezTo>
                    <a:pt x="16275" y="1373"/>
                    <a:pt x="14902" y="0"/>
                    <a:pt x="13211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2771425" y="2625875"/>
              <a:ext cx="153200" cy="318650"/>
            </a:xfrm>
            <a:custGeom>
              <a:avLst/>
              <a:gdLst/>
              <a:ahLst/>
              <a:cxnLst/>
              <a:rect l="l" t="t" r="r" b="b"/>
              <a:pathLst>
                <a:path w="6128" h="12746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9682"/>
                  </a:lnTo>
                  <a:cubicBezTo>
                    <a:pt x="1" y="11373"/>
                    <a:pt x="1373" y="12745"/>
                    <a:pt x="3064" y="12745"/>
                  </a:cubicBezTo>
                  <a:cubicBezTo>
                    <a:pt x="4755" y="12745"/>
                    <a:pt x="6128" y="11373"/>
                    <a:pt x="6128" y="9682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2644600" y="3065200"/>
              <a:ext cx="406875" cy="153200"/>
            </a:xfrm>
            <a:custGeom>
              <a:avLst/>
              <a:gdLst/>
              <a:ahLst/>
              <a:cxnLst/>
              <a:rect l="l" t="t" r="r" b="b"/>
              <a:pathLst>
                <a:path w="1627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lnTo>
                    <a:pt x="13211" y="6128"/>
                  </a:lnTo>
                  <a:cubicBezTo>
                    <a:pt x="14902" y="6128"/>
                    <a:pt x="16274" y="4755"/>
                    <a:pt x="16274" y="3064"/>
                  </a:cubicBezTo>
                  <a:cubicBezTo>
                    <a:pt x="16274" y="1373"/>
                    <a:pt x="14902" y="0"/>
                    <a:pt x="13211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3548350" y="2978775"/>
              <a:ext cx="513500" cy="229225"/>
            </a:xfrm>
            <a:custGeom>
              <a:avLst/>
              <a:gdLst/>
              <a:ahLst/>
              <a:cxnLst/>
              <a:rect l="l" t="t" r="r" b="b"/>
              <a:pathLst>
                <a:path w="20540" h="9169" extrusionOk="0">
                  <a:moveTo>
                    <a:pt x="3410" y="0"/>
                  </a:moveTo>
                  <a:cubicBezTo>
                    <a:pt x="2699" y="0"/>
                    <a:pt x="1990" y="249"/>
                    <a:pt x="1422" y="762"/>
                  </a:cubicBezTo>
                  <a:cubicBezTo>
                    <a:pt x="148" y="1864"/>
                    <a:pt x="1" y="3801"/>
                    <a:pt x="1128" y="5075"/>
                  </a:cubicBezTo>
                  <a:cubicBezTo>
                    <a:pt x="3383" y="7673"/>
                    <a:pt x="6716" y="9168"/>
                    <a:pt x="10270" y="9168"/>
                  </a:cubicBezTo>
                  <a:cubicBezTo>
                    <a:pt x="13824" y="9168"/>
                    <a:pt x="17157" y="7673"/>
                    <a:pt x="19436" y="5075"/>
                  </a:cubicBezTo>
                  <a:cubicBezTo>
                    <a:pt x="20539" y="3801"/>
                    <a:pt x="20417" y="1864"/>
                    <a:pt x="19142" y="762"/>
                  </a:cubicBezTo>
                  <a:cubicBezTo>
                    <a:pt x="18563" y="249"/>
                    <a:pt x="17848" y="0"/>
                    <a:pt x="17134" y="0"/>
                  </a:cubicBezTo>
                  <a:cubicBezTo>
                    <a:pt x="16276" y="0"/>
                    <a:pt x="15419" y="360"/>
                    <a:pt x="14804" y="1056"/>
                  </a:cubicBezTo>
                  <a:cubicBezTo>
                    <a:pt x="13726" y="2306"/>
                    <a:pt x="12059" y="3041"/>
                    <a:pt x="10270" y="3041"/>
                  </a:cubicBezTo>
                  <a:cubicBezTo>
                    <a:pt x="8481" y="3041"/>
                    <a:pt x="6839" y="2306"/>
                    <a:pt x="5736" y="1056"/>
                  </a:cubicBezTo>
                  <a:cubicBezTo>
                    <a:pt x="5120" y="360"/>
                    <a:pt x="4264" y="0"/>
                    <a:pt x="3410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1272100" y="238125"/>
              <a:ext cx="5066000" cy="5228350"/>
            </a:xfrm>
            <a:custGeom>
              <a:avLst/>
              <a:gdLst/>
              <a:ahLst/>
              <a:cxnLst/>
              <a:rect l="l" t="t" r="r" b="b"/>
              <a:pathLst>
                <a:path w="202640" h="209134" extrusionOk="0">
                  <a:moveTo>
                    <a:pt x="184527" y="26886"/>
                  </a:moveTo>
                  <a:lnTo>
                    <a:pt x="184527" y="65071"/>
                  </a:lnTo>
                  <a:lnTo>
                    <a:pt x="159136" y="65071"/>
                  </a:lnTo>
                  <a:cubicBezTo>
                    <a:pt x="157445" y="65071"/>
                    <a:pt x="156073" y="66443"/>
                    <a:pt x="156073" y="68134"/>
                  </a:cubicBezTo>
                  <a:cubicBezTo>
                    <a:pt x="156073" y="69825"/>
                    <a:pt x="157445" y="71198"/>
                    <a:pt x="159136" y="71198"/>
                  </a:cubicBezTo>
                  <a:lnTo>
                    <a:pt x="185017" y="71198"/>
                  </a:lnTo>
                  <a:cubicBezTo>
                    <a:pt x="185998" y="76810"/>
                    <a:pt x="186684" y="82570"/>
                    <a:pt x="187052" y="88403"/>
                  </a:cubicBezTo>
                  <a:cubicBezTo>
                    <a:pt x="185438" y="87959"/>
                    <a:pt x="183779" y="87715"/>
                    <a:pt x="182119" y="87715"/>
                  </a:cubicBezTo>
                  <a:cubicBezTo>
                    <a:pt x="182039" y="87715"/>
                    <a:pt x="181960" y="87716"/>
                    <a:pt x="181880" y="87717"/>
                  </a:cubicBezTo>
                  <a:cubicBezTo>
                    <a:pt x="181807" y="87717"/>
                    <a:pt x="181709" y="87717"/>
                    <a:pt x="181635" y="87692"/>
                  </a:cubicBezTo>
                  <a:cubicBezTo>
                    <a:pt x="181194" y="87423"/>
                    <a:pt x="180655" y="87276"/>
                    <a:pt x="180116" y="87276"/>
                  </a:cubicBezTo>
                  <a:lnTo>
                    <a:pt x="22524" y="87276"/>
                  </a:lnTo>
                  <a:cubicBezTo>
                    <a:pt x="22402" y="87276"/>
                    <a:pt x="22083" y="87300"/>
                    <a:pt x="22059" y="87325"/>
                  </a:cubicBezTo>
                  <a:cubicBezTo>
                    <a:pt x="21666" y="87374"/>
                    <a:pt x="21299" y="87496"/>
                    <a:pt x="20956" y="87717"/>
                  </a:cubicBezTo>
                  <a:cubicBezTo>
                    <a:pt x="20803" y="87713"/>
                    <a:pt x="20651" y="87711"/>
                    <a:pt x="20500" y="87711"/>
                  </a:cubicBezTo>
                  <a:cubicBezTo>
                    <a:pt x="18842" y="87711"/>
                    <a:pt x="17207" y="87954"/>
                    <a:pt x="15613" y="88403"/>
                  </a:cubicBezTo>
                  <a:cubicBezTo>
                    <a:pt x="15956" y="82570"/>
                    <a:pt x="16642" y="76810"/>
                    <a:pt x="17622" y="71198"/>
                  </a:cubicBezTo>
                  <a:lnTo>
                    <a:pt x="146882" y="71198"/>
                  </a:lnTo>
                  <a:cubicBezTo>
                    <a:pt x="148573" y="71198"/>
                    <a:pt x="149945" y="69825"/>
                    <a:pt x="149945" y="68134"/>
                  </a:cubicBezTo>
                  <a:cubicBezTo>
                    <a:pt x="149945" y="66443"/>
                    <a:pt x="148573" y="65071"/>
                    <a:pt x="146882" y="65071"/>
                  </a:cubicBezTo>
                  <a:lnTo>
                    <a:pt x="18137" y="65071"/>
                  </a:lnTo>
                  <a:lnTo>
                    <a:pt x="18137" y="26886"/>
                  </a:lnTo>
                  <a:close/>
                  <a:moveTo>
                    <a:pt x="19559" y="93893"/>
                  </a:moveTo>
                  <a:cubicBezTo>
                    <a:pt x="19559" y="93918"/>
                    <a:pt x="19559" y="93942"/>
                    <a:pt x="19559" y="93967"/>
                  </a:cubicBezTo>
                  <a:cubicBezTo>
                    <a:pt x="19926" y="102373"/>
                    <a:pt x="21666" y="110755"/>
                    <a:pt x="24681" y="118647"/>
                  </a:cubicBezTo>
                  <a:cubicBezTo>
                    <a:pt x="23402" y="119062"/>
                    <a:pt x="22062" y="119267"/>
                    <a:pt x="20724" y="119267"/>
                  </a:cubicBezTo>
                  <a:cubicBezTo>
                    <a:pt x="18344" y="119267"/>
                    <a:pt x="15970" y="118619"/>
                    <a:pt x="13946" y="117348"/>
                  </a:cubicBezTo>
                  <a:cubicBezTo>
                    <a:pt x="10343" y="115118"/>
                    <a:pt x="7942" y="111123"/>
                    <a:pt x="7942" y="106564"/>
                  </a:cubicBezTo>
                  <a:cubicBezTo>
                    <a:pt x="7942" y="102006"/>
                    <a:pt x="10368" y="97986"/>
                    <a:pt x="13971" y="95731"/>
                  </a:cubicBezTo>
                  <a:cubicBezTo>
                    <a:pt x="15662" y="94702"/>
                    <a:pt x="17573" y="94065"/>
                    <a:pt x="19559" y="93893"/>
                  </a:cubicBezTo>
                  <a:close/>
                  <a:moveTo>
                    <a:pt x="183132" y="93888"/>
                  </a:moveTo>
                  <a:cubicBezTo>
                    <a:pt x="183352" y="93888"/>
                    <a:pt x="184909" y="94166"/>
                    <a:pt x="185091" y="94212"/>
                  </a:cubicBezTo>
                  <a:cubicBezTo>
                    <a:pt x="190679" y="95584"/>
                    <a:pt x="194698" y="100829"/>
                    <a:pt x="194698" y="106564"/>
                  </a:cubicBezTo>
                  <a:cubicBezTo>
                    <a:pt x="194698" y="111098"/>
                    <a:pt x="192296" y="115118"/>
                    <a:pt x="188694" y="117348"/>
                  </a:cubicBezTo>
                  <a:cubicBezTo>
                    <a:pt x="186708" y="118598"/>
                    <a:pt x="184331" y="119284"/>
                    <a:pt x="181978" y="119284"/>
                  </a:cubicBezTo>
                  <a:cubicBezTo>
                    <a:pt x="181660" y="119284"/>
                    <a:pt x="177910" y="118819"/>
                    <a:pt x="177983" y="118647"/>
                  </a:cubicBezTo>
                  <a:cubicBezTo>
                    <a:pt x="179969" y="113451"/>
                    <a:pt x="181366" y="108108"/>
                    <a:pt x="182223" y="102643"/>
                  </a:cubicBezTo>
                  <a:cubicBezTo>
                    <a:pt x="182665" y="99775"/>
                    <a:pt x="182959" y="96859"/>
                    <a:pt x="183106" y="93967"/>
                  </a:cubicBezTo>
                  <a:cubicBezTo>
                    <a:pt x="183106" y="93942"/>
                    <a:pt x="183106" y="93918"/>
                    <a:pt x="183106" y="93893"/>
                  </a:cubicBezTo>
                  <a:cubicBezTo>
                    <a:pt x="183106" y="93890"/>
                    <a:pt x="183115" y="93888"/>
                    <a:pt x="183132" y="93888"/>
                  </a:cubicBezTo>
                  <a:close/>
                  <a:moveTo>
                    <a:pt x="176979" y="93403"/>
                  </a:moveTo>
                  <a:cubicBezTo>
                    <a:pt x="176954" y="93820"/>
                    <a:pt x="176464" y="99996"/>
                    <a:pt x="176023" y="102643"/>
                  </a:cubicBezTo>
                  <a:cubicBezTo>
                    <a:pt x="170802" y="133548"/>
                    <a:pt x="145215" y="158278"/>
                    <a:pt x="114530" y="163596"/>
                  </a:cubicBezTo>
                  <a:cubicBezTo>
                    <a:pt x="110168" y="164344"/>
                    <a:pt x="105744" y="164717"/>
                    <a:pt x="101323" y="164717"/>
                  </a:cubicBezTo>
                  <a:cubicBezTo>
                    <a:pt x="96902" y="164717"/>
                    <a:pt x="92485" y="164344"/>
                    <a:pt x="88134" y="163596"/>
                  </a:cubicBezTo>
                  <a:cubicBezTo>
                    <a:pt x="56689" y="158155"/>
                    <a:pt x="31911" y="133597"/>
                    <a:pt x="26642" y="102643"/>
                  </a:cubicBezTo>
                  <a:cubicBezTo>
                    <a:pt x="26127" y="99579"/>
                    <a:pt x="25808" y="96491"/>
                    <a:pt x="25661" y="93403"/>
                  </a:cubicBezTo>
                  <a:close/>
                  <a:moveTo>
                    <a:pt x="106075" y="170728"/>
                  </a:moveTo>
                  <a:lnTo>
                    <a:pt x="106467" y="176414"/>
                  </a:lnTo>
                  <a:cubicBezTo>
                    <a:pt x="106516" y="177076"/>
                    <a:pt x="106197" y="177713"/>
                    <a:pt x="105682" y="178081"/>
                  </a:cubicBezTo>
                  <a:cubicBezTo>
                    <a:pt x="105682" y="178081"/>
                    <a:pt x="101859" y="180728"/>
                    <a:pt x="101859" y="180728"/>
                  </a:cubicBezTo>
                  <a:cubicBezTo>
                    <a:pt x="101700" y="180838"/>
                    <a:pt x="101510" y="180893"/>
                    <a:pt x="101323" y="180893"/>
                  </a:cubicBezTo>
                  <a:cubicBezTo>
                    <a:pt x="101136" y="180893"/>
                    <a:pt x="100952" y="180838"/>
                    <a:pt x="100805" y="180728"/>
                  </a:cubicBezTo>
                  <a:lnTo>
                    <a:pt x="96982" y="178081"/>
                  </a:lnTo>
                  <a:cubicBezTo>
                    <a:pt x="96443" y="177713"/>
                    <a:pt x="96124" y="177076"/>
                    <a:pt x="96173" y="176463"/>
                  </a:cubicBezTo>
                  <a:lnTo>
                    <a:pt x="96590" y="170728"/>
                  </a:lnTo>
                  <a:cubicBezTo>
                    <a:pt x="98183" y="170802"/>
                    <a:pt x="99751" y="170851"/>
                    <a:pt x="101320" y="170851"/>
                  </a:cubicBezTo>
                  <a:cubicBezTo>
                    <a:pt x="102913" y="170851"/>
                    <a:pt x="104482" y="170802"/>
                    <a:pt x="106050" y="170728"/>
                  </a:cubicBezTo>
                  <a:close/>
                  <a:moveTo>
                    <a:pt x="27083" y="124284"/>
                  </a:moveTo>
                  <a:cubicBezTo>
                    <a:pt x="31691" y="133989"/>
                    <a:pt x="38332" y="142862"/>
                    <a:pt x="46420" y="150043"/>
                  </a:cubicBezTo>
                  <a:cubicBezTo>
                    <a:pt x="54043" y="156807"/>
                    <a:pt x="62964" y="162175"/>
                    <a:pt x="72522" y="165728"/>
                  </a:cubicBezTo>
                  <a:lnTo>
                    <a:pt x="72351" y="165900"/>
                  </a:lnTo>
                  <a:cubicBezTo>
                    <a:pt x="68576" y="169674"/>
                    <a:pt x="65341" y="174012"/>
                    <a:pt x="62768" y="178718"/>
                  </a:cubicBezTo>
                  <a:cubicBezTo>
                    <a:pt x="62204" y="179772"/>
                    <a:pt x="61665" y="180850"/>
                    <a:pt x="61175" y="181929"/>
                  </a:cubicBezTo>
                  <a:cubicBezTo>
                    <a:pt x="35269" y="179110"/>
                    <a:pt x="15270" y="157003"/>
                    <a:pt x="15270" y="130705"/>
                  </a:cubicBezTo>
                  <a:lnTo>
                    <a:pt x="15270" y="124627"/>
                  </a:lnTo>
                  <a:cubicBezTo>
                    <a:pt x="15980" y="124823"/>
                    <a:pt x="16667" y="124995"/>
                    <a:pt x="17377" y="125117"/>
                  </a:cubicBezTo>
                  <a:cubicBezTo>
                    <a:pt x="18451" y="125304"/>
                    <a:pt x="19540" y="125397"/>
                    <a:pt x="20629" y="125397"/>
                  </a:cubicBezTo>
                  <a:cubicBezTo>
                    <a:pt x="22824" y="125397"/>
                    <a:pt x="25019" y="125021"/>
                    <a:pt x="27083" y="124284"/>
                  </a:cubicBezTo>
                  <a:close/>
                  <a:moveTo>
                    <a:pt x="175557" y="124284"/>
                  </a:moveTo>
                  <a:cubicBezTo>
                    <a:pt x="177625" y="125028"/>
                    <a:pt x="179815" y="125404"/>
                    <a:pt x="182008" y="125404"/>
                  </a:cubicBezTo>
                  <a:cubicBezTo>
                    <a:pt x="183064" y="125404"/>
                    <a:pt x="184121" y="125317"/>
                    <a:pt x="185164" y="125142"/>
                  </a:cubicBezTo>
                  <a:cubicBezTo>
                    <a:pt x="185900" y="125019"/>
                    <a:pt x="186659" y="124848"/>
                    <a:pt x="187370" y="124627"/>
                  </a:cubicBezTo>
                  <a:lnTo>
                    <a:pt x="187370" y="130705"/>
                  </a:lnTo>
                  <a:cubicBezTo>
                    <a:pt x="187370" y="157003"/>
                    <a:pt x="167396" y="179110"/>
                    <a:pt x="141465" y="181929"/>
                  </a:cubicBezTo>
                  <a:cubicBezTo>
                    <a:pt x="141465" y="181904"/>
                    <a:pt x="141465" y="181904"/>
                    <a:pt x="141465" y="181880"/>
                  </a:cubicBezTo>
                  <a:cubicBezTo>
                    <a:pt x="138696" y="175899"/>
                    <a:pt x="134823" y="170434"/>
                    <a:pt x="130167" y="165777"/>
                  </a:cubicBezTo>
                  <a:cubicBezTo>
                    <a:pt x="130142" y="165753"/>
                    <a:pt x="130142" y="165728"/>
                    <a:pt x="130118" y="165728"/>
                  </a:cubicBezTo>
                  <a:cubicBezTo>
                    <a:pt x="139676" y="162175"/>
                    <a:pt x="148622" y="156807"/>
                    <a:pt x="156220" y="150043"/>
                  </a:cubicBezTo>
                  <a:cubicBezTo>
                    <a:pt x="164307" y="142862"/>
                    <a:pt x="170949" y="133989"/>
                    <a:pt x="175557" y="124284"/>
                  </a:cubicBezTo>
                  <a:close/>
                  <a:moveTo>
                    <a:pt x="65758" y="186757"/>
                  </a:moveTo>
                  <a:cubicBezTo>
                    <a:pt x="66566" y="188080"/>
                    <a:pt x="67424" y="189404"/>
                    <a:pt x="68282" y="190678"/>
                  </a:cubicBezTo>
                  <a:cubicBezTo>
                    <a:pt x="71125" y="194943"/>
                    <a:pt x="74311" y="199085"/>
                    <a:pt x="77620" y="203006"/>
                  </a:cubicBezTo>
                  <a:lnTo>
                    <a:pt x="62081" y="203006"/>
                  </a:lnTo>
                  <a:cubicBezTo>
                    <a:pt x="62106" y="202393"/>
                    <a:pt x="62155" y="201781"/>
                    <a:pt x="62228" y="201143"/>
                  </a:cubicBezTo>
                  <a:cubicBezTo>
                    <a:pt x="62694" y="196242"/>
                    <a:pt x="63871" y="191438"/>
                    <a:pt x="65709" y="186855"/>
                  </a:cubicBezTo>
                  <a:cubicBezTo>
                    <a:pt x="65733" y="186830"/>
                    <a:pt x="65733" y="186781"/>
                    <a:pt x="65758" y="186757"/>
                  </a:cubicBezTo>
                  <a:close/>
                  <a:moveTo>
                    <a:pt x="79238" y="167885"/>
                  </a:moveTo>
                  <a:cubicBezTo>
                    <a:pt x="82938" y="168890"/>
                    <a:pt x="86688" y="169650"/>
                    <a:pt x="90487" y="170140"/>
                  </a:cubicBezTo>
                  <a:lnTo>
                    <a:pt x="90046" y="176047"/>
                  </a:lnTo>
                  <a:cubicBezTo>
                    <a:pt x="89923" y="178179"/>
                    <a:pt x="90683" y="180262"/>
                    <a:pt x="92056" y="181855"/>
                  </a:cubicBezTo>
                  <a:lnTo>
                    <a:pt x="89825" y="203006"/>
                  </a:lnTo>
                  <a:lnTo>
                    <a:pt x="85757" y="203006"/>
                  </a:lnTo>
                  <a:cubicBezTo>
                    <a:pt x="85242" y="202442"/>
                    <a:pt x="84727" y="201854"/>
                    <a:pt x="84213" y="201291"/>
                  </a:cubicBezTo>
                  <a:cubicBezTo>
                    <a:pt x="78992" y="195335"/>
                    <a:pt x="74189" y="188938"/>
                    <a:pt x="70120" y="182125"/>
                  </a:cubicBezTo>
                  <a:cubicBezTo>
                    <a:pt x="69777" y="181585"/>
                    <a:pt x="69042" y="180287"/>
                    <a:pt x="68993" y="180213"/>
                  </a:cubicBezTo>
                  <a:cubicBezTo>
                    <a:pt x="69042" y="180115"/>
                    <a:pt x="69826" y="178816"/>
                    <a:pt x="70169" y="178301"/>
                  </a:cubicBezTo>
                  <a:cubicBezTo>
                    <a:pt x="72669" y="174429"/>
                    <a:pt x="75708" y="170851"/>
                    <a:pt x="79238" y="167885"/>
                  </a:cubicBezTo>
                  <a:close/>
                  <a:moveTo>
                    <a:pt x="104874" y="186071"/>
                  </a:moveTo>
                  <a:lnTo>
                    <a:pt x="106663" y="203006"/>
                  </a:lnTo>
                  <a:lnTo>
                    <a:pt x="96002" y="203006"/>
                  </a:lnTo>
                  <a:lnTo>
                    <a:pt x="97766" y="186071"/>
                  </a:lnTo>
                  <a:cubicBezTo>
                    <a:pt x="98845" y="186708"/>
                    <a:pt x="100094" y="187026"/>
                    <a:pt x="101320" y="187026"/>
                  </a:cubicBezTo>
                  <a:cubicBezTo>
                    <a:pt x="102570" y="187026"/>
                    <a:pt x="103795" y="186708"/>
                    <a:pt x="104874" y="186071"/>
                  </a:cubicBezTo>
                  <a:close/>
                  <a:moveTo>
                    <a:pt x="123410" y="167884"/>
                  </a:moveTo>
                  <a:cubicBezTo>
                    <a:pt x="123498" y="167884"/>
                    <a:pt x="123821" y="168230"/>
                    <a:pt x="123868" y="168277"/>
                  </a:cubicBezTo>
                  <a:cubicBezTo>
                    <a:pt x="127544" y="171586"/>
                    <a:pt x="130730" y="175409"/>
                    <a:pt x="133304" y="179625"/>
                  </a:cubicBezTo>
                  <a:cubicBezTo>
                    <a:pt x="133402" y="179772"/>
                    <a:pt x="133622" y="180139"/>
                    <a:pt x="133672" y="180213"/>
                  </a:cubicBezTo>
                  <a:cubicBezTo>
                    <a:pt x="133647" y="180238"/>
                    <a:pt x="133622" y="180262"/>
                    <a:pt x="133622" y="180287"/>
                  </a:cubicBezTo>
                  <a:cubicBezTo>
                    <a:pt x="130730" y="185286"/>
                    <a:pt x="127446" y="190041"/>
                    <a:pt x="123942" y="194600"/>
                  </a:cubicBezTo>
                  <a:cubicBezTo>
                    <a:pt x="121711" y="197492"/>
                    <a:pt x="119358" y="200310"/>
                    <a:pt x="116908" y="203006"/>
                  </a:cubicBezTo>
                  <a:lnTo>
                    <a:pt x="112815" y="203006"/>
                  </a:lnTo>
                  <a:lnTo>
                    <a:pt x="110584" y="181855"/>
                  </a:lnTo>
                  <a:cubicBezTo>
                    <a:pt x="111981" y="180262"/>
                    <a:pt x="112717" y="178179"/>
                    <a:pt x="112594" y="176022"/>
                  </a:cubicBezTo>
                  <a:lnTo>
                    <a:pt x="112177" y="170140"/>
                  </a:lnTo>
                  <a:cubicBezTo>
                    <a:pt x="115045" y="169772"/>
                    <a:pt x="117888" y="169258"/>
                    <a:pt x="120706" y="168571"/>
                  </a:cubicBezTo>
                  <a:cubicBezTo>
                    <a:pt x="121613" y="168351"/>
                    <a:pt x="122520" y="168130"/>
                    <a:pt x="123402" y="167885"/>
                  </a:cubicBezTo>
                  <a:cubicBezTo>
                    <a:pt x="123405" y="167884"/>
                    <a:pt x="123407" y="167884"/>
                    <a:pt x="123410" y="167884"/>
                  </a:cubicBezTo>
                  <a:close/>
                  <a:moveTo>
                    <a:pt x="136907" y="186757"/>
                  </a:moveTo>
                  <a:lnTo>
                    <a:pt x="136931" y="186855"/>
                  </a:lnTo>
                  <a:cubicBezTo>
                    <a:pt x="138181" y="189967"/>
                    <a:pt x="139137" y="193227"/>
                    <a:pt x="139774" y="196536"/>
                  </a:cubicBezTo>
                  <a:cubicBezTo>
                    <a:pt x="140166" y="198644"/>
                    <a:pt x="140460" y="200849"/>
                    <a:pt x="140583" y="203006"/>
                  </a:cubicBezTo>
                  <a:lnTo>
                    <a:pt x="125044" y="203006"/>
                  </a:lnTo>
                  <a:cubicBezTo>
                    <a:pt x="125731" y="202197"/>
                    <a:pt x="126392" y="201389"/>
                    <a:pt x="127030" y="200580"/>
                  </a:cubicBezTo>
                  <a:cubicBezTo>
                    <a:pt x="130583" y="196168"/>
                    <a:pt x="133892" y="191561"/>
                    <a:pt x="136907" y="186757"/>
                  </a:cubicBezTo>
                  <a:close/>
                  <a:moveTo>
                    <a:pt x="9559" y="0"/>
                  </a:moveTo>
                  <a:cubicBezTo>
                    <a:pt x="4290" y="0"/>
                    <a:pt x="1" y="4289"/>
                    <a:pt x="1" y="9558"/>
                  </a:cubicBezTo>
                  <a:lnTo>
                    <a:pt x="1" y="17328"/>
                  </a:lnTo>
                  <a:cubicBezTo>
                    <a:pt x="1" y="22597"/>
                    <a:pt x="4290" y="26886"/>
                    <a:pt x="9559" y="26886"/>
                  </a:cubicBezTo>
                  <a:lnTo>
                    <a:pt x="12010" y="26886"/>
                  </a:lnTo>
                  <a:lnTo>
                    <a:pt x="12010" y="67865"/>
                  </a:lnTo>
                  <a:cubicBezTo>
                    <a:pt x="10539" y="75536"/>
                    <a:pt x="9657" y="83477"/>
                    <a:pt x="9314" y="91516"/>
                  </a:cubicBezTo>
                  <a:cubicBezTo>
                    <a:pt x="4755" y="94971"/>
                    <a:pt x="1814" y="100437"/>
                    <a:pt x="1814" y="106564"/>
                  </a:cubicBezTo>
                  <a:cubicBezTo>
                    <a:pt x="1814" y="112618"/>
                    <a:pt x="4706" y="118010"/>
                    <a:pt x="9142" y="121465"/>
                  </a:cubicBezTo>
                  <a:lnTo>
                    <a:pt x="9142" y="130705"/>
                  </a:lnTo>
                  <a:cubicBezTo>
                    <a:pt x="9142" y="145411"/>
                    <a:pt x="14681" y="159430"/>
                    <a:pt x="24755" y="170140"/>
                  </a:cubicBezTo>
                  <a:cubicBezTo>
                    <a:pt x="33847" y="179821"/>
                    <a:pt x="45832" y="185997"/>
                    <a:pt x="58846" y="187811"/>
                  </a:cubicBezTo>
                  <a:cubicBezTo>
                    <a:pt x="56886" y="193668"/>
                    <a:pt x="55856" y="199845"/>
                    <a:pt x="55856" y="206070"/>
                  </a:cubicBezTo>
                  <a:cubicBezTo>
                    <a:pt x="55856" y="207761"/>
                    <a:pt x="57229" y="209133"/>
                    <a:pt x="58920" y="209133"/>
                  </a:cubicBezTo>
                  <a:lnTo>
                    <a:pt x="143745" y="209133"/>
                  </a:lnTo>
                  <a:cubicBezTo>
                    <a:pt x="146122" y="209133"/>
                    <a:pt x="146808" y="207026"/>
                    <a:pt x="146784" y="205065"/>
                  </a:cubicBezTo>
                  <a:cubicBezTo>
                    <a:pt x="146686" y="199207"/>
                    <a:pt x="145681" y="193374"/>
                    <a:pt x="143818" y="187811"/>
                  </a:cubicBezTo>
                  <a:cubicBezTo>
                    <a:pt x="156832" y="185997"/>
                    <a:pt x="168793" y="179821"/>
                    <a:pt x="177885" y="170140"/>
                  </a:cubicBezTo>
                  <a:cubicBezTo>
                    <a:pt x="187958" y="159430"/>
                    <a:pt x="193497" y="145411"/>
                    <a:pt x="193497" y="130705"/>
                  </a:cubicBezTo>
                  <a:lnTo>
                    <a:pt x="193497" y="121465"/>
                  </a:lnTo>
                  <a:cubicBezTo>
                    <a:pt x="197958" y="118010"/>
                    <a:pt x="200826" y="112618"/>
                    <a:pt x="200826" y="106564"/>
                  </a:cubicBezTo>
                  <a:cubicBezTo>
                    <a:pt x="200826" y="100437"/>
                    <a:pt x="197884" y="94971"/>
                    <a:pt x="193326" y="91516"/>
                  </a:cubicBezTo>
                  <a:cubicBezTo>
                    <a:pt x="193007" y="83477"/>
                    <a:pt x="192100" y="75536"/>
                    <a:pt x="190654" y="67865"/>
                  </a:cubicBezTo>
                  <a:lnTo>
                    <a:pt x="190654" y="26886"/>
                  </a:lnTo>
                  <a:lnTo>
                    <a:pt x="193081" y="26886"/>
                  </a:lnTo>
                  <a:cubicBezTo>
                    <a:pt x="198350" y="26886"/>
                    <a:pt x="202639" y="22597"/>
                    <a:pt x="202639" y="17328"/>
                  </a:cubicBezTo>
                  <a:lnTo>
                    <a:pt x="202639" y="9558"/>
                  </a:lnTo>
                  <a:cubicBezTo>
                    <a:pt x="202639" y="4289"/>
                    <a:pt x="198350" y="0"/>
                    <a:pt x="193081" y="0"/>
                  </a:cubicBezTo>
                  <a:lnTo>
                    <a:pt x="53307" y="0"/>
                  </a:lnTo>
                  <a:cubicBezTo>
                    <a:pt x="51616" y="0"/>
                    <a:pt x="50244" y="1372"/>
                    <a:pt x="50244" y="3064"/>
                  </a:cubicBezTo>
                  <a:cubicBezTo>
                    <a:pt x="50244" y="4755"/>
                    <a:pt x="51616" y="6127"/>
                    <a:pt x="53307" y="6127"/>
                  </a:cubicBezTo>
                  <a:lnTo>
                    <a:pt x="193081" y="6127"/>
                  </a:lnTo>
                  <a:cubicBezTo>
                    <a:pt x="194968" y="6127"/>
                    <a:pt x="196512" y="7671"/>
                    <a:pt x="196512" y="9558"/>
                  </a:cubicBezTo>
                  <a:lnTo>
                    <a:pt x="196512" y="17328"/>
                  </a:lnTo>
                  <a:cubicBezTo>
                    <a:pt x="196512" y="19215"/>
                    <a:pt x="194968" y="20759"/>
                    <a:pt x="193081" y="20759"/>
                  </a:cubicBezTo>
                  <a:lnTo>
                    <a:pt x="9559" y="20759"/>
                  </a:lnTo>
                  <a:cubicBezTo>
                    <a:pt x="7672" y="20759"/>
                    <a:pt x="6128" y="19215"/>
                    <a:pt x="6128" y="17328"/>
                  </a:cubicBezTo>
                  <a:lnTo>
                    <a:pt x="6128" y="9558"/>
                  </a:lnTo>
                  <a:cubicBezTo>
                    <a:pt x="6128" y="7671"/>
                    <a:pt x="7672" y="6127"/>
                    <a:pt x="9559" y="6127"/>
                  </a:cubicBezTo>
                  <a:lnTo>
                    <a:pt x="41053" y="6127"/>
                  </a:lnTo>
                  <a:cubicBezTo>
                    <a:pt x="42744" y="6127"/>
                    <a:pt x="44116" y="4755"/>
                    <a:pt x="44116" y="3064"/>
                  </a:cubicBezTo>
                  <a:cubicBezTo>
                    <a:pt x="44116" y="1372"/>
                    <a:pt x="42744" y="0"/>
                    <a:pt x="41053" y="0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34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</a:rPr>
              <a:t>INSPIRACIJA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127" name="Google Shape;1127;p34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</a:rPr>
              <a:t>MOTIVACIJA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129" name="Google Shape;1129;p34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</a:rPr>
              <a:t>MAŠTA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30" name="Google Shape;1130;p34"/>
          <p:cNvSpPr txBox="1">
            <a:spLocks noGrp="1"/>
          </p:cNvSpPr>
          <p:nvPr>
            <p:ph type="ctrTitle"/>
          </p:nvPr>
        </p:nvSpPr>
        <p:spPr>
          <a:xfrm>
            <a:off x="408878" y="397650"/>
            <a:ext cx="806152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Ja sam samo jedna od mnogih…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6" y="3506033"/>
            <a:ext cx="1197031" cy="13422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8" y="3448195"/>
            <a:ext cx="1318522" cy="13185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801" y="3556750"/>
            <a:ext cx="1249958" cy="120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78862"/>
            <a:ext cx="914479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7"/>
          <p:cNvSpPr/>
          <p:nvPr/>
        </p:nvSpPr>
        <p:spPr>
          <a:xfrm>
            <a:off x="387998" y="2192159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7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Tražimo li od sebe previše?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438" name="Google Shape;1438;p37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3789299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Stvar osobnog izbora…</a:t>
            </a:r>
            <a:endParaRPr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439" name="Google Shape;1439;p37"/>
          <p:cNvSpPr txBox="1">
            <a:spLocks noGrp="1"/>
          </p:cNvSpPr>
          <p:nvPr>
            <p:ph type="subTitle" idx="2"/>
          </p:nvPr>
        </p:nvSpPr>
        <p:spPr>
          <a:xfrm flipH="1">
            <a:off x="344528" y="2253435"/>
            <a:ext cx="4035715" cy="2317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Uglavnom se uspoređujem sa sobom kada se radi o postignućima.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Jesam li napredovala?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Što ću jednoga dana JA o sebi misliti?</a:t>
            </a:r>
            <a:endParaRPr lang="hr-HR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Najvažnije mjerilo – moji učenici </a:t>
            </a:r>
            <a:r>
              <a:rPr lang="hr-HR" sz="2000" dirty="0" smtClean="0">
                <a:solidFill>
                  <a:srgbClr val="FF0000"/>
                </a:solidFill>
              </a:rPr>
              <a:t>💓</a:t>
            </a:r>
            <a:endParaRPr sz="2000" dirty="0">
              <a:solidFill>
                <a:srgbClr val="FF0000"/>
              </a:solidFill>
            </a:endParaRPr>
          </a:p>
        </p:txBody>
      </p:sp>
      <p:grpSp>
        <p:nvGrpSpPr>
          <p:cNvPr id="1440" name="Google Shape;1440;p37"/>
          <p:cNvGrpSpPr/>
          <p:nvPr/>
        </p:nvGrpSpPr>
        <p:grpSpPr>
          <a:xfrm>
            <a:off x="5358610" y="540000"/>
            <a:ext cx="2863884" cy="4253495"/>
            <a:chOff x="5358610" y="540000"/>
            <a:chExt cx="2863884" cy="4253495"/>
          </a:xfrm>
        </p:grpSpPr>
        <p:sp>
          <p:nvSpPr>
            <p:cNvPr id="1441" name="Google Shape;1441;p37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37"/>
            <p:cNvGrpSpPr/>
            <p:nvPr/>
          </p:nvGrpSpPr>
          <p:grpSpPr>
            <a:xfrm>
              <a:off x="6836491" y="1728725"/>
              <a:ext cx="1386003" cy="724946"/>
              <a:chOff x="6836491" y="1728725"/>
              <a:chExt cx="1386003" cy="724946"/>
            </a:xfrm>
          </p:grpSpPr>
          <p:sp>
            <p:nvSpPr>
              <p:cNvPr id="1648" name="Google Shape;1648;p37"/>
              <p:cNvSpPr/>
              <p:nvPr/>
            </p:nvSpPr>
            <p:spPr>
              <a:xfrm rot="10800000">
                <a:off x="6870639" y="1877474"/>
                <a:ext cx="1336032" cy="576197"/>
              </a:xfrm>
              <a:custGeom>
                <a:avLst/>
                <a:gdLst/>
                <a:ahLst/>
                <a:cxnLst/>
                <a:rect l="l" t="t" r="r" b="b"/>
                <a:pathLst>
                  <a:path w="54712" h="37941" extrusionOk="0">
                    <a:moveTo>
                      <a:pt x="46962" y="1"/>
                    </a:moveTo>
                    <a:cubicBezTo>
                      <a:pt x="46837" y="28"/>
                      <a:pt x="42163" y="5979"/>
                      <a:pt x="41904" y="6006"/>
                    </a:cubicBezTo>
                    <a:cubicBezTo>
                      <a:pt x="41830" y="6013"/>
                      <a:pt x="41755" y="6015"/>
                      <a:pt x="41680" y="6015"/>
                    </a:cubicBezTo>
                    <a:cubicBezTo>
                      <a:pt x="41577" y="6015"/>
                      <a:pt x="41474" y="6011"/>
                      <a:pt x="41372" y="6009"/>
                    </a:cubicBezTo>
                    <a:cubicBezTo>
                      <a:pt x="40058" y="5996"/>
                      <a:pt x="38745" y="5965"/>
                      <a:pt x="37430" y="5965"/>
                    </a:cubicBezTo>
                    <a:cubicBezTo>
                      <a:pt x="35976" y="5969"/>
                      <a:pt x="34519" y="5999"/>
                      <a:pt x="33065" y="6009"/>
                    </a:cubicBezTo>
                    <a:cubicBezTo>
                      <a:pt x="32799" y="6011"/>
                      <a:pt x="32533" y="6012"/>
                      <a:pt x="32267" y="6012"/>
                    </a:cubicBezTo>
                    <a:cubicBezTo>
                      <a:pt x="31681" y="6012"/>
                      <a:pt x="31095" y="6008"/>
                      <a:pt x="30509" y="6006"/>
                    </a:cubicBezTo>
                    <a:cubicBezTo>
                      <a:pt x="28872" y="5999"/>
                      <a:pt x="27240" y="5992"/>
                      <a:pt x="25606" y="5979"/>
                    </a:cubicBezTo>
                    <a:cubicBezTo>
                      <a:pt x="24850" y="5973"/>
                      <a:pt x="24097" y="5943"/>
                      <a:pt x="23344" y="5943"/>
                    </a:cubicBezTo>
                    <a:cubicBezTo>
                      <a:pt x="23245" y="5943"/>
                      <a:pt x="23146" y="5944"/>
                      <a:pt x="23047" y="5945"/>
                    </a:cubicBezTo>
                    <a:cubicBezTo>
                      <a:pt x="21201" y="5965"/>
                      <a:pt x="19354" y="6006"/>
                      <a:pt x="17505" y="6046"/>
                    </a:cubicBezTo>
                    <a:cubicBezTo>
                      <a:pt x="16656" y="6063"/>
                      <a:pt x="15804" y="6098"/>
                      <a:pt x="14952" y="6124"/>
                    </a:cubicBezTo>
                    <a:cubicBezTo>
                      <a:pt x="13498" y="6168"/>
                      <a:pt x="12045" y="6243"/>
                      <a:pt x="10591" y="6249"/>
                    </a:cubicBezTo>
                    <a:cubicBezTo>
                      <a:pt x="9496" y="6255"/>
                      <a:pt x="8400" y="6286"/>
                      <a:pt x="7304" y="6286"/>
                    </a:cubicBezTo>
                    <a:cubicBezTo>
                      <a:pt x="6305" y="6286"/>
                      <a:pt x="5306" y="6260"/>
                      <a:pt x="4308" y="6165"/>
                    </a:cubicBezTo>
                    <a:cubicBezTo>
                      <a:pt x="4246" y="6159"/>
                      <a:pt x="4184" y="6157"/>
                      <a:pt x="4121" y="6157"/>
                    </a:cubicBezTo>
                    <a:cubicBezTo>
                      <a:pt x="4006" y="6157"/>
                      <a:pt x="3891" y="6164"/>
                      <a:pt x="3777" y="6168"/>
                    </a:cubicBezTo>
                    <a:cubicBezTo>
                      <a:pt x="2750" y="6215"/>
                      <a:pt x="1719" y="6260"/>
                      <a:pt x="691" y="6313"/>
                    </a:cubicBezTo>
                    <a:cubicBezTo>
                      <a:pt x="491" y="6327"/>
                      <a:pt x="295" y="6385"/>
                      <a:pt x="45" y="6432"/>
                    </a:cubicBezTo>
                    <a:cubicBezTo>
                      <a:pt x="1" y="7761"/>
                      <a:pt x="166" y="9025"/>
                      <a:pt x="400" y="10277"/>
                    </a:cubicBezTo>
                    <a:cubicBezTo>
                      <a:pt x="589" y="11291"/>
                      <a:pt x="691" y="12309"/>
                      <a:pt x="725" y="13336"/>
                    </a:cubicBezTo>
                    <a:cubicBezTo>
                      <a:pt x="775" y="14935"/>
                      <a:pt x="809" y="16535"/>
                      <a:pt x="884" y="18131"/>
                    </a:cubicBezTo>
                    <a:cubicBezTo>
                      <a:pt x="945" y="19439"/>
                      <a:pt x="1069" y="20748"/>
                      <a:pt x="1147" y="22056"/>
                    </a:cubicBezTo>
                    <a:cubicBezTo>
                      <a:pt x="1238" y="23581"/>
                      <a:pt x="1330" y="25106"/>
                      <a:pt x="1394" y="26631"/>
                    </a:cubicBezTo>
                    <a:cubicBezTo>
                      <a:pt x="1461" y="28227"/>
                      <a:pt x="1522" y="29826"/>
                      <a:pt x="1536" y="31425"/>
                    </a:cubicBezTo>
                    <a:cubicBezTo>
                      <a:pt x="1549" y="33059"/>
                      <a:pt x="1499" y="34692"/>
                      <a:pt x="1485" y="36325"/>
                    </a:cubicBezTo>
                    <a:cubicBezTo>
                      <a:pt x="1485" y="36609"/>
                      <a:pt x="1502" y="36893"/>
                      <a:pt x="1543" y="37173"/>
                    </a:cubicBezTo>
                    <a:cubicBezTo>
                      <a:pt x="1582" y="37448"/>
                      <a:pt x="1771" y="37586"/>
                      <a:pt x="2054" y="37586"/>
                    </a:cubicBezTo>
                    <a:cubicBezTo>
                      <a:pt x="2060" y="37586"/>
                      <a:pt x="2067" y="37586"/>
                      <a:pt x="2073" y="37586"/>
                    </a:cubicBezTo>
                    <a:cubicBezTo>
                      <a:pt x="2212" y="37579"/>
                      <a:pt x="2354" y="37546"/>
                      <a:pt x="2496" y="37535"/>
                    </a:cubicBezTo>
                    <a:cubicBezTo>
                      <a:pt x="3779" y="37456"/>
                      <a:pt x="5059" y="37339"/>
                      <a:pt x="6347" y="37339"/>
                    </a:cubicBezTo>
                    <a:cubicBezTo>
                      <a:pt x="6587" y="37339"/>
                      <a:pt x="6827" y="37343"/>
                      <a:pt x="7067" y="37352"/>
                    </a:cubicBezTo>
                    <a:cubicBezTo>
                      <a:pt x="8802" y="37419"/>
                      <a:pt x="10538" y="37462"/>
                      <a:pt x="12273" y="37462"/>
                    </a:cubicBezTo>
                    <a:cubicBezTo>
                      <a:pt x="13697" y="37462"/>
                      <a:pt x="15120" y="37433"/>
                      <a:pt x="16541" y="37366"/>
                    </a:cubicBezTo>
                    <a:cubicBezTo>
                      <a:pt x="17260" y="37331"/>
                      <a:pt x="17977" y="37316"/>
                      <a:pt x="18693" y="37316"/>
                    </a:cubicBezTo>
                    <a:cubicBezTo>
                      <a:pt x="20284" y="37316"/>
                      <a:pt x="21870" y="37391"/>
                      <a:pt x="23463" y="37491"/>
                    </a:cubicBezTo>
                    <a:cubicBezTo>
                      <a:pt x="25410" y="37613"/>
                      <a:pt x="27361" y="37671"/>
                      <a:pt x="29315" y="37731"/>
                    </a:cubicBezTo>
                    <a:cubicBezTo>
                      <a:pt x="30732" y="37775"/>
                      <a:pt x="32155" y="37758"/>
                      <a:pt x="33575" y="37809"/>
                    </a:cubicBezTo>
                    <a:cubicBezTo>
                      <a:pt x="35083" y="37868"/>
                      <a:pt x="36591" y="37922"/>
                      <a:pt x="38100" y="37922"/>
                    </a:cubicBezTo>
                    <a:cubicBezTo>
                      <a:pt x="38758" y="37922"/>
                      <a:pt x="39416" y="37912"/>
                      <a:pt x="40074" y="37887"/>
                    </a:cubicBezTo>
                    <a:cubicBezTo>
                      <a:pt x="40721" y="37862"/>
                      <a:pt x="41370" y="37848"/>
                      <a:pt x="42018" y="37848"/>
                    </a:cubicBezTo>
                    <a:cubicBezTo>
                      <a:pt x="42578" y="37848"/>
                      <a:pt x="43139" y="37858"/>
                      <a:pt x="43699" y="37880"/>
                    </a:cubicBezTo>
                    <a:cubicBezTo>
                      <a:pt x="44795" y="37925"/>
                      <a:pt x="45892" y="37940"/>
                      <a:pt x="46988" y="37940"/>
                    </a:cubicBezTo>
                    <a:cubicBezTo>
                      <a:pt x="49124" y="37940"/>
                      <a:pt x="51260" y="37881"/>
                      <a:pt x="53396" y="37863"/>
                    </a:cubicBezTo>
                    <a:cubicBezTo>
                      <a:pt x="53707" y="37860"/>
                      <a:pt x="54018" y="37792"/>
                      <a:pt x="54319" y="37755"/>
                    </a:cubicBezTo>
                    <a:cubicBezTo>
                      <a:pt x="54711" y="36754"/>
                      <a:pt x="53967" y="28690"/>
                      <a:pt x="53991" y="26299"/>
                    </a:cubicBezTo>
                    <a:cubicBezTo>
                      <a:pt x="54011" y="24453"/>
                      <a:pt x="53981" y="22604"/>
                      <a:pt x="53876" y="20761"/>
                    </a:cubicBezTo>
                    <a:cubicBezTo>
                      <a:pt x="53707" y="17816"/>
                      <a:pt x="53470" y="14875"/>
                      <a:pt x="53389" y="11926"/>
                    </a:cubicBezTo>
                    <a:cubicBezTo>
                      <a:pt x="53338" y="10080"/>
                      <a:pt x="53301" y="8231"/>
                      <a:pt x="53254" y="6385"/>
                    </a:cubicBezTo>
                    <a:cubicBezTo>
                      <a:pt x="53250" y="6219"/>
                      <a:pt x="53207" y="6050"/>
                      <a:pt x="53173" y="5810"/>
                    </a:cubicBezTo>
                    <a:cubicBezTo>
                      <a:pt x="51286" y="5891"/>
                      <a:pt x="49440" y="5915"/>
                      <a:pt x="47608" y="6070"/>
                    </a:cubicBezTo>
                    <a:cubicBezTo>
                      <a:pt x="47401" y="5566"/>
                      <a:pt x="46874" y="572"/>
                      <a:pt x="4696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 txBox="1"/>
              <p:nvPr/>
            </p:nvSpPr>
            <p:spPr>
              <a:xfrm>
                <a:off x="6836491" y="1728725"/>
                <a:ext cx="1386003" cy="6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dirty="0" smtClean="0">
                    <a:solidFill>
                      <a:srgbClr val="002060"/>
                    </a:solidFill>
                    <a:latin typeface="Century" panose="02040604050505020304" pitchFamily="18" charset="0"/>
                    <a:ea typeface="Denk One"/>
                    <a:cs typeface="Denk One"/>
                    <a:sym typeface="Denk One"/>
                  </a:rPr>
                  <a:t>Razmišljam…</a:t>
                </a:r>
                <a:endParaRPr dirty="0">
                  <a:solidFill>
                    <a:srgbClr val="002060"/>
                  </a:solidFill>
                  <a:latin typeface="Century" panose="02040604050505020304" pitchFamily="18" charset="0"/>
                  <a:ea typeface="Denk One"/>
                  <a:cs typeface="Denk One"/>
                  <a:sym typeface="Denk On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1"/>
          </p:nvPr>
        </p:nvSpPr>
        <p:spPr>
          <a:xfrm flipH="1">
            <a:off x="4735526" y="1313064"/>
            <a:ext cx="4530119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Mudra, nasmijana, maštovita, vedra…</a:t>
            </a:r>
            <a:endParaRPr sz="16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4816304" y="3140250"/>
            <a:ext cx="3978687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>
                <a:latin typeface="Century" panose="02040604050505020304" pitchFamily="18" charset="0"/>
              </a:rPr>
              <a:t>Na kraju priče – </a:t>
            </a:r>
            <a:r>
              <a:rPr lang="hr-HR" sz="1600" b="1" i="1" dirty="0" smtClean="0">
                <a:latin typeface="Century" panose="02040604050505020304" pitchFamily="18" charset="0"/>
              </a:rPr>
              <a:t>ne zaboravite sebe</a:t>
            </a:r>
            <a:r>
              <a:rPr lang="hr-HR" sz="1600" dirty="0" smtClean="0">
                <a:latin typeface="Century" panose="02040604050505020304" pitchFamily="18" charset="0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>
                <a:latin typeface="Century" panose="02040604050505020304" pitchFamily="18" charset="0"/>
              </a:rPr>
              <a:t>Osim što smo učitelji i volimo svoj posao često puta se podsjetite da niste SAMO učiteljica/učitelj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>
                <a:latin typeface="Century" panose="02040604050505020304" pitchFamily="18" charset="0"/>
              </a:rPr>
              <a:t>Budite sve što poželite ili barem pokušajte!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>
                <a:latin typeface="Century" panose="02040604050505020304" pitchFamily="18" charset="0"/>
              </a:rPr>
              <a:t>(Dječje oči sve prate – poučavamo i kada ne govorimo.)</a:t>
            </a:r>
            <a:endParaRPr sz="1600" dirty="0">
              <a:latin typeface="Century" panose="02040604050505020304" pitchFamily="18" charset="0"/>
            </a:endParaRPr>
          </a:p>
        </p:txBody>
      </p:sp>
      <p:sp>
        <p:nvSpPr>
          <p:cNvPr id="1428" name="Google Shape;1428;p36"/>
          <p:cNvSpPr txBox="1">
            <a:spLocks noGrp="1"/>
          </p:cNvSpPr>
          <p:nvPr>
            <p:ph type="ctrTitle"/>
          </p:nvPr>
        </p:nvSpPr>
        <p:spPr>
          <a:xfrm>
            <a:off x="3617758" y="397650"/>
            <a:ext cx="485244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Učiteljica kakva želim biti…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429" name="Google Shape;1429;p36"/>
          <p:cNvSpPr/>
          <p:nvPr/>
        </p:nvSpPr>
        <p:spPr>
          <a:xfrm rot="10800000">
            <a:off x="3321218" y="1885464"/>
            <a:ext cx="1414308" cy="124257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529509" y="2170151"/>
            <a:ext cx="1281958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Denk One"/>
                <a:cs typeface="Denk One"/>
                <a:sym typeface="Denk One"/>
              </a:rPr>
              <a:t>To sam ja!</a:t>
            </a:r>
            <a:endParaRPr sz="1800" dirty="0">
              <a:solidFill>
                <a:srgbClr val="002060"/>
              </a:solidFill>
              <a:latin typeface="Century" panose="02040604050505020304" pitchFamily="18" charset="0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337517" y="861599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Tko sam ja?</a:t>
            </a:r>
            <a:endParaRPr sz="5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83" name="Google Shape;1136;p35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184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38;p35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139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87" name="Google Shape;1140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281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2" name="Google Shape;1142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285" name="Google Shape;1143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1145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" name="Google Shape;1162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83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89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279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0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267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68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269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36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59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260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61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262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64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65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4" name="Google Shape;2324;p42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2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2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2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2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2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2"/>
          <p:cNvSpPr/>
          <p:nvPr/>
        </p:nvSpPr>
        <p:spPr>
          <a:xfrm>
            <a:off x="7290709" y="3658008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42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2" name="Google Shape;2332;p42"/>
          <p:cNvGrpSpPr/>
          <p:nvPr/>
        </p:nvGrpSpPr>
        <p:grpSpPr>
          <a:xfrm>
            <a:off x="7723209" y="3123320"/>
            <a:ext cx="581215" cy="545249"/>
            <a:chOff x="7811084" y="3019633"/>
            <a:chExt cx="581215" cy="545249"/>
          </a:xfrm>
        </p:grpSpPr>
        <p:sp>
          <p:nvSpPr>
            <p:cNvPr id="2333" name="Google Shape;2333;p42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4" name="Google Shape;2334;p42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5" name="Google Shape;2335;p42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2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2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8" name="Google Shape;2338;p42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2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2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2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2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2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2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2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2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2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2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2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2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2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2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2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42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2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2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8" name="Google Shape;2358;p42"/>
          <p:cNvGrpSpPr/>
          <p:nvPr/>
        </p:nvGrpSpPr>
        <p:grpSpPr>
          <a:xfrm>
            <a:off x="6953214" y="1887823"/>
            <a:ext cx="1236591" cy="796212"/>
            <a:chOff x="6953214" y="1887823"/>
            <a:chExt cx="1236591" cy="796212"/>
          </a:xfrm>
        </p:grpSpPr>
        <p:sp>
          <p:nvSpPr>
            <p:cNvPr id="2359" name="Google Shape;2359;p42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100" dirty="0" smtClean="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Usudite se!</a:t>
              </a:r>
              <a:endParaRPr sz="1100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2361" name="Google Shape;2361;p42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Za kraj…</a:t>
            </a:r>
            <a:endParaRPr sz="32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42" name="Google Shape;2361;p42"/>
          <p:cNvSpPr txBox="1">
            <a:spLocks/>
          </p:cNvSpPr>
          <p:nvPr/>
        </p:nvSpPr>
        <p:spPr>
          <a:xfrm>
            <a:off x="837636" y="2128655"/>
            <a:ext cx="5437521" cy="134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hr-HR" sz="20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Valja imati hrabrosti za otići na mjesta na kojima nikada niste bili jer to zahtijeva provjeru mogućnosti i svladavanje prepreka.</a:t>
            </a:r>
            <a:endParaRPr lang="hr-HR" sz="20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41"/>
          <p:cNvSpPr txBox="1">
            <a:spLocks noGrp="1"/>
          </p:cNvSpPr>
          <p:nvPr>
            <p:ph type="subTitle" idx="1"/>
          </p:nvPr>
        </p:nvSpPr>
        <p:spPr>
          <a:xfrm flipH="1">
            <a:off x="703833" y="956817"/>
            <a:ext cx="2721352" cy="724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800" dirty="0" smtClean="0"/>
              <a:t>Imate li pitanja</a:t>
            </a:r>
            <a:r>
              <a:rPr lang="es" sz="2800" dirty="0" smtClean="0"/>
              <a:t>?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smtClean="0"/>
              <a:t>dubravka.namjesnik@skole.hr</a:t>
            </a:r>
            <a:endParaRPr dirty="0"/>
          </a:p>
        </p:txBody>
      </p:sp>
      <p:grpSp>
        <p:nvGrpSpPr>
          <p:cNvPr id="2099" name="Google Shape;2099;p41"/>
          <p:cNvGrpSpPr/>
          <p:nvPr/>
        </p:nvGrpSpPr>
        <p:grpSpPr>
          <a:xfrm>
            <a:off x="4229720" y="204191"/>
            <a:ext cx="4157857" cy="4412697"/>
            <a:chOff x="4229720" y="-108834"/>
            <a:chExt cx="4157857" cy="4412697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4229720" y="-108834"/>
              <a:ext cx="1532302" cy="1304215"/>
              <a:chOff x="4229720" y="-108834"/>
              <a:chExt cx="1532302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 rot="1791002">
                <a:off x="4277553" y="-108834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21221180">
                <a:off x="4229720" y="177586"/>
                <a:ext cx="1329480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2400" dirty="0" smtClean="0">
                    <a:solidFill>
                      <a:srgbClr val="002060"/>
                    </a:solidFill>
                    <a:latin typeface="Century" panose="02040604050505020304" pitchFamily="18" charset="0"/>
                    <a:ea typeface="Denk One"/>
                    <a:cs typeface="Denk One"/>
                    <a:sym typeface="Denk One"/>
                  </a:rPr>
                  <a:t>Vidimo se!</a:t>
                </a:r>
                <a:endParaRPr sz="2400" dirty="0">
                  <a:solidFill>
                    <a:srgbClr val="002060"/>
                  </a:solidFill>
                  <a:latin typeface="Century" panose="02040604050505020304" pitchFamily="18" charset="0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836744" y="457263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Hvala</a:t>
            </a:r>
            <a:r>
              <a:rPr lang="es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!</a:t>
            </a:r>
            <a:endParaRPr sz="4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0" y="1951088"/>
            <a:ext cx="2775440" cy="277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 idx="3"/>
          </p:nvPr>
        </p:nvSpPr>
        <p:spPr>
          <a:xfrm>
            <a:off x="473002" y="585007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Jedna sasvim obična osoba poput vas…</a:t>
            </a:r>
            <a:endParaRPr sz="2000"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ctrTitle"/>
          </p:nvPr>
        </p:nvSpPr>
        <p:spPr>
          <a:xfrm>
            <a:off x="5810800" y="400382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Učiteljski fakultet u Osijeku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371" name="Google Shape;371;p24"/>
          <p:cNvSpPr txBox="1">
            <a:spLocks noGrp="1"/>
          </p:cNvSpPr>
          <p:nvPr>
            <p:ph type="title" idx="2"/>
          </p:nvPr>
        </p:nvSpPr>
        <p:spPr>
          <a:xfrm>
            <a:off x="4114235" y="4618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2060"/>
                </a:solidFill>
                <a:latin typeface="Century" panose="02040604050505020304" pitchFamily="18" charset="0"/>
              </a:rPr>
              <a:t>01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2" name="Google Shape;372;p24"/>
          <p:cNvSpPr txBox="1">
            <a:spLocks noGrp="1"/>
          </p:cNvSpPr>
          <p:nvPr>
            <p:ph type="ctrTitle" idx="4"/>
          </p:nvPr>
        </p:nvSpPr>
        <p:spPr>
          <a:xfrm>
            <a:off x="5858402" y="1021461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Učiteljski fakultet u Zagrebu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4" name="Google Shape;374;p24"/>
          <p:cNvSpPr txBox="1">
            <a:spLocks noGrp="1"/>
          </p:cNvSpPr>
          <p:nvPr>
            <p:ph type="title" idx="6"/>
          </p:nvPr>
        </p:nvSpPr>
        <p:spPr>
          <a:xfrm>
            <a:off x="4094970" y="102850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2060"/>
                </a:solidFill>
                <a:latin typeface="Century" panose="02040604050505020304" pitchFamily="18" charset="0"/>
              </a:rPr>
              <a:t>02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5" name="Google Shape;375;p24"/>
          <p:cNvSpPr txBox="1">
            <a:spLocks noGrp="1"/>
          </p:cNvSpPr>
          <p:nvPr>
            <p:ph type="ctrTitle" idx="7"/>
          </p:nvPr>
        </p:nvSpPr>
        <p:spPr>
          <a:xfrm>
            <a:off x="5887300" y="2040303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eTwinning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 idx="9"/>
          </p:nvPr>
        </p:nvSpPr>
        <p:spPr>
          <a:xfrm>
            <a:off x="4104603" y="158746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2060"/>
                </a:solidFill>
                <a:latin typeface="Century" panose="02040604050505020304" pitchFamily="18" charset="0"/>
              </a:rPr>
              <a:t>03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78" name="Google Shape;378;p24"/>
          <p:cNvSpPr txBox="1">
            <a:spLocks noGrp="1"/>
          </p:cNvSpPr>
          <p:nvPr>
            <p:ph type="ctrTitle" idx="13"/>
          </p:nvPr>
        </p:nvSpPr>
        <p:spPr>
          <a:xfrm>
            <a:off x="5876978" y="2588314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002060"/>
                </a:solidFill>
                <a:latin typeface="Century" panose="02040604050505020304" pitchFamily="18" charset="0"/>
              </a:rPr>
              <a:t>W</a:t>
            </a:r>
            <a:r>
              <a:rPr lang="hr-HR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ebučionica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 idx="15"/>
          </p:nvPr>
        </p:nvSpPr>
        <p:spPr>
          <a:xfrm>
            <a:off x="4123868" y="208315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2060"/>
                </a:solidFill>
                <a:latin typeface="Century" panose="02040604050505020304" pitchFamily="18" charset="0"/>
              </a:rPr>
              <a:t>04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81" name="Google Shape;381;p24"/>
          <p:cNvSpPr txBox="1">
            <a:spLocks noGrp="1"/>
          </p:cNvSpPr>
          <p:nvPr>
            <p:ph type="ctrTitle" idx="16"/>
          </p:nvPr>
        </p:nvSpPr>
        <p:spPr>
          <a:xfrm>
            <a:off x="5866656" y="3107278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Cjeloživotno učenje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83" name="Google Shape;383;p24"/>
          <p:cNvSpPr txBox="1">
            <a:spLocks noGrp="1"/>
          </p:cNvSpPr>
          <p:nvPr>
            <p:ph type="title" idx="18"/>
          </p:nvPr>
        </p:nvSpPr>
        <p:spPr>
          <a:xfrm>
            <a:off x="4114235" y="261867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rgbClr val="002060"/>
                </a:solidFill>
                <a:latin typeface="Century" panose="02040604050505020304" pitchFamily="18" charset="0"/>
              </a:rPr>
              <a:t>05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22" name="Google Shape;375;p24"/>
          <p:cNvSpPr txBox="1">
            <a:spLocks/>
          </p:cNvSpPr>
          <p:nvPr/>
        </p:nvSpPr>
        <p:spPr>
          <a:xfrm>
            <a:off x="5848425" y="1579975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Udruga Zvono</a:t>
            </a:r>
            <a:endParaRPr lang="hr-HR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Google Shape;383;p24"/>
          <p:cNvSpPr txBox="1">
            <a:spLocks/>
          </p:cNvSpPr>
          <p:nvPr/>
        </p:nvSpPr>
        <p:spPr>
          <a:xfrm>
            <a:off x="4104603" y="311436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Denk One"/>
              <a:buNone/>
              <a:defRPr sz="36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 i="0" u="none" strike="noStrike" cap="none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" dirty="0" smtClean="0">
                <a:solidFill>
                  <a:srgbClr val="002060"/>
                </a:solidFill>
                <a:latin typeface="Century" panose="02040604050505020304" pitchFamily="18" charset="0"/>
              </a:rPr>
              <a:t>0</a:t>
            </a: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6</a:t>
            </a:r>
            <a:endParaRPr lang="es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26" name="Google Shape;367;p24"/>
          <p:cNvSpPr txBox="1">
            <a:spLocks/>
          </p:cNvSpPr>
          <p:nvPr/>
        </p:nvSpPr>
        <p:spPr>
          <a:xfrm>
            <a:off x="582901" y="1899277"/>
            <a:ext cx="34407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Denk One"/>
              <a:buNone/>
              <a:defRPr sz="36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Font typeface="Denk One"/>
              <a:buNone/>
              <a:defRPr sz="1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pl-PL" sz="2000" b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Učiteljica.</a:t>
            </a:r>
            <a:endParaRPr lang="pl-PL" sz="2000"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Što to mi učitelji znamo, a čime se posebno ponosimo?</a:t>
            </a: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795250" y="776000"/>
            <a:ext cx="5400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Učenica u školi života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 flipH="1">
            <a:off x="775475" y="303258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Rad s nadarenim učenicima i onima koji trebaju dopunski rad – istražujem, pronalazim, čitam…</a:t>
            </a:r>
            <a:endParaRPr dirty="0"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3"/>
          </p:nvPr>
        </p:nvSpPr>
        <p:spPr>
          <a:xfrm flipH="1">
            <a:off x="3700750" y="303258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Škola, grad/selo, muzej, galerija, radio, tv, novine – sati i sati neplaćenog rada i priprema</a:t>
            </a:r>
            <a:endParaRPr dirty="0"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5"/>
          </p:nvPr>
        </p:nvSpPr>
        <p:spPr>
          <a:xfrm flipH="1">
            <a:off x="6626025" y="3032588"/>
            <a:ext cx="1742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Edukacije, trenutno rješavanje problema na </a:t>
            </a:r>
            <a:r>
              <a:rPr lang="hr-HR" dirty="0" err="1" smtClean="0"/>
              <a:t>ppt</a:t>
            </a:r>
            <a:r>
              <a:rPr lang="hr-HR" dirty="0" smtClean="0"/>
              <a:t>, </a:t>
            </a:r>
            <a:r>
              <a:rPr lang="hr-HR" dirty="0" err="1" smtClean="0"/>
              <a:t>e_dnevniku</a:t>
            </a:r>
            <a:r>
              <a:rPr lang="hr-HR" dirty="0" smtClean="0"/>
              <a:t>, neiskusnom kolegi, ravnatelju – smatraju da sve možemo riješiti</a:t>
            </a:r>
            <a:endParaRPr dirty="0"/>
          </a:p>
        </p:txBody>
      </p:sp>
      <p:cxnSp>
        <p:nvCxnSpPr>
          <p:cNvPr id="582" name="Google Shape;582;p27"/>
          <p:cNvCxnSpPr>
            <a:endCxn id="583" idx="0"/>
          </p:cNvCxnSpPr>
          <p:nvPr/>
        </p:nvCxnSpPr>
        <p:spPr>
          <a:xfrm rot="-5400000" flipH="1">
            <a:off x="4343242" y="2427000"/>
            <a:ext cx="4569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4E9D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4" name="Google Shape;584;p27"/>
          <p:cNvSpPr/>
          <p:nvPr/>
        </p:nvSpPr>
        <p:spPr>
          <a:xfrm>
            <a:off x="3315050" y="397650"/>
            <a:ext cx="54642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"/>
          <p:cNvSpPr txBox="1">
            <a:spLocks noGrp="1"/>
          </p:cNvSpPr>
          <p:nvPr>
            <p:ph type="subTitle" idx="2"/>
          </p:nvPr>
        </p:nvSpPr>
        <p:spPr>
          <a:xfrm flipH="1">
            <a:off x="426474" y="246021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002060"/>
                </a:solidFill>
                <a:latin typeface="Century" panose="02040604050505020304" pitchFamily="18" charset="0"/>
              </a:rPr>
              <a:t>N</a:t>
            </a: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atjecanja</a:t>
            </a:r>
            <a:endParaRPr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subTitle" idx="4"/>
          </p:nvPr>
        </p:nvSpPr>
        <p:spPr>
          <a:xfrm flipH="1">
            <a:off x="3351749" y="246021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Proslave i kulturna događanja</a:t>
            </a:r>
            <a:endParaRPr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587" name="Google Shape;587;p27"/>
          <p:cNvSpPr txBox="1">
            <a:spLocks noGrp="1"/>
          </p:cNvSpPr>
          <p:nvPr>
            <p:ph type="subTitle" idx="6"/>
          </p:nvPr>
        </p:nvSpPr>
        <p:spPr>
          <a:xfrm flipH="1">
            <a:off x="6277024" y="2460212"/>
            <a:ext cx="2440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Pomoć i suradnja</a:t>
            </a:r>
            <a:endParaRPr b="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588" name="Google Shape;588;p27"/>
          <p:cNvSpPr txBox="1">
            <a:spLocks noGrp="1"/>
          </p:cNvSpPr>
          <p:nvPr>
            <p:ph type="ctrTitle"/>
          </p:nvPr>
        </p:nvSpPr>
        <p:spPr>
          <a:xfrm>
            <a:off x="364273" y="397650"/>
            <a:ext cx="810605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Danas učiteljica biti – trebam biti spremna i sama učiti…</a:t>
            </a:r>
            <a:endParaRPr sz="22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589" name="Google Shape;589;p27"/>
          <p:cNvGrpSpPr/>
          <p:nvPr/>
        </p:nvGrpSpPr>
        <p:grpSpPr>
          <a:xfrm>
            <a:off x="1404430" y="1939846"/>
            <a:ext cx="484342" cy="484342"/>
            <a:chOff x="1190625" y="238125"/>
            <a:chExt cx="5219200" cy="5219200"/>
          </a:xfrm>
        </p:grpSpPr>
        <p:sp>
          <p:nvSpPr>
            <p:cNvPr id="590" name="Google Shape;590;p27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35882" y="36306"/>
                  </a:moveTo>
                  <a:lnTo>
                    <a:pt x="35882" y="72383"/>
                  </a:lnTo>
                  <a:cubicBezTo>
                    <a:pt x="35882" y="81223"/>
                    <a:pt x="37578" y="89672"/>
                    <a:pt x="40644" y="97468"/>
                  </a:cubicBezTo>
                  <a:lnTo>
                    <a:pt x="39764" y="97468"/>
                  </a:lnTo>
                  <a:cubicBezTo>
                    <a:pt x="27955" y="97468"/>
                    <a:pt x="18365" y="87845"/>
                    <a:pt x="18365" y="76037"/>
                  </a:cubicBezTo>
                  <a:lnTo>
                    <a:pt x="18365" y="36306"/>
                  </a:lnTo>
                  <a:close/>
                  <a:moveTo>
                    <a:pt x="119487" y="138961"/>
                  </a:moveTo>
                  <a:lnTo>
                    <a:pt x="119487" y="165546"/>
                  </a:lnTo>
                  <a:lnTo>
                    <a:pt x="88889" y="165546"/>
                  </a:lnTo>
                  <a:lnTo>
                    <a:pt x="88889" y="138961"/>
                  </a:lnTo>
                  <a:cubicBezTo>
                    <a:pt x="93815" y="140070"/>
                    <a:pt x="98936" y="140689"/>
                    <a:pt x="104188" y="140689"/>
                  </a:cubicBezTo>
                  <a:cubicBezTo>
                    <a:pt x="109407" y="140689"/>
                    <a:pt x="114528" y="140102"/>
                    <a:pt x="119487" y="138961"/>
                  </a:cubicBezTo>
                  <a:close/>
                  <a:moveTo>
                    <a:pt x="35882" y="0"/>
                  </a:moveTo>
                  <a:lnTo>
                    <a:pt x="35882" y="17941"/>
                  </a:lnTo>
                  <a:lnTo>
                    <a:pt x="0" y="17941"/>
                  </a:lnTo>
                  <a:lnTo>
                    <a:pt x="0" y="30663"/>
                  </a:lnTo>
                  <a:lnTo>
                    <a:pt x="6133" y="30663"/>
                  </a:lnTo>
                  <a:lnTo>
                    <a:pt x="6133" y="24073"/>
                  </a:lnTo>
                  <a:lnTo>
                    <a:pt x="35882" y="24073"/>
                  </a:lnTo>
                  <a:lnTo>
                    <a:pt x="35882" y="30173"/>
                  </a:lnTo>
                  <a:lnTo>
                    <a:pt x="12232" y="30173"/>
                  </a:lnTo>
                  <a:lnTo>
                    <a:pt x="12232" y="76037"/>
                  </a:lnTo>
                  <a:cubicBezTo>
                    <a:pt x="12232" y="91238"/>
                    <a:pt x="24595" y="103568"/>
                    <a:pt x="39764" y="103568"/>
                  </a:cubicBezTo>
                  <a:lnTo>
                    <a:pt x="43417" y="103568"/>
                  </a:lnTo>
                  <a:cubicBezTo>
                    <a:pt x="44526" y="105688"/>
                    <a:pt x="45700" y="107711"/>
                    <a:pt x="47005" y="109701"/>
                  </a:cubicBezTo>
                  <a:lnTo>
                    <a:pt x="39764" y="109701"/>
                  </a:lnTo>
                  <a:cubicBezTo>
                    <a:pt x="21203" y="109701"/>
                    <a:pt x="6133" y="94598"/>
                    <a:pt x="6133" y="76037"/>
                  </a:cubicBezTo>
                  <a:lnTo>
                    <a:pt x="6133" y="36795"/>
                  </a:lnTo>
                  <a:lnTo>
                    <a:pt x="0" y="36795"/>
                  </a:lnTo>
                  <a:lnTo>
                    <a:pt x="0" y="76037"/>
                  </a:lnTo>
                  <a:cubicBezTo>
                    <a:pt x="0" y="97957"/>
                    <a:pt x="17843" y="115801"/>
                    <a:pt x="39764" y="115801"/>
                  </a:cubicBezTo>
                  <a:lnTo>
                    <a:pt x="51507" y="115801"/>
                  </a:lnTo>
                  <a:cubicBezTo>
                    <a:pt x="59629" y="125619"/>
                    <a:pt x="70426" y="133154"/>
                    <a:pt x="82789" y="137232"/>
                  </a:cubicBezTo>
                  <a:lnTo>
                    <a:pt x="82789" y="165546"/>
                  </a:lnTo>
                  <a:lnTo>
                    <a:pt x="60086" y="165546"/>
                  </a:lnTo>
                  <a:lnTo>
                    <a:pt x="46092" y="179572"/>
                  </a:lnTo>
                  <a:lnTo>
                    <a:pt x="46092" y="202667"/>
                  </a:lnTo>
                  <a:lnTo>
                    <a:pt x="32359" y="202667"/>
                  </a:lnTo>
                  <a:lnTo>
                    <a:pt x="32359" y="208767"/>
                  </a:lnTo>
                  <a:lnTo>
                    <a:pt x="176017" y="208767"/>
                  </a:lnTo>
                  <a:lnTo>
                    <a:pt x="176017" y="202667"/>
                  </a:lnTo>
                  <a:lnTo>
                    <a:pt x="162284" y="202667"/>
                  </a:lnTo>
                  <a:lnTo>
                    <a:pt x="162284" y="179572"/>
                  </a:lnTo>
                  <a:lnTo>
                    <a:pt x="148257" y="165546"/>
                  </a:lnTo>
                  <a:lnTo>
                    <a:pt x="139058" y="165546"/>
                  </a:lnTo>
                  <a:lnTo>
                    <a:pt x="139058" y="171678"/>
                  </a:lnTo>
                  <a:lnTo>
                    <a:pt x="145713" y="171678"/>
                  </a:lnTo>
                  <a:lnTo>
                    <a:pt x="156184" y="182117"/>
                  </a:lnTo>
                  <a:lnTo>
                    <a:pt x="156184" y="202667"/>
                  </a:lnTo>
                  <a:lnTo>
                    <a:pt x="52192" y="202667"/>
                  </a:lnTo>
                  <a:lnTo>
                    <a:pt x="52192" y="182117"/>
                  </a:lnTo>
                  <a:lnTo>
                    <a:pt x="62630" y="171678"/>
                  </a:lnTo>
                  <a:lnTo>
                    <a:pt x="132959" y="171678"/>
                  </a:lnTo>
                  <a:lnTo>
                    <a:pt x="132959" y="165546"/>
                  </a:lnTo>
                  <a:lnTo>
                    <a:pt x="125586" y="165546"/>
                  </a:lnTo>
                  <a:lnTo>
                    <a:pt x="125586" y="137264"/>
                  </a:lnTo>
                  <a:cubicBezTo>
                    <a:pt x="133154" y="134785"/>
                    <a:pt x="140233" y="130969"/>
                    <a:pt x="146659" y="125880"/>
                  </a:cubicBezTo>
                  <a:cubicBezTo>
                    <a:pt x="150410" y="122879"/>
                    <a:pt x="153835" y="119487"/>
                    <a:pt x="156869" y="115801"/>
                  </a:cubicBezTo>
                  <a:lnTo>
                    <a:pt x="169004" y="115801"/>
                  </a:lnTo>
                  <a:cubicBezTo>
                    <a:pt x="181105" y="115801"/>
                    <a:pt x="192392" y="110386"/>
                    <a:pt x="199992" y="100958"/>
                  </a:cubicBezTo>
                  <a:lnTo>
                    <a:pt x="195230" y="97142"/>
                  </a:lnTo>
                  <a:cubicBezTo>
                    <a:pt x="188804" y="105101"/>
                    <a:pt x="179246" y="109701"/>
                    <a:pt x="169004" y="109701"/>
                  </a:cubicBezTo>
                  <a:lnTo>
                    <a:pt x="161370" y="109701"/>
                  </a:lnTo>
                  <a:cubicBezTo>
                    <a:pt x="162675" y="107711"/>
                    <a:pt x="163850" y="105656"/>
                    <a:pt x="164926" y="103568"/>
                  </a:cubicBezTo>
                  <a:lnTo>
                    <a:pt x="169004" y="103568"/>
                  </a:lnTo>
                  <a:cubicBezTo>
                    <a:pt x="184204" y="103568"/>
                    <a:pt x="196535" y="91238"/>
                    <a:pt x="196535" y="76037"/>
                  </a:cubicBezTo>
                  <a:lnTo>
                    <a:pt x="196535" y="30173"/>
                  </a:lnTo>
                  <a:lnTo>
                    <a:pt x="172494" y="30173"/>
                  </a:lnTo>
                  <a:lnTo>
                    <a:pt x="172494" y="24073"/>
                  </a:lnTo>
                  <a:lnTo>
                    <a:pt x="202667" y="24073"/>
                  </a:lnTo>
                  <a:lnTo>
                    <a:pt x="202667" y="76037"/>
                  </a:lnTo>
                  <a:cubicBezTo>
                    <a:pt x="202667" y="81811"/>
                    <a:pt x="201167" y="87486"/>
                    <a:pt x="198361" y="92510"/>
                  </a:cubicBezTo>
                  <a:lnTo>
                    <a:pt x="203711" y="95478"/>
                  </a:lnTo>
                  <a:cubicBezTo>
                    <a:pt x="207006" y="89574"/>
                    <a:pt x="208767" y="82854"/>
                    <a:pt x="208767" y="76037"/>
                  </a:cubicBezTo>
                  <a:lnTo>
                    <a:pt x="208767" y="17941"/>
                  </a:lnTo>
                  <a:lnTo>
                    <a:pt x="172494" y="17941"/>
                  </a:lnTo>
                  <a:lnTo>
                    <a:pt x="172494" y="0"/>
                  </a:lnTo>
                  <a:lnTo>
                    <a:pt x="60771" y="0"/>
                  </a:lnTo>
                  <a:lnTo>
                    <a:pt x="60771" y="6133"/>
                  </a:lnTo>
                  <a:lnTo>
                    <a:pt x="166361" y="6133"/>
                  </a:lnTo>
                  <a:lnTo>
                    <a:pt x="166361" y="17941"/>
                  </a:lnTo>
                  <a:lnTo>
                    <a:pt x="138830" y="17941"/>
                  </a:lnTo>
                  <a:lnTo>
                    <a:pt x="138830" y="24073"/>
                  </a:lnTo>
                  <a:lnTo>
                    <a:pt x="166361" y="24073"/>
                  </a:lnTo>
                  <a:lnTo>
                    <a:pt x="166361" y="72383"/>
                  </a:lnTo>
                  <a:cubicBezTo>
                    <a:pt x="166361" y="75417"/>
                    <a:pt x="166133" y="78516"/>
                    <a:pt x="165709" y="81517"/>
                  </a:cubicBezTo>
                  <a:lnTo>
                    <a:pt x="171744" y="82398"/>
                  </a:lnTo>
                  <a:cubicBezTo>
                    <a:pt x="172233" y="79103"/>
                    <a:pt x="172494" y="75743"/>
                    <a:pt x="172494" y="72383"/>
                  </a:cubicBezTo>
                  <a:lnTo>
                    <a:pt x="172494" y="36306"/>
                  </a:lnTo>
                  <a:lnTo>
                    <a:pt x="190435" y="36306"/>
                  </a:lnTo>
                  <a:lnTo>
                    <a:pt x="190435" y="76037"/>
                  </a:lnTo>
                  <a:cubicBezTo>
                    <a:pt x="190435" y="87845"/>
                    <a:pt x="180812" y="97468"/>
                    <a:pt x="169004" y="97468"/>
                  </a:cubicBezTo>
                  <a:lnTo>
                    <a:pt x="167699" y="97468"/>
                  </a:lnTo>
                  <a:cubicBezTo>
                    <a:pt x="168840" y="94598"/>
                    <a:pt x="169786" y="91662"/>
                    <a:pt x="170537" y="88661"/>
                  </a:cubicBezTo>
                  <a:lnTo>
                    <a:pt x="164567" y="87226"/>
                  </a:lnTo>
                  <a:cubicBezTo>
                    <a:pt x="157750" y="115083"/>
                    <a:pt x="132926" y="134557"/>
                    <a:pt x="104188" y="134557"/>
                  </a:cubicBezTo>
                  <a:cubicBezTo>
                    <a:pt x="69904" y="134557"/>
                    <a:pt x="42014" y="106667"/>
                    <a:pt x="42014" y="72383"/>
                  </a:cubicBezTo>
                  <a:lnTo>
                    <a:pt x="42014" y="24073"/>
                  </a:lnTo>
                  <a:lnTo>
                    <a:pt x="132730" y="24073"/>
                  </a:lnTo>
                  <a:lnTo>
                    <a:pt x="132730" y="17941"/>
                  </a:lnTo>
                  <a:lnTo>
                    <a:pt x="42014" y="17941"/>
                  </a:lnTo>
                  <a:lnTo>
                    <a:pt x="42014" y="6133"/>
                  </a:lnTo>
                  <a:lnTo>
                    <a:pt x="54671" y="6133"/>
                  </a:lnTo>
                  <a:lnTo>
                    <a:pt x="54671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2775950" y="1533125"/>
              <a:ext cx="2038750" cy="815525"/>
            </a:xfrm>
            <a:custGeom>
              <a:avLst/>
              <a:gdLst/>
              <a:ahLst/>
              <a:cxnLst/>
              <a:rect l="l" t="t" r="r" b="b"/>
              <a:pathLst>
                <a:path w="81550" h="32621" extrusionOk="0">
                  <a:moveTo>
                    <a:pt x="58096" y="6100"/>
                  </a:moveTo>
                  <a:lnTo>
                    <a:pt x="58096" y="26488"/>
                  </a:lnTo>
                  <a:lnTo>
                    <a:pt x="27531" y="26488"/>
                  </a:lnTo>
                  <a:lnTo>
                    <a:pt x="27531" y="6100"/>
                  </a:lnTo>
                  <a:close/>
                  <a:moveTo>
                    <a:pt x="0" y="0"/>
                  </a:moveTo>
                  <a:lnTo>
                    <a:pt x="0" y="6100"/>
                  </a:lnTo>
                  <a:lnTo>
                    <a:pt x="5904" y="6100"/>
                  </a:lnTo>
                  <a:lnTo>
                    <a:pt x="5904" y="16897"/>
                  </a:lnTo>
                  <a:lnTo>
                    <a:pt x="12037" y="16897"/>
                  </a:lnTo>
                  <a:lnTo>
                    <a:pt x="12037" y="6100"/>
                  </a:lnTo>
                  <a:lnTo>
                    <a:pt x="21399" y="6100"/>
                  </a:lnTo>
                  <a:lnTo>
                    <a:pt x="21399" y="32620"/>
                  </a:lnTo>
                  <a:lnTo>
                    <a:pt x="64229" y="32620"/>
                  </a:lnTo>
                  <a:lnTo>
                    <a:pt x="64229" y="6100"/>
                  </a:lnTo>
                  <a:lnTo>
                    <a:pt x="81550" y="6100"/>
                  </a:lnTo>
                  <a:lnTo>
                    <a:pt x="81550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923550" y="2108850"/>
              <a:ext cx="153325" cy="142750"/>
            </a:xfrm>
            <a:custGeom>
              <a:avLst/>
              <a:gdLst/>
              <a:ahLst/>
              <a:cxnLst/>
              <a:rect l="l" t="t" r="r" b="b"/>
              <a:pathLst>
                <a:path w="6133" h="5710" extrusionOk="0">
                  <a:moveTo>
                    <a:pt x="0" y="1"/>
                  </a:moveTo>
                  <a:lnTo>
                    <a:pt x="0" y="5709"/>
                  </a:lnTo>
                  <a:lnTo>
                    <a:pt x="6133" y="5709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3260350" y="483587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3566150" y="483587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4177775" y="483587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871975" y="483587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091325" y="3218750"/>
              <a:ext cx="190850" cy="190850"/>
            </a:xfrm>
            <a:custGeom>
              <a:avLst/>
              <a:gdLst/>
              <a:ahLst/>
              <a:cxnLst/>
              <a:rect l="l" t="t" r="r" b="b"/>
              <a:pathLst>
                <a:path w="7634" h="7634" extrusionOk="0">
                  <a:moveTo>
                    <a:pt x="5514" y="1"/>
                  </a:moveTo>
                  <a:cubicBezTo>
                    <a:pt x="3720" y="653"/>
                    <a:pt x="1860" y="1240"/>
                    <a:pt x="1" y="1697"/>
                  </a:cubicBezTo>
                  <a:lnTo>
                    <a:pt x="1436" y="7634"/>
                  </a:lnTo>
                  <a:cubicBezTo>
                    <a:pt x="3524" y="7112"/>
                    <a:pt x="5611" y="6459"/>
                    <a:pt x="7634" y="5742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360450" y="2844450"/>
              <a:ext cx="512975" cy="452625"/>
            </a:xfrm>
            <a:custGeom>
              <a:avLst/>
              <a:gdLst/>
              <a:ahLst/>
              <a:cxnLst/>
              <a:rect l="l" t="t" r="r" b="b"/>
              <a:pathLst>
                <a:path w="20519" h="18105" extrusionOk="0">
                  <a:moveTo>
                    <a:pt x="15788" y="0"/>
                  </a:moveTo>
                  <a:cubicBezTo>
                    <a:pt x="11417" y="5285"/>
                    <a:pt x="6100" y="9558"/>
                    <a:pt x="0" y="12657"/>
                  </a:cubicBezTo>
                  <a:lnTo>
                    <a:pt x="2773" y="18104"/>
                  </a:lnTo>
                  <a:cubicBezTo>
                    <a:pt x="9623" y="14614"/>
                    <a:pt x="15593" y="9851"/>
                    <a:pt x="20518" y="3914"/>
                  </a:cubicBezTo>
                  <a:lnTo>
                    <a:pt x="1578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805900" y="3286450"/>
              <a:ext cx="162325" cy="162300"/>
            </a:xfrm>
            <a:custGeom>
              <a:avLst/>
              <a:gdLst/>
              <a:ahLst/>
              <a:cxnLst/>
              <a:rect l="l" t="t" r="r" b="b"/>
              <a:pathLst>
                <a:path w="6493" h="6492" extrusionOk="0">
                  <a:moveTo>
                    <a:pt x="5742" y="0"/>
                  </a:moveTo>
                  <a:cubicBezTo>
                    <a:pt x="3850" y="261"/>
                    <a:pt x="1925" y="359"/>
                    <a:pt x="1" y="391"/>
                  </a:cubicBezTo>
                  <a:lnTo>
                    <a:pt x="66" y="6491"/>
                  </a:lnTo>
                  <a:cubicBezTo>
                    <a:pt x="2219" y="6491"/>
                    <a:pt x="4372" y="6361"/>
                    <a:pt x="6492" y="6067"/>
                  </a:cubicBezTo>
                  <a:lnTo>
                    <a:pt x="5742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5043825" y="1599175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1"/>
                  </a:moveTo>
                  <a:lnTo>
                    <a:pt x="1" y="6100"/>
                  </a:lnTo>
                  <a:lnTo>
                    <a:pt x="6133" y="6100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4661375" y="1012825"/>
              <a:ext cx="535800" cy="433075"/>
            </a:xfrm>
            <a:custGeom>
              <a:avLst/>
              <a:gdLst/>
              <a:ahLst/>
              <a:cxnLst/>
              <a:rect l="l" t="t" r="r" b="b"/>
              <a:pathLst>
                <a:path w="21432" h="17323" extrusionOk="0">
                  <a:moveTo>
                    <a:pt x="0" y="1"/>
                  </a:moveTo>
                  <a:lnTo>
                    <a:pt x="0" y="6133"/>
                  </a:lnTo>
                  <a:lnTo>
                    <a:pt x="15299" y="6133"/>
                  </a:lnTo>
                  <a:lnTo>
                    <a:pt x="15299" y="17322"/>
                  </a:lnTo>
                  <a:lnTo>
                    <a:pt x="21431" y="17322"/>
                  </a:lnTo>
                  <a:lnTo>
                    <a:pt x="21431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2393475" y="1334150"/>
              <a:ext cx="153325" cy="713575"/>
            </a:xfrm>
            <a:custGeom>
              <a:avLst/>
              <a:gdLst/>
              <a:ahLst/>
              <a:cxnLst/>
              <a:rect l="l" t="t" r="r" b="b"/>
              <a:pathLst>
                <a:path w="6133" h="28543" extrusionOk="0">
                  <a:moveTo>
                    <a:pt x="0" y="0"/>
                  </a:moveTo>
                  <a:lnTo>
                    <a:pt x="0" y="28542"/>
                  </a:lnTo>
                  <a:lnTo>
                    <a:pt x="6133" y="28542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2393475" y="1028325"/>
              <a:ext cx="153325" cy="152525"/>
            </a:xfrm>
            <a:custGeom>
              <a:avLst/>
              <a:gdLst/>
              <a:ahLst/>
              <a:cxnLst/>
              <a:rect l="l" t="t" r="r" b="b"/>
              <a:pathLst>
                <a:path w="6133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33" y="6101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7"/>
          <p:cNvGrpSpPr/>
          <p:nvPr/>
        </p:nvGrpSpPr>
        <p:grpSpPr>
          <a:xfrm>
            <a:off x="4337823" y="1924774"/>
            <a:ext cx="467744" cy="514470"/>
            <a:chOff x="1425275" y="238125"/>
            <a:chExt cx="4753500" cy="5228350"/>
          </a:xfrm>
        </p:grpSpPr>
        <p:sp>
          <p:nvSpPr>
            <p:cNvPr id="605" name="Google Shape;605;p27"/>
            <p:cNvSpPr/>
            <p:nvPr/>
          </p:nvSpPr>
          <p:spPr>
            <a:xfrm>
              <a:off x="1425275" y="1153150"/>
              <a:ext cx="2225425" cy="4313325"/>
            </a:xfrm>
            <a:custGeom>
              <a:avLst/>
              <a:gdLst/>
              <a:ahLst/>
              <a:cxnLst/>
              <a:rect l="l" t="t" r="r" b="b"/>
              <a:pathLst>
                <a:path w="89017" h="172533" extrusionOk="0">
                  <a:moveTo>
                    <a:pt x="59749" y="6135"/>
                  </a:moveTo>
                  <a:cubicBezTo>
                    <a:pt x="60010" y="6135"/>
                    <a:pt x="60275" y="6169"/>
                    <a:pt x="60538" y="6240"/>
                  </a:cubicBezTo>
                  <a:lnTo>
                    <a:pt x="80292" y="11534"/>
                  </a:lnTo>
                  <a:cubicBezTo>
                    <a:pt x="81934" y="11975"/>
                    <a:pt x="82890" y="13642"/>
                    <a:pt x="82473" y="15284"/>
                  </a:cubicBezTo>
                  <a:cubicBezTo>
                    <a:pt x="82101" y="16667"/>
                    <a:pt x="80844" y="17563"/>
                    <a:pt x="79476" y="17563"/>
                  </a:cubicBezTo>
                  <a:cubicBezTo>
                    <a:pt x="79219" y="17563"/>
                    <a:pt x="78958" y="17531"/>
                    <a:pt x="78699" y="17465"/>
                  </a:cubicBezTo>
                  <a:lnTo>
                    <a:pt x="58969" y="12171"/>
                  </a:lnTo>
                  <a:cubicBezTo>
                    <a:pt x="57327" y="11730"/>
                    <a:pt x="56347" y="10039"/>
                    <a:pt x="56788" y="8397"/>
                  </a:cubicBezTo>
                  <a:cubicBezTo>
                    <a:pt x="57157" y="7042"/>
                    <a:pt x="58403" y="6135"/>
                    <a:pt x="59749" y="6135"/>
                  </a:cubicBezTo>
                  <a:close/>
                  <a:moveTo>
                    <a:pt x="21936" y="91139"/>
                  </a:moveTo>
                  <a:lnTo>
                    <a:pt x="71297" y="104373"/>
                  </a:lnTo>
                  <a:lnTo>
                    <a:pt x="61248" y="141872"/>
                  </a:lnTo>
                  <a:lnTo>
                    <a:pt x="11863" y="128662"/>
                  </a:lnTo>
                  <a:lnTo>
                    <a:pt x="21936" y="91139"/>
                  </a:lnTo>
                  <a:close/>
                  <a:moveTo>
                    <a:pt x="59769" y="0"/>
                  </a:moveTo>
                  <a:cubicBezTo>
                    <a:pt x="55700" y="0"/>
                    <a:pt x="51967" y="2716"/>
                    <a:pt x="50857" y="6829"/>
                  </a:cubicBezTo>
                  <a:cubicBezTo>
                    <a:pt x="49852" y="10578"/>
                    <a:pt x="51347" y="14426"/>
                    <a:pt x="54312" y="16608"/>
                  </a:cubicBezTo>
                  <a:lnTo>
                    <a:pt x="47254" y="34989"/>
                  </a:lnTo>
                  <a:lnTo>
                    <a:pt x="52989" y="37195"/>
                  </a:lnTo>
                  <a:lnTo>
                    <a:pt x="60047" y="18813"/>
                  </a:lnTo>
                  <a:lnTo>
                    <a:pt x="74459" y="22661"/>
                  </a:lnTo>
                  <a:lnTo>
                    <a:pt x="67988" y="63321"/>
                  </a:lnTo>
                  <a:lnTo>
                    <a:pt x="69728" y="68272"/>
                  </a:lnTo>
                  <a:lnTo>
                    <a:pt x="59018" y="68272"/>
                  </a:lnTo>
                  <a:lnTo>
                    <a:pt x="59018" y="74399"/>
                  </a:lnTo>
                  <a:lnTo>
                    <a:pt x="71861" y="74399"/>
                  </a:lnTo>
                  <a:lnTo>
                    <a:pt x="76076" y="86507"/>
                  </a:lnTo>
                  <a:lnTo>
                    <a:pt x="72890" y="98442"/>
                  </a:lnTo>
                  <a:lnTo>
                    <a:pt x="23505" y="85208"/>
                  </a:lnTo>
                  <a:lnTo>
                    <a:pt x="26397" y="74399"/>
                  </a:lnTo>
                  <a:lnTo>
                    <a:pt x="52891" y="74399"/>
                  </a:lnTo>
                  <a:lnTo>
                    <a:pt x="52891" y="68272"/>
                  </a:lnTo>
                  <a:lnTo>
                    <a:pt x="32524" y="68272"/>
                  </a:lnTo>
                  <a:lnTo>
                    <a:pt x="45293" y="57243"/>
                  </a:lnTo>
                  <a:lnTo>
                    <a:pt x="50783" y="42930"/>
                  </a:lnTo>
                  <a:lnTo>
                    <a:pt x="45072" y="40724"/>
                  </a:lnTo>
                  <a:lnTo>
                    <a:pt x="40122" y="53616"/>
                  </a:lnTo>
                  <a:lnTo>
                    <a:pt x="21274" y="69865"/>
                  </a:lnTo>
                  <a:lnTo>
                    <a:pt x="393" y="147803"/>
                  </a:lnTo>
                  <a:cubicBezTo>
                    <a:pt x="148" y="148759"/>
                    <a:pt x="1" y="149739"/>
                    <a:pt x="1" y="150720"/>
                  </a:cubicBezTo>
                  <a:cubicBezTo>
                    <a:pt x="1" y="155793"/>
                    <a:pt x="3432" y="160253"/>
                    <a:pt x="8334" y="161577"/>
                  </a:cubicBezTo>
                  <a:lnTo>
                    <a:pt x="38945" y="169763"/>
                  </a:lnTo>
                  <a:lnTo>
                    <a:pt x="40538" y="163856"/>
                  </a:lnTo>
                  <a:lnTo>
                    <a:pt x="9927" y="155646"/>
                  </a:lnTo>
                  <a:cubicBezTo>
                    <a:pt x="7697" y="155058"/>
                    <a:pt x="6153" y="153023"/>
                    <a:pt x="6153" y="150720"/>
                  </a:cubicBezTo>
                  <a:cubicBezTo>
                    <a:pt x="6153" y="150278"/>
                    <a:pt x="6202" y="149837"/>
                    <a:pt x="6324" y="149396"/>
                  </a:cubicBezTo>
                  <a:lnTo>
                    <a:pt x="10295" y="134568"/>
                  </a:lnTo>
                  <a:lnTo>
                    <a:pt x="59655" y="147803"/>
                  </a:lnTo>
                  <a:lnTo>
                    <a:pt x="55685" y="162606"/>
                  </a:lnTo>
                  <a:cubicBezTo>
                    <a:pt x="55097" y="164837"/>
                    <a:pt x="53062" y="166405"/>
                    <a:pt x="50759" y="166405"/>
                  </a:cubicBezTo>
                  <a:cubicBezTo>
                    <a:pt x="50317" y="166405"/>
                    <a:pt x="49852" y="166356"/>
                    <a:pt x="49435" y="166234"/>
                  </a:cubicBezTo>
                  <a:lnTo>
                    <a:pt x="46445" y="165425"/>
                  </a:lnTo>
                  <a:lnTo>
                    <a:pt x="44852" y="171356"/>
                  </a:lnTo>
                  <a:lnTo>
                    <a:pt x="47842" y="172165"/>
                  </a:lnTo>
                  <a:cubicBezTo>
                    <a:pt x="48798" y="172410"/>
                    <a:pt x="49778" y="172532"/>
                    <a:pt x="50759" y="172532"/>
                  </a:cubicBezTo>
                  <a:cubicBezTo>
                    <a:pt x="55832" y="172532"/>
                    <a:pt x="60292" y="169101"/>
                    <a:pt x="61616" y="164199"/>
                  </a:cubicBezTo>
                  <a:lnTo>
                    <a:pt x="82497" y="86286"/>
                  </a:lnTo>
                  <a:lnTo>
                    <a:pt x="74287" y="62758"/>
                  </a:lnTo>
                  <a:lnTo>
                    <a:pt x="80512" y="23642"/>
                  </a:lnTo>
                  <a:cubicBezTo>
                    <a:pt x="81762" y="23495"/>
                    <a:pt x="82988" y="23102"/>
                    <a:pt x="84090" y="22465"/>
                  </a:cubicBezTo>
                  <a:cubicBezTo>
                    <a:pt x="86223" y="21240"/>
                    <a:pt x="87742" y="19254"/>
                    <a:pt x="88379" y="16877"/>
                  </a:cubicBezTo>
                  <a:cubicBezTo>
                    <a:pt x="89017" y="14500"/>
                    <a:pt x="88698" y="12024"/>
                    <a:pt x="87473" y="9892"/>
                  </a:cubicBezTo>
                  <a:cubicBezTo>
                    <a:pt x="86247" y="7760"/>
                    <a:pt x="84262" y="6240"/>
                    <a:pt x="81885" y="5603"/>
                  </a:cubicBezTo>
                  <a:lnTo>
                    <a:pt x="62131" y="309"/>
                  </a:lnTo>
                  <a:cubicBezTo>
                    <a:pt x="61342" y="100"/>
                    <a:pt x="60549" y="0"/>
                    <a:pt x="59769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3953375" y="1153150"/>
              <a:ext cx="2225400" cy="4313325"/>
            </a:xfrm>
            <a:custGeom>
              <a:avLst/>
              <a:gdLst/>
              <a:ahLst/>
              <a:cxnLst/>
              <a:rect l="l" t="t" r="r" b="b"/>
              <a:pathLst>
                <a:path w="89016" h="172533" extrusionOk="0">
                  <a:moveTo>
                    <a:pt x="29264" y="6142"/>
                  </a:moveTo>
                  <a:cubicBezTo>
                    <a:pt x="30612" y="6142"/>
                    <a:pt x="31861" y="7049"/>
                    <a:pt x="32229" y="8397"/>
                  </a:cubicBezTo>
                  <a:cubicBezTo>
                    <a:pt x="32670" y="10039"/>
                    <a:pt x="31690" y="11730"/>
                    <a:pt x="30072" y="12171"/>
                  </a:cubicBezTo>
                  <a:lnTo>
                    <a:pt x="10318" y="17465"/>
                  </a:lnTo>
                  <a:cubicBezTo>
                    <a:pt x="10059" y="17531"/>
                    <a:pt x="9798" y="17563"/>
                    <a:pt x="9541" y="17563"/>
                  </a:cubicBezTo>
                  <a:cubicBezTo>
                    <a:pt x="8174" y="17563"/>
                    <a:pt x="6919" y="16667"/>
                    <a:pt x="6568" y="15284"/>
                  </a:cubicBezTo>
                  <a:cubicBezTo>
                    <a:pt x="6127" y="13642"/>
                    <a:pt x="7083" y="11975"/>
                    <a:pt x="8725" y="11534"/>
                  </a:cubicBezTo>
                  <a:lnTo>
                    <a:pt x="28479" y="6240"/>
                  </a:lnTo>
                  <a:cubicBezTo>
                    <a:pt x="28749" y="6167"/>
                    <a:pt x="28994" y="6142"/>
                    <a:pt x="29264" y="6142"/>
                  </a:cubicBezTo>
                  <a:close/>
                  <a:moveTo>
                    <a:pt x="62620" y="74399"/>
                  </a:moveTo>
                  <a:lnTo>
                    <a:pt x="65512" y="85208"/>
                  </a:lnTo>
                  <a:lnTo>
                    <a:pt x="16151" y="98442"/>
                  </a:lnTo>
                  <a:lnTo>
                    <a:pt x="12941" y="86507"/>
                  </a:lnTo>
                  <a:lnTo>
                    <a:pt x="17156" y="74399"/>
                  </a:lnTo>
                  <a:close/>
                  <a:moveTo>
                    <a:pt x="67105" y="91139"/>
                  </a:moveTo>
                  <a:lnTo>
                    <a:pt x="77154" y="128662"/>
                  </a:lnTo>
                  <a:lnTo>
                    <a:pt x="27768" y="141872"/>
                  </a:lnTo>
                  <a:lnTo>
                    <a:pt x="17720" y="104373"/>
                  </a:lnTo>
                  <a:lnTo>
                    <a:pt x="67105" y="91139"/>
                  </a:lnTo>
                  <a:close/>
                  <a:moveTo>
                    <a:pt x="29248" y="0"/>
                  </a:moveTo>
                  <a:cubicBezTo>
                    <a:pt x="28468" y="0"/>
                    <a:pt x="27675" y="100"/>
                    <a:pt x="26886" y="309"/>
                  </a:cubicBezTo>
                  <a:lnTo>
                    <a:pt x="7132" y="5603"/>
                  </a:lnTo>
                  <a:cubicBezTo>
                    <a:pt x="4755" y="6240"/>
                    <a:pt x="2770" y="7760"/>
                    <a:pt x="1544" y="9892"/>
                  </a:cubicBezTo>
                  <a:cubicBezTo>
                    <a:pt x="319" y="12024"/>
                    <a:pt x="0" y="14500"/>
                    <a:pt x="637" y="16877"/>
                  </a:cubicBezTo>
                  <a:cubicBezTo>
                    <a:pt x="1275" y="19254"/>
                    <a:pt x="2794" y="21240"/>
                    <a:pt x="4926" y="22465"/>
                  </a:cubicBezTo>
                  <a:cubicBezTo>
                    <a:pt x="6054" y="23102"/>
                    <a:pt x="7255" y="23495"/>
                    <a:pt x="8505" y="23642"/>
                  </a:cubicBezTo>
                  <a:lnTo>
                    <a:pt x="14730" y="62758"/>
                  </a:lnTo>
                  <a:lnTo>
                    <a:pt x="6519" y="86286"/>
                  </a:lnTo>
                  <a:lnTo>
                    <a:pt x="27401" y="164199"/>
                  </a:lnTo>
                  <a:cubicBezTo>
                    <a:pt x="28724" y="169101"/>
                    <a:pt x="33185" y="172532"/>
                    <a:pt x="38258" y="172532"/>
                  </a:cubicBezTo>
                  <a:cubicBezTo>
                    <a:pt x="39239" y="172532"/>
                    <a:pt x="40219" y="172410"/>
                    <a:pt x="41175" y="172165"/>
                  </a:cubicBezTo>
                  <a:lnTo>
                    <a:pt x="44165" y="171356"/>
                  </a:lnTo>
                  <a:lnTo>
                    <a:pt x="42572" y="165425"/>
                  </a:lnTo>
                  <a:lnTo>
                    <a:pt x="39606" y="166234"/>
                  </a:lnTo>
                  <a:cubicBezTo>
                    <a:pt x="39165" y="166356"/>
                    <a:pt x="38699" y="166405"/>
                    <a:pt x="38258" y="166405"/>
                  </a:cubicBezTo>
                  <a:cubicBezTo>
                    <a:pt x="35954" y="166405"/>
                    <a:pt x="33920" y="164861"/>
                    <a:pt x="33332" y="162606"/>
                  </a:cubicBezTo>
                  <a:lnTo>
                    <a:pt x="29362" y="147803"/>
                  </a:lnTo>
                  <a:lnTo>
                    <a:pt x="78722" y="134568"/>
                  </a:lnTo>
                  <a:lnTo>
                    <a:pt x="82693" y="149396"/>
                  </a:lnTo>
                  <a:cubicBezTo>
                    <a:pt x="82815" y="149837"/>
                    <a:pt x="82889" y="150278"/>
                    <a:pt x="82889" y="150720"/>
                  </a:cubicBezTo>
                  <a:cubicBezTo>
                    <a:pt x="82889" y="153023"/>
                    <a:pt x="81320" y="155058"/>
                    <a:pt x="79090" y="155646"/>
                  </a:cubicBezTo>
                  <a:lnTo>
                    <a:pt x="48503" y="163856"/>
                  </a:lnTo>
                  <a:lnTo>
                    <a:pt x="50071" y="169763"/>
                  </a:lnTo>
                  <a:lnTo>
                    <a:pt x="80683" y="161577"/>
                  </a:lnTo>
                  <a:cubicBezTo>
                    <a:pt x="85585" y="160253"/>
                    <a:pt x="89016" y="155793"/>
                    <a:pt x="89016" y="150720"/>
                  </a:cubicBezTo>
                  <a:cubicBezTo>
                    <a:pt x="89016" y="149739"/>
                    <a:pt x="88893" y="148759"/>
                    <a:pt x="88624" y="147803"/>
                  </a:cubicBezTo>
                  <a:lnTo>
                    <a:pt x="67742" y="69865"/>
                  </a:lnTo>
                  <a:lnTo>
                    <a:pt x="48895" y="53616"/>
                  </a:lnTo>
                  <a:lnTo>
                    <a:pt x="43944" y="40724"/>
                  </a:lnTo>
                  <a:lnTo>
                    <a:pt x="38234" y="42930"/>
                  </a:lnTo>
                  <a:lnTo>
                    <a:pt x="43724" y="57243"/>
                  </a:lnTo>
                  <a:lnTo>
                    <a:pt x="56517" y="68272"/>
                  </a:lnTo>
                  <a:lnTo>
                    <a:pt x="19288" y="68272"/>
                  </a:lnTo>
                  <a:lnTo>
                    <a:pt x="21029" y="63321"/>
                  </a:lnTo>
                  <a:lnTo>
                    <a:pt x="14558" y="22661"/>
                  </a:lnTo>
                  <a:lnTo>
                    <a:pt x="28969" y="18813"/>
                  </a:lnTo>
                  <a:lnTo>
                    <a:pt x="36028" y="37195"/>
                  </a:lnTo>
                  <a:lnTo>
                    <a:pt x="41763" y="34989"/>
                  </a:lnTo>
                  <a:lnTo>
                    <a:pt x="34704" y="16608"/>
                  </a:lnTo>
                  <a:cubicBezTo>
                    <a:pt x="37670" y="14426"/>
                    <a:pt x="39165" y="10578"/>
                    <a:pt x="38160" y="6829"/>
                  </a:cubicBezTo>
                  <a:cubicBezTo>
                    <a:pt x="37050" y="2716"/>
                    <a:pt x="33316" y="0"/>
                    <a:pt x="29248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5718600" y="886975"/>
              <a:ext cx="153225" cy="153825"/>
            </a:xfrm>
            <a:custGeom>
              <a:avLst/>
              <a:gdLst/>
              <a:ahLst/>
              <a:cxnLst/>
              <a:rect l="l" t="t" r="r" b="b"/>
              <a:pathLst>
                <a:path w="6129" h="6153" extrusionOk="0">
                  <a:moveTo>
                    <a:pt x="1" y="1"/>
                  </a:moveTo>
                  <a:lnTo>
                    <a:pt x="1" y="6152"/>
                  </a:lnTo>
                  <a:lnTo>
                    <a:pt x="6128" y="6152"/>
                  </a:lnTo>
                  <a:lnTo>
                    <a:pt x="6128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718600" y="375975"/>
              <a:ext cx="153225" cy="153200"/>
            </a:xfrm>
            <a:custGeom>
              <a:avLst/>
              <a:gdLst/>
              <a:ahLst/>
              <a:cxnLst/>
              <a:rect l="l" t="t" r="r" b="b"/>
              <a:pathLst>
                <a:path w="6129" h="6128" extrusionOk="0">
                  <a:moveTo>
                    <a:pt x="1" y="0"/>
                  </a:moveTo>
                  <a:lnTo>
                    <a:pt x="1" y="6128"/>
                  </a:lnTo>
                  <a:lnTo>
                    <a:pt x="6128" y="6128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5974100" y="631475"/>
              <a:ext cx="153225" cy="153825"/>
            </a:xfrm>
            <a:custGeom>
              <a:avLst/>
              <a:gdLst/>
              <a:ahLst/>
              <a:cxnLst/>
              <a:rect l="l" t="t" r="r" b="b"/>
              <a:pathLst>
                <a:path w="6129" h="6153" extrusionOk="0">
                  <a:moveTo>
                    <a:pt x="1" y="1"/>
                  </a:moveTo>
                  <a:lnTo>
                    <a:pt x="1" y="6152"/>
                  </a:lnTo>
                  <a:lnTo>
                    <a:pt x="6128" y="6152"/>
                  </a:lnTo>
                  <a:lnTo>
                    <a:pt x="6128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463100" y="631475"/>
              <a:ext cx="153200" cy="153825"/>
            </a:xfrm>
            <a:custGeom>
              <a:avLst/>
              <a:gdLst/>
              <a:ahLst/>
              <a:cxnLst/>
              <a:rect l="l" t="t" r="r" b="b"/>
              <a:pathLst>
                <a:path w="6128" h="6153" extrusionOk="0">
                  <a:moveTo>
                    <a:pt x="1" y="1"/>
                  </a:moveTo>
                  <a:lnTo>
                    <a:pt x="1" y="6152"/>
                  </a:lnTo>
                  <a:lnTo>
                    <a:pt x="6128" y="6152"/>
                  </a:lnTo>
                  <a:lnTo>
                    <a:pt x="6128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1732250" y="22159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1" y="0"/>
                  </a:moveTo>
                  <a:lnTo>
                    <a:pt x="1" y="6128"/>
                  </a:lnTo>
                  <a:lnTo>
                    <a:pt x="6128" y="6128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1732250" y="17049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1" y="0"/>
                  </a:moveTo>
                  <a:lnTo>
                    <a:pt x="1" y="6127"/>
                  </a:lnTo>
                  <a:lnTo>
                    <a:pt x="6128" y="6127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1987750" y="1960475"/>
              <a:ext cx="153225" cy="153200"/>
            </a:xfrm>
            <a:custGeom>
              <a:avLst/>
              <a:gdLst/>
              <a:ahLst/>
              <a:cxnLst/>
              <a:rect l="l" t="t" r="r" b="b"/>
              <a:pathLst>
                <a:path w="6129" h="6128" extrusionOk="0">
                  <a:moveTo>
                    <a:pt x="1" y="0"/>
                  </a:moveTo>
                  <a:lnTo>
                    <a:pt x="1" y="6127"/>
                  </a:lnTo>
                  <a:lnTo>
                    <a:pt x="6128" y="6127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1476750" y="19604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1" y="0"/>
                  </a:moveTo>
                  <a:lnTo>
                    <a:pt x="1" y="6127"/>
                  </a:lnTo>
                  <a:lnTo>
                    <a:pt x="6128" y="6127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3725425" y="238125"/>
              <a:ext cx="153200" cy="408700"/>
            </a:xfrm>
            <a:custGeom>
              <a:avLst/>
              <a:gdLst/>
              <a:ahLst/>
              <a:cxnLst/>
              <a:rect l="l" t="t" r="r" b="b"/>
              <a:pathLst>
                <a:path w="6128" h="16348" extrusionOk="0">
                  <a:moveTo>
                    <a:pt x="1" y="0"/>
                  </a:moveTo>
                  <a:lnTo>
                    <a:pt x="1" y="16347"/>
                  </a:lnTo>
                  <a:lnTo>
                    <a:pt x="6128" y="16347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3725425" y="800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1" y="0"/>
                  </a:moveTo>
                  <a:lnTo>
                    <a:pt x="1" y="6127"/>
                  </a:lnTo>
                  <a:lnTo>
                    <a:pt x="6128" y="6127"/>
                  </a:lnTo>
                  <a:lnTo>
                    <a:pt x="612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879275" y="470325"/>
              <a:ext cx="402575" cy="402600"/>
            </a:xfrm>
            <a:custGeom>
              <a:avLst/>
              <a:gdLst/>
              <a:ahLst/>
              <a:cxnLst/>
              <a:rect l="l" t="t" r="r" b="b"/>
              <a:pathLst>
                <a:path w="16103" h="16104" extrusionOk="0">
                  <a:moveTo>
                    <a:pt x="4338" y="1"/>
                  </a:moveTo>
                  <a:lnTo>
                    <a:pt x="0" y="4339"/>
                  </a:lnTo>
                  <a:lnTo>
                    <a:pt x="11764" y="16103"/>
                  </a:lnTo>
                  <a:lnTo>
                    <a:pt x="16102" y="11765"/>
                  </a:lnTo>
                  <a:lnTo>
                    <a:pt x="4338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3281825" y="872900"/>
              <a:ext cx="216925" cy="216925"/>
            </a:xfrm>
            <a:custGeom>
              <a:avLst/>
              <a:gdLst/>
              <a:ahLst/>
              <a:cxnLst/>
              <a:rect l="l" t="t" r="r" b="b"/>
              <a:pathLst>
                <a:path w="8677" h="8677" extrusionOk="0">
                  <a:moveTo>
                    <a:pt x="4338" y="0"/>
                  </a:moveTo>
                  <a:lnTo>
                    <a:pt x="0" y="4338"/>
                  </a:lnTo>
                  <a:lnTo>
                    <a:pt x="4338" y="8676"/>
                  </a:lnTo>
                  <a:lnTo>
                    <a:pt x="8677" y="4338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4105325" y="872900"/>
              <a:ext cx="216925" cy="216925"/>
            </a:xfrm>
            <a:custGeom>
              <a:avLst/>
              <a:gdLst/>
              <a:ahLst/>
              <a:cxnLst/>
              <a:rect l="l" t="t" r="r" b="b"/>
              <a:pathLst>
                <a:path w="8677" h="8677" extrusionOk="0">
                  <a:moveTo>
                    <a:pt x="4338" y="0"/>
                  </a:moveTo>
                  <a:lnTo>
                    <a:pt x="0" y="4338"/>
                  </a:lnTo>
                  <a:lnTo>
                    <a:pt x="4338" y="8676"/>
                  </a:lnTo>
                  <a:lnTo>
                    <a:pt x="8676" y="4338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322225" y="470325"/>
              <a:ext cx="403200" cy="402600"/>
            </a:xfrm>
            <a:custGeom>
              <a:avLst/>
              <a:gdLst/>
              <a:ahLst/>
              <a:cxnLst/>
              <a:rect l="l" t="t" r="r" b="b"/>
              <a:pathLst>
                <a:path w="16128" h="16104" extrusionOk="0">
                  <a:moveTo>
                    <a:pt x="11789" y="1"/>
                  </a:moveTo>
                  <a:lnTo>
                    <a:pt x="0" y="11765"/>
                  </a:lnTo>
                  <a:lnTo>
                    <a:pt x="4338" y="16103"/>
                  </a:lnTo>
                  <a:lnTo>
                    <a:pt x="16127" y="4339"/>
                  </a:lnTo>
                  <a:lnTo>
                    <a:pt x="11789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5267650" y="1714150"/>
              <a:ext cx="727925" cy="727950"/>
            </a:xfrm>
            <a:custGeom>
              <a:avLst/>
              <a:gdLst/>
              <a:ahLst/>
              <a:cxnLst/>
              <a:rect l="l" t="t" r="r" b="b"/>
              <a:pathLst>
                <a:path w="29117" h="29118" extrusionOk="0">
                  <a:moveTo>
                    <a:pt x="14559" y="8677"/>
                  </a:moveTo>
                  <a:lnTo>
                    <a:pt x="20441" y="14559"/>
                  </a:lnTo>
                  <a:lnTo>
                    <a:pt x="14559" y="20441"/>
                  </a:lnTo>
                  <a:lnTo>
                    <a:pt x="8676" y="14559"/>
                  </a:lnTo>
                  <a:lnTo>
                    <a:pt x="14559" y="8677"/>
                  </a:lnTo>
                  <a:close/>
                  <a:moveTo>
                    <a:pt x="14559" y="1"/>
                  </a:moveTo>
                  <a:lnTo>
                    <a:pt x="0" y="14559"/>
                  </a:lnTo>
                  <a:lnTo>
                    <a:pt x="14559" y="29117"/>
                  </a:lnTo>
                  <a:lnTo>
                    <a:pt x="29117" y="14559"/>
                  </a:lnTo>
                  <a:lnTo>
                    <a:pt x="14559" y="1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1792300" y="589825"/>
              <a:ext cx="727950" cy="727925"/>
            </a:xfrm>
            <a:custGeom>
              <a:avLst/>
              <a:gdLst/>
              <a:ahLst/>
              <a:cxnLst/>
              <a:rect l="l" t="t" r="r" b="b"/>
              <a:pathLst>
                <a:path w="29118" h="29117" extrusionOk="0">
                  <a:moveTo>
                    <a:pt x="14559" y="8676"/>
                  </a:moveTo>
                  <a:lnTo>
                    <a:pt x="20441" y="14558"/>
                  </a:lnTo>
                  <a:lnTo>
                    <a:pt x="14559" y="20440"/>
                  </a:lnTo>
                  <a:lnTo>
                    <a:pt x="8677" y="14558"/>
                  </a:lnTo>
                  <a:lnTo>
                    <a:pt x="14559" y="8676"/>
                  </a:lnTo>
                  <a:close/>
                  <a:moveTo>
                    <a:pt x="14559" y="0"/>
                  </a:moveTo>
                  <a:lnTo>
                    <a:pt x="1" y="14558"/>
                  </a:lnTo>
                  <a:lnTo>
                    <a:pt x="14559" y="29116"/>
                  </a:lnTo>
                  <a:lnTo>
                    <a:pt x="29117" y="14558"/>
                  </a:lnTo>
                  <a:lnTo>
                    <a:pt x="14559" y="0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38000" y="3734300"/>
              <a:ext cx="928300" cy="386650"/>
            </a:xfrm>
            <a:custGeom>
              <a:avLst/>
              <a:gdLst/>
              <a:ahLst/>
              <a:cxnLst/>
              <a:rect l="l" t="t" r="r" b="b"/>
              <a:pathLst>
                <a:path w="37132" h="15466" extrusionOk="0">
                  <a:moveTo>
                    <a:pt x="1569" y="0"/>
                  </a:moveTo>
                  <a:lnTo>
                    <a:pt x="1" y="5931"/>
                  </a:lnTo>
                  <a:lnTo>
                    <a:pt x="11838" y="9117"/>
                  </a:lnTo>
                  <a:lnTo>
                    <a:pt x="13431" y="3186"/>
                  </a:lnTo>
                  <a:lnTo>
                    <a:pt x="1569" y="0"/>
                  </a:lnTo>
                  <a:close/>
                  <a:moveTo>
                    <a:pt x="19363" y="4779"/>
                  </a:moveTo>
                  <a:lnTo>
                    <a:pt x="17769" y="10686"/>
                  </a:lnTo>
                  <a:lnTo>
                    <a:pt x="35538" y="15465"/>
                  </a:lnTo>
                  <a:lnTo>
                    <a:pt x="37131" y="9534"/>
                  </a:lnTo>
                  <a:lnTo>
                    <a:pt x="19363" y="4779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106625" y="4070675"/>
              <a:ext cx="631750" cy="306375"/>
            </a:xfrm>
            <a:custGeom>
              <a:avLst/>
              <a:gdLst/>
              <a:ahLst/>
              <a:cxnLst/>
              <a:rect l="l" t="t" r="r" b="b"/>
              <a:pathLst>
                <a:path w="25270" h="12255" extrusionOk="0">
                  <a:moveTo>
                    <a:pt x="1594" y="0"/>
                  </a:moveTo>
                  <a:lnTo>
                    <a:pt x="1" y="5907"/>
                  </a:lnTo>
                  <a:lnTo>
                    <a:pt x="11838" y="9093"/>
                  </a:lnTo>
                  <a:lnTo>
                    <a:pt x="13431" y="3162"/>
                  </a:lnTo>
                  <a:lnTo>
                    <a:pt x="1594" y="0"/>
                  </a:lnTo>
                  <a:close/>
                  <a:moveTo>
                    <a:pt x="19363" y="4755"/>
                  </a:moveTo>
                  <a:lnTo>
                    <a:pt x="17769" y="10686"/>
                  </a:lnTo>
                  <a:lnTo>
                    <a:pt x="23701" y="12255"/>
                  </a:lnTo>
                  <a:lnTo>
                    <a:pt x="25269" y="6348"/>
                  </a:lnTo>
                  <a:lnTo>
                    <a:pt x="19363" y="4755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4638375" y="3734300"/>
              <a:ext cx="928300" cy="386650"/>
            </a:xfrm>
            <a:custGeom>
              <a:avLst/>
              <a:gdLst/>
              <a:ahLst/>
              <a:cxnLst/>
              <a:rect l="l" t="t" r="r" b="b"/>
              <a:pathLst>
                <a:path w="37132" h="15466" extrusionOk="0">
                  <a:moveTo>
                    <a:pt x="35539" y="0"/>
                  </a:moveTo>
                  <a:lnTo>
                    <a:pt x="17770" y="4779"/>
                  </a:lnTo>
                  <a:lnTo>
                    <a:pt x="19338" y="10686"/>
                  </a:lnTo>
                  <a:lnTo>
                    <a:pt x="37132" y="5931"/>
                  </a:lnTo>
                  <a:lnTo>
                    <a:pt x="35539" y="0"/>
                  </a:lnTo>
                  <a:close/>
                  <a:moveTo>
                    <a:pt x="11839" y="6348"/>
                  </a:moveTo>
                  <a:lnTo>
                    <a:pt x="1" y="9534"/>
                  </a:lnTo>
                  <a:lnTo>
                    <a:pt x="1569" y="15465"/>
                  </a:lnTo>
                  <a:lnTo>
                    <a:pt x="13432" y="12279"/>
                  </a:lnTo>
                  <a:lnTo>
                    <a:pt x="11839" y="6348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4865700" y="4070675"/>
              <a:ext cx="631750" cy="306375"/>
            </a:xfrm>
            <a:custGeom>
              <a:avLst/>
              <a:gdLst/>
              <a:ahLst/>
              <a:cxnLst/>
              <a:rect l="l" t="t" r="r" b="b"/>
              <a:pathLst>
                <a:path w="25270" h="12255" extrusionOk="0">
                  <a:moveTo>
                    <a:pt x="23701" y="0"/>
                  </a:moveTo>
                  <a:lnTo>
                    <a:pt x="17769" y="1569"/>
                  </a:lnTo>
                  <a:lnTo>
                    <a:pt x="19363" y="7500"/>
                  </a:lnTo>
                  <a:lnTo>
                    <a:pt x="25269" y="5907"/>
                  </a:lnTo>
                  <a:lnTo>
                    <a:pt x="23701" y="0"/>
                  </a:lnTo>
                  <a:close/>
                  <a:moveTo>
                    <a:pt x="11838" y="3162"/>
                  </a:moveTo>
                  <a:lnTo>
                    <a:pt x="1" y="6348"/>
                  </a:lnTo>
                  <a:lnTo>
                    <a:pt x="1594" y="12255"/>
                  </a:lnTo>
                  <a:lnTo>
                    <a:pt x="13431" y="9093"/>
                  </a:lnTo>
                  <a:lnTo>
                    <a:pt x="11838" y="3162"/>
                  </a:ln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27"/>
          <p:cNvGrpSpPr/>
          <p:nvPr/>
        </p:nvGrpSpPr>
        <p:grpSpPr>
          <a:xfrm>
            <a:off x="7254637" y="1924767"/>
            <a:ext cx="484223" cy="598646"/>
            <a:chOff x="1691200" y="238125"/>
            <a:chExt cx="4229025" cy="5228350"/>
          </a:xfrm>
        </p:grpSpPr>
        <p:sp>
          <p:nvSpPr>
            <p:cNvPr id="628" name="Google Shape;628;p27"/>
            <p:cNvSpPr/>
            <p:nvPr/>
          </p:nvSpPr>
          <p:spPr>
            <a:xfrm>
              <a:off x="3547125" y="2634750"/>
              <a:ext cx="517175" cy="252175"/>
            </a:xfrm>
            <a:custGeom>
              <a:avLst/>
              <a:gdLst/>
              <a:ahLst/>
              <a:cxnLst/>
              <a:rect l="l" t="t" r="r" b="b"/>
              <a:pathLst>
                <a:path w="20687" h="10087" extrusionOk="0">
                  <a:moveTo>
                    <a:pt x="3490" y="1"/>
                  </a:moveTo>
                  <a:cubicBezTo>
                    <a:pt x="2971" y="1"/>
                    <a:pt x="2445" y="131"/>
                    <a:pt x="1961" y="405"/>
                  </a:cubicBezTo>
                  <a:cubicBezTo>
                    <a:pt x="491" y="1239"/>
                    <a:pt x="1" y="3126"/>
                    <a:pt x="834" y="4596"/>
                  </a:cubicBezTo>
                  <a:cubicBezTo>
                    <a:pt x="2795" y="7979"/>
                    <a:pt x="6422" y="10086"/>
                    <a:pt x="10343" y="10086"/>
                  </a:cubicBezTo>
                  <a:cubicBezTo>
                    <a:pt x="14240" y="10086"/>
                    <a:pt x="17892" y="7979"/>
                    <a:pt x="19828" y="4596"/>
                  </a:cubicBezTo>
                  <a:cubicBezTo>
                    <a:pt x="20686" y="3126"/>
                    <a:pt x="20171" y="1239"/>
                    <a:pt x="18701" y="405"/>
                  </a:cubicBezTo>
                  <a:cubicBezTo>
                    <a:pt x="18225" y="131"/>
                    <a:pt x="17702" y="1"/>
                    <a:pt x="17184" y="1"/>
                  </a:cubicBezTo>
                  <a:cubicBezTo>
                    <a:pt x="16128" y="1"/>
                    <a:pt x="15094" y="546"/>
                    <a:pt x="14534" y="1533"/>
                  </a:cubicBezTo>
                  <a:cubicBezTo>
                    <a:pt x="13677" y="3028"/>
                    <a:pt x="12059" y="3959"/>
                    <a:pt x="10343" y="3959"/>
                  </a:cubicBezTo>
                  <a:cubicBezTo>
                    <a:pt x="8603" y="3959"/>
                    <a:pt x="7010" y="3028"/>
                    <a:pt x="6152" y="1533"/>
                  </a:cubicBezTo>
                  <a:cubicBezTo>
                    <a:pt x="5577" y="546"/>
                    <a:pt x="4548" y="1"/>
                    <a:pt x="3490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4379200" y="2318900"/>
              <a:ext cx="153200" cy="269025"/>
            </a:xfrm>
            <a:custGeom>
              <a:avLst/>
              <a:gdLst/>
              <a:ahLst/>
              <a:cxnLst/>
              <a:rect l="l" t="t" r="r" b="b"/>
              <a:pathLst>
                <a:path w="6128" h="10761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7697"/>
                  </a:lnTo>
                  <a:cubicBezTo>
                    <a:pt x="1" y="9388"/>
                    <a:pt x="1373" y="10760"/>
                    <a:pt x="3064" y="10760"/>
                  </a:cubicBezTo>
                  <a:cubicBezTo>
                    <a:pt x="4755" y="10760"/>
                    <a:pt x="6128" y="9388"/>
                    <a:pt x="6128" y="7697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3078400" y="2318900"/>
              <a:ext cx="153200" cy="269025"/>
            </a:xfrm>
            <a:custGeom>
              <a:avLst/>
              <a:gdLst/>
              <a:ahLst/>
              <a:cxnLst/>
              <a:rect l="l" t="t" r="r" b="b"/>
              <a:pathLst>
                <a:path w="6128" h="10761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7697"/>
                  </a:lnTo>
                  <a:cubicBezTo>
                    <a:pt x="1" y="9388"/>
                    <a:pt x="1373" y="10760"/>
                    <a:pt x="3064" y="10760"/>
                  </a:cubicBezTo>
                  <a:cubicBezTo>
                    <a:pt x="4755" y="10760"/>
                    <a:pt x="6128" y="9388"/>
                    <a:pt x="6128" y="7697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4321600" y="2654075"/>
              <a:ext cx="269025" cy="153200"/>
            </a:xfrm>
            <a:custGeom>
              <a:avLst/>
              <a:gdLst/>
              <a:ahLst/>
              <a:cxnLst/>
              <a:rect l="l" t="t" r="r" b="b"/>
              <a:pathLst>
                <a:path w="10761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7697" y="6127"/>
                  </a:lnTo>
                  <a:cubicBezTo>
                    <a:pt x="9388" y="6127"/>
                    <a:pt x="10760" y="4755"/>
                    <a:pt x="10760" y="3064"/>
                  </a:cubicBezTo>
                  <a:cubicBezTo>
                    <a:pt x="10760" y="1373"/>
                    <a:pt x="9388" y="0"/>
                    <a:pt x="7697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3020800" y="2654075"/>
              <a:ext cx="269025" cy="153200"/>
            </a:xfrm>
            <a:custGeom>
              <a:avLst/>
              <a:gdLst/>
              <a:ahLst/>
              <a:cxnLst/>
              <a:rect l="l" t="t" r="r" b="b"/>
              <a:pathLst>
                <a:path w="10761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7696" y="6127"/>
                  </a:lnTo>
                  <a:cubicBezTo>
                    <a:pt x="9388" y="6127"/>
                    <a:pt x="10760" y="4755"/>
                    <a:pt x="10760" y="3064"/>
                  </a:cubicBezTo>
                  <a:cubicBezTo>
                    <a:pt x="10760" y="1373"/>
                    <a:pt x="9388" y="0"/>
                    <a:pt x="7696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1691200" y="238125"/>
              <a:ext cx="4229025" cy="5228350"/>
            </a:xfrm>
            <a:custGeom>
              <a:avLst/>
              <a:gdLst/>
              <a:ahLst/>
              <a:cxnLst/>
              <a:rect l="l" t="t" r="r" b="b"/>
              <a:pathLst>
                <a:path w="169161" h="209134" extrusionOk="0">
                  <a:moveTo>
                    <a:pt x="26470" y="25048"/>
                  </a:moveTo>
                  <a:lnTo>
                    <a:pt x="26470" y="25048"/>
                  </a:lnTo>
                  <a:cubicBezTo>
                    <a:pt x="16078" y="36028"/>
                    <a:pt x="9069" y="49606"/>
                    <a:pt x="6128" y="64287"/>
                  </a:cubicBezTo>
                  <a:lnTo>
                    <a:pt x="6128" y="54557"/>
                  </a:lnTo>
                  <a:cubicBezTo>
                    <a:pt x="6128" y="41077"/>
                    <a:pt x="14510" y="29558"/>
                    <a:pt x="26470" y="25048"/>
                  </a:cubicBezTo>
                  <a:close/>
                  <a:moveTo>
                    <a:pt x="142691" y="25072"/>
                  </a:moveTo>
                  <a:lnTo>
                    <a:pt x="142691" y="25072"/>
                  </a:lnTo>
                  <a:cubicBezTo>
                    <a:pt x="154627" y="29558"/>
                    <a:pt x="163033" y="41077"/>
                    <a:pt x="163033" y="54557"/>
                  </a:cubicBezTo>
                  <a:lnTo>
                    <a:pt x="163033" y="64287"/>
                  </a:lnTo>
                  <a:cubicBezTo>
                    <a:pt x="160092" y="49606"/>
                    <a:pt x="153058" y="36028"/>
                    <a:pt x="142691" y="25072"/>
                  </a:cubicBezTo>
                  <a:close/>
                  <a:moveTo>
                    <a:pt x="84580" y="6127"/>
                  </a:moveTo>
                  <a:cubicBezTo>
                    <a:pt x="121785" y="6127"/>
                    <a:pt x="153548" y="34508"/>
                    <a:pt x="157935" y="71198"/>
                  </a:cubicBezTo>
                  <a:cubicBezTo>
                    <a:pt x="153156" y="72669"/>
                    <a:pt x="141220" y="75830"/>
                    <a:pt x="126687" y="75830"/>
                  </a:cubicBezTo>
                  <a:cubicBezTo>
                    <a:pt x="104359" y="75830"/>
                    <a:pt x="73650" y="68257"/>
                    <a:pt x="54190" y="32180"/>
                  </a:cubicBezTo>
                  <a:cubicBezTo>
                    <a:pt x="53650" y="31175"/>
                    <a:pt x="52596" y="30562"/>
                    <a:pt x="51494" y="30562"/>
                  </a:cubicBezTo>
                  <a:cubicBezTo>
                    <a:pt x="51298" y="30562"/>
                    <a:pt x="51077" y="30587"/>
                    <a:pt x="50881" y="30611"/>
                  </a:cubicBezTo>
                  <a:cubicBezTo>
                    <a:pt x="49557" y="30881"/>
                    <a:pt x="48577" y="31984"/>
                    <a:pt x="48430" y="33307"/>
                  </a:cubicBezTo>
                  <a:cubicBezTo>
                    <a:pt x="46910" y="48503"/>
                    <a:pt x="39999" y="59287"/>
                    <a:pt x="27916" y="65365"/>
                  </a:cubicBezTo>
                  <a:cubicBezTo>
                    <a:pt x="21470" y="68600"/>
                    <a:pt x="15098" y="69703"/>
                    <a:pt x="11348" y="70071"/>
                  </a:cubicBezTo>
                  <a:cubicBezTo>
                    <a:pt x="16250" y="33945"/>
                    <a:pt x="47744" y="6127"/>
                    <a:pt x="84580" y="6127"/>
                  </a:cubicBezTo>
                  <a:close/>
                  <a:moveTo>
                    <a:pt x="10785" y="76296"/>
                  </a:moveTo>
                  <a:lnTo>
                    <a:pt x="10785" y="76296"/>
                  </a:lnTo>
                  <a:cubicBezTo>
                    <a:pt x="10711" y="77521"/>
                    <a:pt x="10686" y="78771"/>
                    <a:pt x="10686" y="80021"/>
                  </a:cubicBezTo>
                  <a:cubicBezTo>
                    <a:pt x="10686" y="84678"/>
                    <a:pt x="11128" y="89236"/>
                    <a:pt x="11961" y="93673"/>
                  </a:cubicBezTo>
                  <a:cubicBezTo>
                    <a:pt x="8456" y="91834"/>
                    <a:pt x="6128" y="88158"/>
                    <a:pt x="6128" y="83943"/>
                  </a:cubicBezTo>
                  <a:cubicBezTo>
                    <a:pt x="6128" y="81124"/>
                    <a:pt x="7231" y="78404"/>
                    <a:pt x="9167" y="76369"/>
                  </a:cubicBezTo>
                  <a:cubicBezTo>
                    <a:pt x="9608" y="76369"/>
                    <a:pt x="10147" y="76320"/>
                    <a:pt x="10785" y="76296"/>
                  </a:cubicBezTo>
                  <a:close/>
                  <a:moveTo>
                    <a:pt x="160411" y="76860"/>
                  </a:moveTo>
                  <a:cubicBezTo>
                    <a:pt x="162077" y="78820"/>
                    <a:pt x="163033" y="81345"/>
                    <a:pt x="163033" y="83943"/>
                  </a:cubicBezTo>
                  <a:cubicBezTo>
                    <a:pt x="163033" y="88158"/>
                    <a:pt x="160705" y="91810"/>
                    <a:pt x="157200" y="93673"/>
                  </a:cubicBezTo>
                  <a:cubicBezTo>
                    <a:pt x="158009" y="89236"/>
                    <a:pt x="158450" y="84678"/>
                    <a:pt x="158450" y="80021"/>
                  </a:cubicBezTo>
                  <a:cubicBezTo>
                    <a:pt x="158450" y="79163"/>
                    <a:pt x="158450" y="78306"/>
                    <a:pt x="158401" y="77472"/>
                  </a:cubicBezTo>
                  <a:cubicBezTo>
                    <a:pt x="159185" y="77227"/>
                    <a:pt x="159871" y="77031"/>
                    <a:pt x="160411" y="76860"/>
                  </a:cubicBezTo>
                  <a:close/>
                  <a:moveTo>
                    <a:pt x="53087" y="42351"/>
                  </a:moveTo>
                  <a:cubicBezTo>
                    <a:pt x="73993" y="74850"/>
                    <a:pt x="104261" y="81957"/>
                    <a:pt x="126687" y="81957"/>
                  </a:cubicBezTo>
                  <a:cubicBezTo>
                    <a:pt x="136980" y="81957"/>
                    <a:pt x="145950" y="80487"/>
                    <a:pt x="152323" y="79041"/>
                  </a:cubicBezTo>
                  <a:cubicBezTo>
                    <a:pt x="152323" y="79359"/>
                    <a:pt x="152323" y="79678"/>
                    <a:pt x="152323" y="80021"/>
                  </a:cubicBezTo>
                  <a:cubicBezTo>
                    <a:pt x="152323" y="117373"/>
                    <a:pt x="121932" y="147763"/>
                    <a:pt x="84580" y="147763"/>
                  </a:cubicBezTo>
                  <a:cubicBezTo>
                    <a:pt x="47205" y="147763"/>
                    <a:pt x="16814" y="117373"/>
                    <a:pt x="16814" y="80021"/>
                  </a:cubicBezTo>
                  <a:cubicBezTo>
                    <a:pt x="16814" y="78502"/>
                    <a:pt x="16863" y="76958"/>
                    <a:pt x="16985" y="75463"/>
                  </a:cubicBezTo>
                  <a:cubicBezTo>
                    <a:pt x="20931" y="74678"/>
                    <a:pt x="25759" y="73306"/>
                    <a:pt x="30661" y="70855"/>
                  </a:cubicBezTo>
                  <a:cubicBezTo>
                    <a:pt x="38994" y="66664"/>
                    <a:pt x="49043" y="58404"/>
                    <a:pt x="53087" y="42351"/>
                  </a:cubicBezTo>
                  <a:close/>
                  <a:moveTo>
                    <a:pt x="6128" y="97104"/>
                  </a:moveTo>
                  <a:cubicBezTo>
                    <a:pt x="8236" y="98868"/>
                    <a:pt x="10809" y="100118"/>
                    <a:pt x="13652" y="100707"/>
                  </a:cubicBezTo>
                  <a:cubicBezTo>
                    <a:pt x="17255" y="113108"/>
                    <a:pt x="24068" y="124161"/>
                    <a:pt x="33088" y="132936"/>
                  </a:cubicBezTo>
                  <a:cubicBezTo>
                    <a:pt x="29240" y="144700"/>
                    <a:pt x="18456" y="152959"/>
                    <a:pt x="6128" y="153670"/>
                  </a:cubicBezTo>
                  <a:lnTo>
                    <a:pt x="6128" y="97104"/>
                  </a:lnTo>
                  <a:close/>
                  <a:moveTo>
                    <a:pt x="75194" y="153302"/>
                  </a:moveTo>
                  <a:lnTo>
                    <a:pt x="75194" y="153302"/>
                  </a:lnTo>
                  <a:cubicBezTo>
                    <a:pt x="78257" y="153695"/>
                    <a:pt x="81394" y="153891"/>
                    <a:pt x="84580" y="153891"/>
                  </a:cubicBezTo>
                  <a:cubicBezTo>
                    <a:pt x="87767" y="153891"/>
                    <a:pt x="90928" y="153695"/>
                    <a:pt x="94041" y="153302"/>
                  </a:cubicBezTo>
                  <a:lnTo>
                    <a:pt x="94041" y="153302"/>
                  </a:lnTo>
                  <a:lnTo>
                    <a:pt x="84605" y="162346"/>
                  </a:lnTo>
                  <a:lnTo>
                    <a:pt x="75194" y="153302"/>
                  </a:lnTo>
                  <a:close/>
                  <a:moveTo>
                    <a:pt x="58184" y="149013"/>
                  </a:moveTo>
                  <a:cubicBezTo>
                    <a:pt x="60047" y="149749"/>
                    <a:pt x="61959" y="150386"/>
                    <a:pt x="63895" y="150950"/>
                  </a:cubicBezTo>
                  <a:cubicBezTo>
                    <a:pt x="63944" y="150999"/>
                    <a:pt x="63993" y="151072"/>
                    <a:pt x="64042" y="151121"/>
                  </a:cubicBezTo>
                  <a:lnTo>
                    <a:pt x="80169" y="166586"/>
                  </a:lnTo>
                  <a:lnTo>
                    <a:pt x="73772" y="172738"/>
                  </a:lnTo>
                  <a:lnTo>
                    <a:pt x="52327" y="152126"/>
                  </a:lnTo>
                  <a:cubicBezTo>
                    <a:pt x="54214" y="150999"/>
                    <a:pt x="56175" y="149945"/>
                    <a:pt x="58184" y="149013"/>
                  </a:cubicBezTo>
                  <a:close/>
                  <a:moveTo>
                    <a:pt x="50464" y="158817"/>
                  </a:moveTo>
                  <a:lnTo>
                    <a:pt x="69360" y="176978"/>
                  </a:lnTo>
                  <a:lnTo>
                    <a:pt x="42303" y="202957"/>
                  </a:lnTo>
                  <a:lnTo>
                    <a:pt x="42303" y="191781"/>
                  </a:lnTo>
                  <a:cubicBezTo>
                    <a:pt x="42303" y="191217"/>
                    <a:pt x="42744" y="190752"/>
                    <a:pt x="43308" y="190752"/>
                  </a:cubicBezTo>
                  <a:cubicBezTo>
                    <a:pt x="47254" y="190752"/>
                    <a:pt x="50464" y="187541"/>
                    <a:pt x="50464" y="183620"/>
                  </a:cubicBezTo>
                  <a:lnTo>
                    <a:pt x="50464" y="158817"/>
                  </a:lnTo>
                  <a:close/>
                  <a:moveTo>
                    <a:pt x="44337" y="157787"/>
                  </a:moveTo>
                  <a:lnTo>
                    <a:pt x="44337" y="183620"/>
                  </a:lnTo>
                  <a:cubicBezTo>
                    <a:pt x="44337" y="184183"/>
                    <a:pt x="43871" y="184625"/>
                    <a:pt x="43308" y="184625"/>
                  </a:cubicBezTo>
                  <a:cubicBezTo>
                    <a:pt x="39386" y="184625"/>
                    <a:pt x="36176" y="187835"/>
                    <a:pt x="36176" y="191781"/>
                  </a:cubicBezTo>
                  <a:lnTo>
                    <a:pt x="36176" y="203006"/>
                  </a:lnTo>
                  <a:lnTo>
                    <a:pt x="21789" y="203006"/>
                  </a:lnTo>
                  <a:cubicBezTo>
                    <a:pt x="22647" y="185262"/>
                    <a:pt x="31004" y="168914"/>
                    <a:pt x="44337" y="157787"/>
                  </a:cubicBezTo>
                  <a:close/>
                  <a:moveTo>
                    <a:pt x="110952" y="149013"/>
                  </a:moveTo>
                  <a:cubicBezTo>
                    <a:pt x="112986" y="149945"/>
                    <a:pt x="114947" y="150999"/>
                    <a:pt x="116809" y="152126"/>
                  </a:cubicBezTo>
                  <a:lnTo>
                    <a:pt x="92399" y="175605"/>
                  </a:lnTo>
                  <a:cubicBezTo>
                    <a:pt x="91173" y="176782"/>
                    <a:pt x="91124" y="178718"/>
                    <a:pt x="92301" y="179943"/>
                  </a:cubicBezTo>
                  <a:cubicBezTo>
                    <a:pt x="92901" y="180569"/>
                    <a:pt x="93699" y="180881"/>
                    <a:pt x="94499" y="180881"/>
                  </a:cubicBezTo>
                  <a:cubicBezTo>
                    <a:pt x="95268" y="180881"/>
                    <a:pt x="96039" y="180593"/>
                    <a:pt x="96639" y="180017"/>
                  </a:cubicBezTo>
                  <a:lnTo>
                    <a:pt x="118672" y="158841"/>
                  </a:lnTo>
                  <a:lnTo>
                    <a:pt x="118672" y="183620"/>
                  </a:lnTo>
                  <a:cubicBezTo>
                    <a:pt x="118672" y="187541"/>
                    <a:pt x="121883" y="190752"/>
                    <a:pt x="125829" y="190752"/>
                  </a:cubicBezTo>
                  <a:cubicBezTo>
                    <a:pt x="126392" y="190752"/>
                    <a:pt x="126858" y="191217"/>
                    <a:pt x="126858" y="191781"/>
                  </a:cubicBezTo>
                  <a:lnTo>
                    <a:pt x="126858" y="203006"/>
                  </a:lnTo>
                  <a:lnTo>
                    <a:pt x="72743" y="203006"/>
                  </a:lnTo>
                  <a:lnTo>
                    <a:pt x="88404" y="187958"/>
                  </a:lnTo>
                  <a:cubicBezTo>
                    <a:pt x="89605" y="186781"/>
                    <a:pt x="89654" y="184845"/>
                    <a:pt x="88477" y="183620"/>
                  </a:cubicBezTo>
                  <a:cubicBezTo>
                    <a:pt x="87874" y="183004"/>
                    <a:pt x="87071" y="182691"/>
                    <a:pt x="86266" y="182691"/>
                  </a:cubicBezTo>
                  <a:cubicBezTo>
                    <a:pt x="85502" y="182691"/>
                    <a:pt x="84736" y="182973"/>
                    <a:pt x="84139" y="183546"/>
                  </a:cubicBezTo>
                  <a:lnTo>
                    <a:pt x="63895" y="203006"/>
                  </a:lnTo>
                  <a:lnTo>
                    <a:pt x="51077" y="203006"/>
                  </a:lnTo>
                  <a:lnTo>
                    <a:pt x="105339" y="150925"/>
                  </a:lnTo>
                  <a:cubicBezTo>
                    <a:pt x="107251" y="150361"/>
                    <a:pt x="109138" y="149724"/>
                    <a:pt x="110952" y="149013"/>
                  </a:cubicBezTo>
                  <a:close/>
                  <a:moveTo>
                    <a:pt x="124799" y="157787"/>
                  </a:moveTo>
                  <a:cubicBezTo>
                    <a:pt x="138157" y="168914"/>
                    <a:pt x="146490" y="185262"/>
                    <a:pt x="147347" y="203006"/>
                  </a:cubicBezTo>
                  <a:lnTo>
                    <a:pt x="132985" y="203006"/>
                  </a:lnTo>
                  <a:lnTo>
                    <a:pt x="132985" y="191781"/>
                  </a:lnTo>
                  <a:cubicBezTo>
                    <a:pt x="132985" y="187835"/>
                    <a:pt x="129775" y="184625"/>
                    <a:pt x="125829" y="184625"/>
                  </a:cubicBezTo>
                  <a:cubicBezTo>
                    <a:pt x="125265" y="184625"/>
                    <a:pt x="124799" y="184183"/>
                    <a:pt x="124799" y="183620"/>
                  </a:cubicBezTo>
                  <a:lnTo>
                    <a:pt x="124799" y="157787"/>
                  </a:lnTo>
                  <a:close/>
                  <a:moveTo>
                    <a:pt x="84580" y="0"/>
                  </a:moveTo>
                  <a:cubicBezTo>
                    <a:pt x="66640" y="0"/>
                    <a:pt x="49386" y="5980"/>
                    <a:pt x="35342" y="16985"/>
                  </a:cubicBezTo>
                  <a:cubicBezTo>
                    <a:pt x="15466" y="18161"/>
                    <a:pt x="1" y="34557"/>
                    <a:pt x="1" y="54557"/>
                  </a:cubicBezTo>
                  <a:lnTo>
                    <a:pt x="1" y="155484"/>
                  </a:lnTo>
                  <a:cubicBezTo>
                    <a:pt x="1" y="157886"/>
                    <a:pt x="1961" y="159846"/>
                    <a:pt x="4363" y="159846"/>
                  </a:cubicBezTo>
                  <a:cubicBezTo>
                    <a:pt x="19167" y="159846"/>
                    <a:pt x="32450" y="150778"/>
                    <a:pt x="37989" y="137323"/>
                  </a:cubicBezTo>
                  <a:cubicBezTo>
                    <a:pt x="41984" y="140582"/>
                    <a:pt x="46347" y="143425"/>
                    <a:pt x="50979" y="145803"/>
                  </a:cubicBezTo>
                  <a:cubicBezTo>
                    <a:pt x="29289" y="157910"/>
                    <a:pt x="15588" y="180948"/>
                    <a:pt x="15588" y="206070"/>
                  </a:cubicBezTo>
                  <a:cubicBezTo>
                    <a:pt x="15588" y="207761"/>
                    <a:pt x="16961" y="209133"/>
                    <a:pt x="18652" y="209133"/>
                  </a:cubicBezTo>
                  <a:lnTo>
                    <a:pt x="150485" y="209133"/>
                  </a:lnTo>
                  <a:cubicBezTo>
                    <a:pt x="152176" y="209133"/>
                    <a:pt x="153548" y="207761"/>
                    <a:pt x="153548" y="206070"/>
                  </a:cubicBezTo>
                  <a:cubicBezTo>
                    <a:pt x="153548" y="180948"/>
                    <a:pt x="139848" y="157910"/>
                    <a:pt x="118157" y="145803"/>
                  </a:cubicBezTo>
                  <a:cubicBezTo>
                    <a:pt x="122790" y="143425"/>
                    <a:pt x="127152" y="140582"/>
                    <a:pt x="131147" y="137323"/>
                  </a:cubicBezTo>
                  <a:cubicBezTo>
                    <a:pt x="136686" y="150778"/>
                    <a:pt x="149945" y="159846"/>
                    <a:pt x="164773" y="159846"/>
                  </a:cubicBezTo>
                  <a:cubicBezTo>
                    <a:pt x="167200" y="159846"/>
                    <a:pt x="169160" y="157886"/>
                    <a:pt x="169160" y="155484"/>
                  </a:cubicBezTo>
                  <a:lnTo>
                    <a:pt x="169160" y="137249"/>
                  </a:lnTo>
                  <a:cubicBezTo>
                    <a:pt x="169160" y="135558"/>
                    <a:pt x="167788" y="134186"/>
                    <a:pt x="166097" y="134186"/>
                  </a:cubicBezTo>
                  <a:cubicBezTo>
                    <a:pt x="164406" y="134186"/>
                    <a:pt x="163033" y="135558"/>
                    <a:pt x="163033" y="137249"/>
                  </a:cubicBezTo>
                  <a:lnTo>
                    <a:pt x="163033" y="153670"/>
                  </a:lnTo>
                  <a:cubicBezTo>
                    <a:pt x="150681" y="152959"/>
                    <a:pt x="139921" y="144700"/>
                    <a:pt x="136073" y="132936"/>
                  </a:cubicBezTo>
                  <a:cubicBezTo>
                    <a:pt x="145093" y="124161"/>
                    <a:pt x="151882" y="113108"/>
                    <a:pt x="155509" y="100707"/>
                  </a:cubicBezTo>
                  <a:cubicBezTo>
                    <a:pt x="158352" y="100118"/>
                    <a:pt x="160901" y="98868"/>
                    <a:pt x="163033" y="97104"/>
                  </a:cubicBezTo>
                  <a:lnTo>
                    <a:pt x="163033" y="125804"/>
                  </a:lnTo>
                  <a:cubicBezTo>
                    <a:pt x="163033" y="127495"/>
                    <a:pt x="164406" y="128867"/>
                    <a:pt x="166097" y="128867"/>
                  </a:cubicBezTo>
                  <a:cubicBezTo>
                    <a:pt x="167788" y="128867"/>
                    <a:pt x="169160" y="127495"/>
                    <a:pt x="169160" y="125804"/>
                  </a:cubicBezTo>
                  <a:lnTo>
                    <a:pt x="169160" y="54557"/>
                  </a:lnTo>
                  <a:cubicBezTo>
                    <a:pt x="169160" y="34557"/>
                    <a:pt x="153671" y="18161"/>
                    <a:pt x="133794" y="16985"/>
                  </a:cubicBezTo>
                  <a:cubicBezTo>
                    <a:pt x="119775" y="5980"/>
                    <a:pt x="102521" y="0"/>
                    <a:pt x="84580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1723129" y="2399852"/>
            <a:ext cx="204702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Što radite?</a:t>
            </a:r>
            <a:endParaRPr sz="2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378718" y="555476"/>
            <a:ext cx="500047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Slobodno vrijeme </a:t>
            </a:r>
            <a:endParaRPr sz="4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5439517" y="2871639"/>
            <a:ext cx="3088028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Uvijek spremni napraviti i više nego što od nas traže, više nego što si sami zadamo..</a:t>
            </a:r>
            <a:endParaRPr dirty="0"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Zaduženja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773" name="Google Shape;773;p2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Prepoznajete li se?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774" name="Google Shape;774;p29"/>
          <p:cNvSpPr/>
          <p:nvPr/>
        </p:nvSpPr>
        <p:spPr>
          <a:xfrm flipH="1">
            <a:off x="3547282" y="2253823"/>
            <a:ext cx="1580770" cy="1388823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3509917" y="2611600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Denk One"/>
                <a:cs typeface="Denk One"/>
                <a:sym typeface="Denk One"/>
              </a:rPr>
              <a:t>Uvečer…</a:t>
            </a:r>
            <a:endParaRPr sz="1800" dirty="0">
              <a:solidFill>
                <a:srgbClr val="002060"/>
              </a:solidFill>
              <a:latin typeface="Century" panose="02040604050505020304" pitchFamily="18" charset="0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2199724" y="1375467"/>
            <a:ext cx="1574125" cy="657522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755856" y="1978199"/>
            <a:ext cx="3078801" cy="2763652"/>
            <a:chOff x="755856" y="1978199"/>
            <a:chExt cx="3078801" cy="2763652"/>
          </a:xfrm>
        </p:grpSpPr>
        <p:sp>
          <p:nvSpPr>
            <p:cNvPr id="778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9"/>
          <p:cNvSpPr txBox="1"/>
          <p:nvPr/>
        </p:nvSpPr>
        <p:spPr>
          <a:xfrm flipH="1">
            <a:off x="2015102" y="1367600"/>
            <a:ext cx="1943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002060"/>
                </a:solidFill>
                <a:latin typeface="Century" panose="02040604050505020304" pitchFamily="18" charset="0"/>
                <a:ea typeface="Denk One"/>
                <a:cs typeface="Denk One"/>
                <a:sym typeface="Denk One"/>
              </a:rPr>
              <a:t>Tijekom dana…</a:t>
            </a:r>
            <a:endParaRPr sz="1800" dirty="0">
              <a:solidFill>
                <a:srgbClr val="002060"/>
              </a:solidFill>
              <a:latin typeface="Century" panose="02040604050505020304" pitchFamily="18" charset="0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38"/>
          <p:cNvSpPr txBox="1">
            <a:spLocks noGrp="1"/>
          </p:cNvSpPr>
          <p:nvPr>
            <p:ph type="ctrTitle"/>
          </p:nvPr>
        </p:nvSpPr>
        <p:spPr>
          <a:xfrm>
            <a:off x="280748" y="558984"/>
            <a:ext cx="7864753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Učim da bih mogla poučavati.</a:t>
            </a:r>
            <a:endParaRPr sz="36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pSp>
        <p:nvGrpSpPr>
          <p:cNvPr id="1655" name="Google Shape;1655;p38"/>
          <p:cNvGrpSpPr/>
          <p:nvPr/>
        </p:nvGrpSpPr>
        <p:grpSpPr>
          <a:xfrm>
            <a:off x="4901491" y="1476219"/>
            <a:ext cx="4150302" cy="3506312"/>
            <a:chOff x="4291891" y="1277838"/>
            <a:chExt cx="4150302" cy="3506312"/>
          </a:xfrm>
        </p:grpSpPr>
        <p:sp>
          <p:nvSpPr>
            <p:cNvPr id="1656" name="Google Shape;1656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61" name="Google Shape;1661;p38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662" name="Google Shape;1662;p38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38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38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38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38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38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38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38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38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38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38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8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38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38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38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8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38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7" name="Google Shape;1687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91" name="Google Shape;1691;p38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1692" name="Google Shape;1692;p38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93" name="Google Shape;1693;p38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1694" name="Google Shape;1694;p38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1695" name="Google Shape;1695;p38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6" name="Google Shape;1696;p38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7" name="Google Shape;1697;p38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8" name="Google Shape;1698;p38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9" name="Google Shape;1699;p38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0" name="Google Shape;1700;p38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1" name="Google Shape;1701;p38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2" name="Google Shape;1702;p38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3" name="Google Shape;1703;p38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4" name="Google Shape;1704;p38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5" name="Google Shape;1705;p38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6" name="Google Shape;1706;p38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7" name="Google Shape;1707;p38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8" name="Google Shape;1708;p38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9" name="Google Shape;1709;p38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0" name="Google Shape;1710;p38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1" name="Google Shape;1711;p38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2" name="Google Shape;1712;p38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3" name="Google Shape;1713;p38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4" name="Google Shape;1714;p38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5" name="Google Shape;1715;p38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6" name="Google Shape;1716;p38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7" name="Google Shape;1717;p38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8" name="Google Shape;1718;p38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9" name="Google Shape;1719;p38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0" name="Google Shape;1720;p38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1" name="Google Shape;1721;p38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2" name="Google Shape;1722;p38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3" name="Google Shape;1723;p38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4" name="Google Shape;1724;p38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5" name="Google Shape;1725;p38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6" name="Google Shape;1726;p38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7" name="Google Shape;1727;p38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8" name="Google Shape;1728;p38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9" name="Google Shape;1729;p38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0" name="Google Shape;1730;p38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1" name="Google Shape;1731;p38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2" name="Google Shape;1732;p38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3" name="Google Shape;1733;p38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4" name="Google Shape;1734;p38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5" name="Google Shape;1735;p38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6" name="Google Shape;1736;p38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7" name="Google Shape;1737;p38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8" name="Google Shape;1738;p38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9" name="Google Shape;1739;p38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0" name="Google Shape;1740;p38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1" name="Google Shape;1741;p38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2" name="Google Shape;1742;p38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3" name="Google Shape;1743;p38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4" name="Google Shape;1744;p38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5" name="Google Shape;1745;p38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6" name="Google Shape;1746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7" name="Google Shape;1747;p38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8" name="Google Shape;1748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9" name="Google Shape;1749;p38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0" name="Google Shape;1750;p38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1" name="Google Shape;1751;p38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2" name="Google Shape;1752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3" name="Google Shape;1753;p38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4" name="Google Shape;1754;p38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5" name="Google Shape;1755;p38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6" name="Google Shape;1756;p38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7" name="Google Shape;1757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8" name="Google Shape;1758;p38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9" name="Google Shape;1759;p38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60" name="Google Shape;1760;p38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761" name="Google Shape;1761;p38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2" name="Google Shape;1762;p38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3" name="Google Shape;1763;p38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64" name="Google Shape;1764;p38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765" name="Google Shape;1765;p38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38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38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68" name="Google Shape;1768;p38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38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0" name="Google Shape;1770;p38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p38"/>
          <p:cNvSpPr txBox="1">
            <a:spLocks noGrp="1"/>
          </p:cNvSpPr>
          <p:nvPr>
            <p:ph type="title" idx="2"/>
          </p:nvPr>
        </p:nvSpPr>
        <p:spPr>
          <a:xfrm>
            <a:off x="2029378" y="2523128"/>
            <a:ext cx="186914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Izazov!</a:t>
            </a:r>
            <a:endParaRPr sz="4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31"/>
          <p:cNvGrpSpPr/>
          <p:nvPr/>
        </p:nvGrpSpPr>
        <p:grpSpPr>
          <a:xfrm>
            <a:off x="6499011" y="1449059"/>
            <a:ext cx="573590" cy="572516"/>
            <a:chOff x="1190625" y="243000"/>
            <a:chExt cx="5219200" cy="5209425"/>
          </a:xfrm>
        </p:grpSpPr>
        <p:sp>
          <p:nvSpPr>
            <p:cNvPr id="871" name="Google Shape;871;p31"/>
            <p:cNvSpPr/>
            <p:nvPr/>
          </p:nvSpPr>
          <p:spPr>
            <a:xfrm>
              <a:off x="1599175" y="1418125"/>
              <a:ext cx="2910525" cy="2808600"/>
            </a:xfrm>
            <a:custGeom>
              <a:avLst/>
              <a:gdLst/>
              <a:ahLst/>
              <a:cxnLst/>
              <a:rect l="l" t="t" r="r" b="b"/>
              <a:pathLst>
                <a:path w="116421" h="112344" extrusionOk="0">
                  <a:moveTo>
                    <a:pt x="75581" y="26554"/>
                  </a:moveTo>
                  <a:lnTo>
                    <a:pt x="75581" y="42472"/>
                  </a:lnTo>
                  <a:lnTo>
                    <a:pt x="40841" y="42472"/>
                  </a:lnTo>
                  <a:lnTo>
                    <a:pt x="40841" y="26554"/>
                  </a:lnTo>
                  <a:close/>
                  <a:moveTo>
                    <a:pt x="75581" y="48605"/>
                  </a:moveTo>
                  <a:lnTo>
                    <a:pt x="75581" y="55553"/>
                  </a:lnTo>
                  <a:cubicBezTo>
                    <a:pt x="75581" y="65110"/>
                    <a:pt x="67785" y="72906"/>
                    <a:pt x="58227" y="72906"/>
                  </a:cubicBezTo>
                  <a:cubicBezTo>
                    <a:pt x="48637" y="72906"/>
                    <a:pt x="40841" y="65110"/>
                    <a:pt x="40841" y="55553"/>
                  </a:cubicBezTo>
                  <a:lnTo>
                    <a:pt x="40841" y="48605"/>
                  </a:lnTo>
                  <a:close/>
                  <a:moveTo>
                    <a:pt x="110321" y="6101"/>
                  </a:moveTo>
                  <a:lnTo>
                    <a:pt x="110321" y="106211"/>
                  </a:lnTo>
                  <a:lnTo>
                    <a:pt x="98056" y="106211"/>
                  </a:lnTo>
                  <a:lnTo>
                    <a:pt x="98056" y="106016"/>
                  </a:lnTo>
                  <a:cubicBezTo>
                    <a:pt x="98056" y="98252"/>
                    <a:pt x="95805" y="90717"/>
                    <a:pt x="91597" y="84258"/>
                  </a:cubicBezTo>
                  <a:lnTo>
                    <a:pt x="86476" y="87618"/>
                  </a:lnTo>
                  <a:cubicBezTo>
                    <a:pt x="90031" y="93065"/>
                    <a:pt x="91923" y="99426"/>
                    <a:pt x="91923" y="106016"/>
                  </a:cubicBezTo>
                  <a:lnTo>
                    <a:pt x="91923" y="106211"/>
                  </a:lnTo>
                  <a:lnTo>
                    <a:pt x="24498" y="106211"/>
                  </a:lnTo>
                  <a:lnTo>
                    <a:pt x="24498" y="106016"/>
                  </a:lnTo>
                  <a:cubicBezTo>
                    <a:pt x="24498" y="92511"/>
                    <a:pt x="32686" y="80246"/>
                    <a:pt x="45049" y="74994"/>
                  </a:cubicBezTo>
                  <a:cubicBezTo>
                    <a:pt x="48800" y="77538"/>
                    <a:pt x="53334" y="79039"/>
                    <a:pt x="58227" y="79039"/>
                  </a:cubicBezTo>
                  <a:cubicBezTo>
                    <a:pt x="63087" y="79039"/>
                    <a:pt x="67654" y="77538"/>
                    <a:pt x="71405" y="74994"/>
                  </a:cubicBezTo>
                  <a:cubicBezTo>
                    <a:pt x="75777" y="76853"/>
                    <a:pt x="79756" y="79659"/>
                    <a:pt x="83018" y="83182"/>
                  </a:cubicBezTo>
                  <a:lnTo>
                    <a:pt x="87520" y="79006"/>
                  </a:lnTo>
                  <a:cubicBezTo>
                    <a:pt x="84323" y="75549"/>
                    <a:pt x="80506" y="72645"/>
                    <a:pt x="76298" y="70525"/>
                  </a:cubicBezTo>
                  <a:cubicBezTo>
                    <a:pt x="79691" y="66448"/>
                    <a:pt x="81713" y="61228"/>
                    <a:pt x="81713" y="55553"/>
                  </a:cubicBezTo>
                  <a:lnTo>
                    <a:pt x="81713" y="26554"/>
                  </a:lnTo>
                  <a:lnTo>
                    <a:pt x="99067" y="26554"/>
                  </a:lnTo>
                  <a:lnTo>
                    <a:pt x="99067" y="20421"/>
                  </a:lnTo>
                  <a:lnTo>
                    <a:pt x="17354" y="20421"/>
                  </a:lnTo>
                  <a:lnTo>
                    <a:pt x="17354" y="26554"/>
                  </a:lnTo>
                  <a:lnTo>
                    <a:pt x="22476" y="26554"/>
                  </a:lnTo>
                  <a:lnTo>
                    <a:pt x="22476" y="40221"/>
                  </a:lnTo>
                  <a:lnTo>
                    <a:pt x="28608" y="40221"/>
                  </a:lnTo>
                  <a:lnTo>
                    <a:pt x="28608" y="26554"/>
                  </a:lnTo>
                  <a:lnTo>
                    <a:pt x="34741" y="26554"/>
                  </a:lnTo>
                  <a:lnTo>
                    <a:pt x="34741" y="55553"/>
                  </a:lnTo>
                  <a:cubicBezTo>
                    <a:pt x="34741" y="61228"/>
                    <a:pt x="36763" y="66448"/>
                    <a:pt x="40123" y="70525"/>
                  </a:cubicBezTo>
                  <a:cubicBezTo>
                    <a:pt x="26945" y="77245"/>
                    <a:pt x="18398" y="90978"/>
                    <a:pt x="18398" y="106016"/>
                  </a:cubicBezTo>
                  <a:lnTo>
                    <a:pt x="18398" y="106211"/>
                  </a:lnTo>
                  <a:lnTo>
                    <a:pt x="6133" y="106211"/>
                  </a:lnTo>
                  <a:lnTo>
                    <a:pt x="6133" y="6101"/>
                  </a:lnTo>
                  <a:close/>
                  <a:moveTo>
                    <a:pt x="1" y="1"/>
                  </a:moveTo>
                  <a:lnTo>
                    <a:pt x="1" y="112344"/>
                  </a:lnTo>
                  <a:lnTo>
                    <a:pt x="116421" y="112344"/>
                  </a:lnTo>
                  <a:lnTo>
                    <a:pt x="116421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190625" y="804875"/>
              <a:ext cx="5219200" cy="4647550"/>
            </a:xfrm>
            <a:custGeom>
              <a:avLst/>
              <a:gdLst/>
              <a:ahLst/>
              <a:cxnLst/>
              <a:rect l="l" t="t" r="r" b="b"/>
              <a:pathLst>
                <a:path w="208768" h="185902" extrusionOk="0">
                  <a:moveTo>
                    <a:pt x="162088" y="1"/>
                  </a:moveTo>
                  <a:lnTo>
                    <a:pt x="160457" y="5905"/>
                  </a:lnTo>
                  <a:lnTo>
                    <a:pt x="195915" y="15756"/>
                  </a:lnTo>
                  <a:cubicBezTo>
                    <a:pt x="199862" y="16865"/>
                    <a:pt x="202635" y="20519"/>
                    <a:pt x="202635" y="24629"/>
                  </a:cubicBezTo>
                  <a:cubicBezTo>
                    <a:pt x="202635" y="25444"/>
                    <a:pt x="202537" y="26260"/>
                    <a:pt x="202308" y="27075"/>
                  </a:cubicBezTo>
                  <a:lnTo>
                    <a:pt x="162871" y="168776"/>
                  </a:lnTo>
                  <a:cubicBezTo>
                    <a:pt x="161762" y="172756"/>
                    <a:pt x="158141" y="175496"/>
                    <a:pt x="154031" y="175496"/>
                  </a:cubicBezTo>
                  <a:cubicBezTo>
                    <a:pt x="153183" y="175496"/>
                    <a:pt x="152367" y="175398"/>
                    <a:pt x="151552" y="175169"/>
                  </a:cubicBezTo>
                  <a:lnTo>
                    <a:pt x="148649" y="174354"/>
                  </a:lnTo>
                  <a:cubicBezTo>
                    <a:pt x="148942" y="173147"/>
                    <a:pt x="149105" y="171875"/>
                    <a:pt x="149105" y="170570"/>
                  </a:cubicBezTo>
                  <a:lnTo>
                    <a:pt x="149105" y="23487"/>
                  </a:lnTo>
                  <a:cubicBezTo>
                    <a:pt x="149105" y="15039"/>
                    <a:pt x="142255" y="8188"/>
                    <a:pt x="133807" y="8188"/>
                  </a:cubicBezTo>
                  <a:lnTo>
                    <a:pt x="121411" y="8188"/>
                  </a:lnTo>
                  <a:lnTo>
                    <a:pt x="121411" y="14288"/>
                  </a:lnTo>
                  <a:lnTo>
                    <a:pt x="133807" y="14288"/>
                  </a:lnTo>
                  <a:cubicBezTo>
                    <a:pt x="138863" y="14288"/>
                    <a:pt x="143005" y="18431"/>
                    <a:pt x="143005" y="23487"/>
                  </a:cubicBezTo>
                  <a:lnTo>
                    <a:pt x="143005" y="170570"/>
                  </a:lnTo>
                  <a:cubicBezTo>
                    <a:pt x="143005" y="175626"/>
                    <a:pt x="138863" y="179769"/>
                    <a:pt x="133807" y="179769"/>
                  </a:cubicBezTo>
                  <a:lnTo>
                    <a:pt x="15331" y="179769"/>
                  </a:lnTo>
                  <a:cubicBezTo>
                    <a:pt x="10243" y="179769"/>
                    <a:pt x="6133" y="175626"/>
                    <a:pt x="6133" y="170570"/>
                  </a:cubicBezTo>
                  <a:lnTo>
                    <a:pt x="6133" y="109343"/>
                  </a:lnTo>
                  <a:lnTo>
                    <a:pt x="0" y="109343"/>
                  </a:lnTo>
                  <a:lnTo>
                    <a:pt x="0" y="170570"/>
                  </a:lnTo>
                  <a:cubicBezTo>
                    <a:pt x="0" y="179019"/>
                    <a:pt x="6883" y="185901"/>
                    <a:pt x="15331" y="185901"/>
                  </a:cubicBezTo>
                  <a:lnTo>
                    <a:pt x="133807" y="185901"/>
                  </a:lnTo>
                  <a:cubicBezTo>
                    <a:pt x="138700" y="185901"/>
                    <a:pt x="143103" y="183553"/>
                    <a:pt x="145909" y="179965"/>
                  </a:cubicBezTo>
                  <a:lnTo>
                    <a:pt x="149921" y="181074"/>
                  </a:lnTo>
                  <a:cubicBezTo>
                    <a:pt x="151258" y="181432"/>
                    <a:pt x="152628" y="181628"/>
                    <a:pt x="154031" y="181628"/>
                  </a:cubicBezTo>
                  <a:cubicBezTo>
                    <a:pt x="160881" y="181628"/>
                    <a:pt x="166948" y="177029"/>
                    <a:pt x="168775" y="170407"/>
                  </a:cubicBezTo>
                  <a:lnTo>
                    <a:pt x="208213" y="28739"/>
                  </a:lnTo>
                  <a:cubicBezTo>
                    <a:pt x="208571" y="27369"/>
                    <a:pt x="208767" y="25999"/>
                    <a:pt x="208767" y="24629"/>
                  </a:cubicBezTo>
                  <a:cubicBezTo>
                    <a:pt x="208767" y="17779"/>
                    <a:pt x="204168" y="11711"/>
                    <a:pt x="197546" y="9852"/>
                  </a:cubicBezTo>
                  <a:lnTo>
                    <a:pt x="162088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190625" y="243000"/>
              <a:ext cx="3904600" cy="3142150"/>
            </a:xfrm>
            <a:custGeom>
              <a:avLst/>
              <a:gdLst/>
              <a:ahLst/>
              <a:cxnLst/>
              <a:rect l="l" t="t" r="r" b="b"/>
              <a:pathLst>
                <a:path w="156184" h="125686" extrusionOk="0">
                  <a:moveTo>
                    <a:pt x="79299" y="1"/>
                  </a:moveTo>
                  <a:cubicBezTo>
                    <a:pt x="72449" y="1"/>
                    <a:pt x="66381" y="4633"/>
                    <a:pt x="64555" y="11222"/>
                  </a:cubicBezTo>
                  <a:lnTo>
                    <a:pt x="59140" y="30663"/>
                  </a:lnTo>
                  <a:lnTo>
                    <a:pt x="15331" y="30663"/>
                  </a:lnTo>
                  <a:cubicBezTo>
                    <a:pt x="6883" y="30663"/>
                    <a:pt x="0" y="37514"/>
                    <a:pt x="0" y="45962"/>
                  </a:cubicBezTo>
                  <a:lnTo>
                    <a:pt x="0" y="125685"/>
                  </a:lnTo>
                  <a:lnTo>
                    <a:pt x="6133" y="125685"/>
                  </a:lnTo>
                  <a:lnTo>
                    <a:pt x="6133" y="45962"/>
                  </a:lnTo>
                  <a:cubicBezTo>
                    <a:pt x="6133" y="40906"/>
                    <a:pt x="10243" y="36763"/>
                    <a:pt x="15331" y="36763"/>
                  </a:cubicBezTo>
                  <a:lnTo>
                    <a:pt x="115311" y="36763"/>
                  </a:lnTo>
                  <a:lnTo>
                    <a:pt x="115311" y="30663"/>
                  </a:lnTo>
                  <a:lnTo>
                    <a:pt x="65501" y="30663"/>
                  </a:lnTo>
                  <a:lnTo>
                    <a:pt x="70459" y="12853"/>
                  </a:lnTo>
                  <a:cubicBezTo>
                    <a:pt x="71535" y="8906"/>
                    <a:pt x="75189" y="6133"/>
                    <a:pt x="79299" y="6133"/>
                  </a:cubicBezTo>
                  <a:cubicBezTo>
                    <a:pt x="80114" y="6133"/>
                    <a:pt x="80963" y="6264"/>
                    <a:pt x="81778" y="6492"/>
                  </a:cubicBezTo>
                  <a:lnTo>
                    <a:pt x="154553" y="26716"/>
                  </a:lnTo>
                  <a:lnTo>
                    <a:pt x="156184" y="20812"/>
                  </a:lnTo>
                  <a:lnTo>
                    <a:pt x="83409" y="588"/>
                  </a:lnTo>
                  <a:cubicBezTo>
                    <a:pt x="82072" y="196"/>
                    <a:pt x="80669" y="1"/>
                    <a:pt x="7929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161050" y="25769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790825" y="1836475"/>
              <a:ext cx="188400" cy="188425"/>
            </a:xfrm>
            <a:custGeom>
              <a:avLst/>
              <a:gdLst/>
              <a:ahLst/>
              <a:cxnLst/>
              <a:rect l="l" t="t" r="r" b="b"/>
              <a:pathLst>
                <a:path w="7536" h="7537" extrusionOk="0">
                  <a:moveTo>
                    <a:pt x="1632" y="1"/>
                  </a:moveTo>
                  <a:lnTo>
                    <a:pt x="1" y="5905"/>
                  </a:lnTo>
                  <a:lnTo>
                    <a:pt x="5905" y="7536"/>
                  </a:lnTo>
                  <a:lnTo>
                    <a:pt x="7536" y="1632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5527425" y="1213450"/>
              <a:ext cx="593700" cy="516225"/>
            </a:xfrm>
            <a:custGeom>
              <a:avLst/>
              <a:gdLst/>
              <a:ahLst/>
              <a:cxnLst/>
              <a:rect l="l" t="t" r="r" b="b"/>
              <a:pathLst>
                <a:path w="23748" h="20649" extrusionOk="0">
                  <a:moveTo>
                    <a:pt x="1631" y="0"/>
                  </a:moveTo>
                  <a:lnTo>
                    <a:pt x="0" y="5905"/>
                  </a:lnTo>
                  <a:lnTo>
                    <a:pt x="16213" y="10406"/>
                  </a:lnTo>
                  <a:lnTo>
                    <a:pt x="13799" y="19018"/>
                  </a:lnTo>
                  <a:lnTo>
                    <a:pt x="19703" y="20649"/>
                  </a:lnTo>
                  <a:lnTo>
                    <a:pt x="23748" y="6133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25275" y="4558625"/>
              <a:ext cx="484425" cy="485225"/>
            </a:xfrm>
            <a:custGeom>
              <a:avLst/>
              <a:gdLst/>
              <a:ahLst/>
              <a:cxnLst/>
              <a:rect l="l" t="t" r="r" b="b"/>
              <a:pathLst>
                <a:path w="19377" h="19409" extrusionOk="0">
                  <a:moveTo>
                    <a:pt x="13277" y="0"/>
                  </a:moveTo>
                  <a:lnTo>
                    <a:pt x="13277" y="13276"/>
                  </a:lnTo>
                  <a:lnTo>
                    <a:pt x="1" y="13276"/>
                  </a:lnTo>
                  <a:lnTo>
                    <a:pt x="1" y="19409"/>
                  </a:lnTo>
                  <a:lnTo>
                    <a:pt x="19377" y="19409"/>
                  </a:lnTo>
                  <a:lnTo>
                    <a:pt x="19377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564725" y="3766775"/>
              <a:ext cx="152525" cy="153325"/>
            </a:xfrm>
            <a:custGeom>
              <a:avLst/>
              <a:gdLst/>
              <a:ahLst/>
              <a:cxnLst/>
              <a:rect l="l" t="t" r="r" b="b"/>
              <a:pathLst>
                <a:path w="6101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1"/>
          <p:cNvSpPr txBox="1">
            <a:spLocks noGrp="1"/>
          </p:cNvSpPr>
          <p:nvPr>
            <p:ph type="subTitle" idx="4"/>
          </p:nvPr>
        </p:nvSpPr>
        <p:spPr>
          <a:xfrm flipH="1">
            <a:off x="4744446" y="2870042"/>
            <a:ext cx="4185424" cy="1866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divne mentorice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prijava preko mail adrese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video – zadatak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kako se što radi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- učenica - avantura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latin typeface="Century" panose="02040604050505020304" pitchFamily="18" charset="0"/>
            </a:endParaRPr>
          </a:p>
        </p:txBody>
      </p:sp>
      <p:sp>
        <p:nvSpPr>
          <p:cNvPr id="883" name="Google Shape;883;p31"/>
          <p:cNvSpPr txBox="1">
            <a:spLocks noGrp="1"/>
          </p:cNvSpPr>
          <p:nvPr>
            <p:ph type="ctrTitle"/>
          </p:nvPr>
        </p:nvSpPr>
        <p:spPr>
          <a:xfrm>
            <a:off x="408878" y="397650"/>
            <a:ext cx="806147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002060"/>
                </a:solidFill>
                <a:latin typeface="Century" panose="02040604050505020304" pitchFamily="18" charset="0"/>
              </a:rPr>
              <a:t>Prvi koraci – Udruga hrvatskih učitelja RN Zvono</a:t>
            </a:r>
            <a:endParaRPr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5" y="1732537"/>
            <a:ext cx="3057525" cy="251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523</Words>
  <Application>Microsoft Office PowerPoint</Application>
  <PresentationFormat>Prikaz na zaslonu (16:9)</PresentationFormat>
  <Paragraphs>104</Paragraphs>
  <Slides>21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2" baseType="lpstr">
      <vt:lpstr>Barlow</vt:lpstr>
      <vt:lpstr>Century</vt:lpstr>
      <vt:lpstr>Arial</vt:lpstr>
      <vt:lpstr>Anton</vt:lpstr>
      <vt:lpstr>Denk One</vt:lpstr>
      <vt:lpstr>Barlow Semi Condensed Light</vt:lpstr>
      <vt:lpstr>Fira Sans Extra Condensed</vt:lpstr>
      <vt:lpstr>Barlow Condensed</vt:lpstr>
      <vt:lpstr>Arial Narrow</vt:lpstr>
      <vt:lpstr>Barlow Semi Condensed</vt:lpstr>
      <vt:lpstr>Language School Newsletter By Slidesgo</vt:lpstr>
      <vt:lpstr>Učiteljica kakva želim biti</vt:lpstr>
      <vt:lpstr>Tko sam ja?</vt:lpstr>
      <vt:lpstr>Jedna sasvim obična osoba poput vas…</vt:lpstr>
      <vt:lpstr>Učenica u školi života</vt:lpstr>
      <vt:lpstr>Danas učiteljica biti – trebam biti spremna i sama učiti…</vt:lpstr>
      <vt:lpstr>Što radite?</vt:lpstr>
      <vt:lpstr>Prepoznajete li se?</vt:lpstr>
      <vt:lpstr>Učim da bih mogla poučavati.</vt:lpstr>
      <vt:lpstr>Prvi koraci – Udruga hrvatskih učitelja RN Zvono</vt:lpstr>
      <vt:lpstr>eTwinning – projekti, mobilnost, događanja, suradnja…</vt:lpstr>
      <vt:lpstr>Webučionica – učimo jedni od drugih</vt:lpstr>
      <vt:lpstr>Cjeloživotno učenje</vt:lpstr>
      <vt:lpstr>CARNET (e-Laboratorij, e-lektire, Meduza, Office 365 Education) Education Microsoft centar, blogovi i osobne stranice edukatora</vt:lpstr>
      <vt:lpstr>Platforme, stranice, članci, webinari, konferencije…</vt:lpstr>
      <vt:lpstr>Što očekujete od sebe na profesionalnom putu?</vt:lpstr>
      <vt:lpstr>Ja sam samo jedna od mnogih…</vt:lpstr>
      <vt:lpstr>PowerPoint prezentacija</vt:lpstr>
      <vt:lpstr>Tražimo li od sebe previše?</vt:lpstr>
      <vt:lpstr>Učiteljica kakva želim biti…</vt:lpstr>
      <vt:lpstr>Za kraj…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Učiteljica kakva želim biti</dc:title>
  <dc:creator>Korisnik</dc:creator>
  <cp:lastModifiedBy>Korisnik</cp:lastModifiedBy>
  <cp:revision>31</cp:revision>
  <dcterms:modified xsi:type="dcterms:W3CDTF">2021-10-07T17:18:47Z</dcterms:modified>
</cp:coreProperties>
</file>