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PT Sans Narrow" panose="020B0604020202020204" charset="0"/>
      <p:regular r:id="rId18"/>
      <p:bold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dd9687dd9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dd9687dd9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dd9687dd9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dd9687dd9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dd9687dd9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dd9687dd9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dd9687dd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dd9687dd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14007ac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14007ac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dd9687dd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dd9687dd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dd9687dd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dd9687dd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6105283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6105283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dd9687dd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dd9687dd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dd9687dd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dd9687dd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dd9687dd9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dd9687dd9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4a89cbd0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4a89cbd0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4a89cbd0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4a89cbd0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dd9687dd9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dd9687dd9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hyperlink" Target="http://drive.google.com/file/d/1-41gfi_wnX3BZ9MUPv5ifrH1P_cBroe-/vie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lot.e-skole.hr/wp-content/uploads/2018/03/Prirucnik_Digitalna-tehnologija-za-potporu-posebnim-odgojno-obrazovnim-potrebama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arnet.hr/wp-content/uploads/2020/08/Smjernice-pristupac%CC%8Cnosti.pdf" TargetMode="External"/><Relationship Id="rId5" Type="http://schemas.openxmlformats.org/officeDocument/2006/relationships/hyperlink" Target="https://pilot.e-skole.hr/wp-content/uploads/2016/12/Priru%C4%8Dnik_Intelektualno-vlasni%C5%A1tvo.pdf" TargetMode="External"/><Relationship Id="rId4" Type="http://schemas.openxmlformats.org/officeDocument/2006/relationships/hyperlink" Target="https://www.understood.org/en/school-learning/assistive-technology/assistive-technologies-basics/assistive-technology-what-it-is-and-how-it-work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8-UNPYCTsnA7YKWSG5DYeorx5pG1qntK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jpg"/><Relationship Id="rId5" Type="http://schemas.openxmlformats.org/officeDocument/2006/relationships/hyperlink" Target="http://drive.google.com/file/d/1xTrWktZz2Hp9nnfX6lFTWJ_DstkKFTvK/view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311708" y="10152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eTwinning projekt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311700" y="29136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Asistivne tehnologije</a:t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375" y="197325"/>
            <a:ext cx="5635099" cy="166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756775" y="4743300"/>
            <a:ext cx="293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Šibenik, 2021.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049375" y="3618800"/>
            <a:ext cx="3646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Open Sans"/>
                <a:ea typeface="Open Sans"/>
                <a:cs typeface="Open Sans"/>
                <a:sym typeface="Open Sans"/>
              </a:rPr>
              <a:t>Predavačica: Maja Sokač, prof.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500900" y="419650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Voditeljice projekta: Sanda Šutalo, Sanja Pavlović Šijanović, Maja Sokač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Promocija projekta</a:t>
            </a: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 društvenim mrežama (osobnim i školskim): Twitter, Facebook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mediji (Glas Slavonije, portal SiB)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objavljivanje članaka na portalu skole.hr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Dani medijske pismenosti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Društvo Naša djeca Ozalj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uređivanje i vođenje bloga</a:t>
            </a:r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725" y="2709473"/>
            <a:ext cx="4572001" cy="2217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1459750" y="4255275"/>
            <a:ext cx="2658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Open Sans"/>
                <a:ea typeface="Open Sans"/>
                <a:cs typeface="Open Sans"/>
                <a:sym typeface="Open Sans"/>
              </a:rPr>
              <a:t>Slika 10.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 Naslovnica bloga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381875" y="1843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Posebno se ponosimo...</a:t>
            </a:r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875" y="747901"/>
            <a:ext cx="1913025" cy="323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295588" y="4192725"/>
            <a:ext cx="2085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Slika 11.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Zlatna medalja na izložbi INOVA 2021.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6425" y="1417412"/>
            <a:ext cx="2847774" cy="20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6356550" y="3752175"/>
            <a:ext cx="271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Slika 13.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Predavanje prof. dr. sc. Miroslava Vrankića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5000" y="1753377"/>
            <a:ext cx="3553450" cy="13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2993925" y="3436375"/>
            <a:ext cx="255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Slika 12.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Naslov e-knjige izrađene u aplikaciji Libar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Sudionici o projektu...</a:t>
            </a:r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141250" y="12362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Naučila sam kako funkcionira portal eTwinning, imala sam prilike raditi u novim online alatima, upoznala sam kolege iz drugih škola i struka, veću sam pozornost pridala samovrednovanju…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Naučila sam jako mnogo o problemima s kojima se susreću djeca s teškoćama u razvoju, o asistivnim tehnologijama koje pokušavaju smanjiti te poteškoće, o empatiji i želji da i mi nastavnici i učenici pridonesemo inkluziji svih učenika u obrazovni sustav.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Doživjela sam izuzetne prednosti rada u timu s ostalim kolegama koji daju ideje koje tebi nisu pale na pamet, koji pomažu svojim raznolikim znanjem i vještinama, koji te potiču kada izgubiš motivaciju. Što se tiče učenika, njih sam upoznala iz jednog novog kuta kojeg za vrijeme redovite nastave nisam imala prilike.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265775" y="2705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40"/>
              <a:t>Kratki film o sudjelovanju u projektu (Tehnička škola Karlovac)</a:t>
            </a:r>
            <a:endParaRPr sz="2940"/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775" y="1473600"/>
            <a:ext cx="6248400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2562575" y="973600"/>
            <a:ext cx="358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Slika 14.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Naslovnica filma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8" name="Google Shape;168;p25" title="film_za_CUC_5_min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1175" y="3569100"/>
            <a:ext cx="19050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Širimo granice projekta</a:t>
            </a:r>
            <a:endParaRPr/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800" y="1317700"/>
            <a:ext cx="6052561" cy="35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 txBox="1"/>
          <p:nvPr/>
        </p:nvSpPr>
        <p:spPr>
          <a:xfrm>
            <a:off x="4297725" y="598625"/>
            <a:ext cx="3582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Slika 15.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Lino ploča s učeničkim radovima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Literatura:</a:t>
            </a:r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Priručnik </a:t>
            </a:r>
            <a:r>
              <a:rPr lang="en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" b="1" dirty="0">
                <a:solidFill>
                  <a:schemeClr val="accent5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Digitalna tehnologija za potporu posebnim odgojno-obrazovnim potrebama</a:t>
            </a:r>
            <a:r>
              <a:rPr lang="en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(pristupljeno 13. 3. 2021.)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Understood </a:t>
            </a:r>
            <a:r>
              <a:rPr lang="en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" b="1" dirty="0">
                <a:solidFill>
                  <a:schemeClr val="accent5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Pomoćne tehnologije za učenje</a:t>
            </a:r>
            <a:r>
              <a:rPr lang="en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(pristupljeno 13. 3. 2021.)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Priručnik </a:t>
            </a:r>
            <a:r>
              <a:rPr lang="en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" b="1" dirty="0">
                <a:solidFill>
                  <a:schemeClr val="accent5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Intelelektualno vlasništvo na internetu</a:t>
            </a:r>
            <a:r>
              <a:rPr lang="en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(pristupljeno 11. 2. 2021.)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CARNet: </a:t>
            </a:r>
            <a:r>
              <a:rPr lang="en" b="1" dirty="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Smjernice za osiguravanje digitalne pristupačnosti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(pristupljeno 20. 5. 2021.)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e-knjiga: </a:t>
            </a:r>
            <a:r>
              <a:rPr lang="en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eTwinning projekt: Pristupačnost digitalne tehnologije osobama s posebnim potrebama 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(pristupljeno 20. 9. 2021.)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https://www.eglas.hr/komunikacija</a:t>
            </a:r>
            <a:r>
              <a:rPr lang="en" b="1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hr-HR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(pristupljeno 20. 9. 2021.)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 title="video-2_qqCxo8Pr_5xcY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47150"/>
            <a:ext cx="4419600" cy="248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 title="video-1_gNvehOUu_7Q8E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4400" y="1590013"/>
            <a:ext cx="42672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188750" y="18643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22"/>
              <a:t>Početna pitanja… </a:t>
            </a:r>
            <a:endParaRPr sz="3822"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950" y="331500"/>
            <a:ext cx="5062825" cy="436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1542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eTwinning projektu </a:t>
            </a:r>
            <a:r>
              <a:rPr lang="en" i="1"/>
              <a:t>Pristupačnost digitalne tehnologije učenicima s posebnim potrebama</a:t>
            </a:r>
            <a:r>
              <a:rPr lang="en"/>
              <a:t> 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11700" y="16036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Trajanje:</a:t>
            </a:r>
            <a:r>
              <a:rPr lang="en"/>
              <a:t> 16 tjedana (12 različitih aktivnosti).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Sudionici:</a:t>
            </a:r>
            <a:endParaRPr b="1"/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učenici Tehničke škole Karlovac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učenici Gimnazije Vukovar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profesorice: Sanda Šutalo (Tehnička škola Karlovac),  Sandra Tomac Lovasić (Tehnička škola Karlovac), Sanja Pavlović Šijanović (Gimnazija Vukovar), Maja Sokač (Gimnazija Karlovac).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Ciljevi projekta: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5152800" cy="3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3E454C"/>
              </a:buClr>
              <a:buSzPts val="1800"/>
              <a:buChar char="●"/>
            </a:pPr>
            <a:r>
              <a:rPr lang="en" sz="1800" b="1">
                <a:solidFill>
                  <a:srgbClr val="3E454C"/>
                </a:solidFill>
              </a:rPr>
              <a:t>povezivanje učenika</a:t>
            </a:r>
            <a:r>
              <a:rPr lang="en" sz="1800">
                <a:solidFill>
                  <a:srgbClr val="3E454C"/>
                </a:solidFill>
              </a:rPr>
              <a:t> dviju škola iz različitih dijelova Hrvatske</a:t>
            </a:r>
            <a:endParaRPr sz="1800">
              <a:solidFill>
                <a:srgbClr val="3E454C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3E454C"/>
              </a:buClr>
              <a:buSzPts val="1800"/>
              <a:buChar char="●"/>
            </a:pPr>
            <a:r>
              <a:rPr lang="en" sz="1800">
                <a:solidFill>
                  <a:srgbClr val="3E454C"/>
                </a:solidFill>
              </a:rPr>
              <a:t>upoznavanje </a:t>
            </a:r>
            <a:r>
              <a:rPr lang="en" sz="1800" b="1">
                <a:solidFill>
                  <a:srgbClr val="3E454C"/>
                </a:solidFill>
              </a:rPr>
              <a:t>specifičnosti života osoba s posebnim potrebama</a:t>
            </a:r>
            <a:endParaRPr sz="1800" b="1">
              <a:solidFill>
                <a:srgbClr val="3E454C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3E454C"/>
              </a:buClr>
              <a:buSzPts val="1800"/>
              <a:buChar char="●"/>
            </a:pPr>
            <a:r>
              <a:rPr lang="en" sz="1800">
                <a:solidFill>
                  <a:srgbClr val="3E454C"/>
                </a:solidFill>
              </a:rPr>
              <a:t>analiziranje </a:t>
            </a:r>
            <a:r>
              <a:rPr lang="en" sz="1800" b="1">
                <a:solidFill>
                  <a:srgbClr val="3E454C"/>
                </a:solidFill>
              </a:rPr>
              <a:t>utjecaja pomoćnih tehnologija</a:t>
            </a:r>
            <a:r>
              <a:rPr lang="en" sz="1800">
                <a:solidFill>
                  <a:srgbClr val="3E454C"/>
                </a:solidFill>
              </a:rPr>
              <a:t> i prilagođenih digitalnih sadržaja </a:t>
            </a:r>
            <a:endParaRPr sz="1800">
              <a:solidFill>
                <a:srgbClr val="3E454C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3E454C"/>
              </a:buClr>
              <a:buSzPts val="1800"/>
              <a:buChar char="●"/>
            </a:pPr>
            <a:r>
              <a:rPr lang="en" sz="1800">
                <a:solidFill>
                  <a:srgbClr val="3E454C"/>
                </a:solidFill>
              </a:rPr>
              <a:t>stvaranje </a:t>
            </a:r>
            <a:r>
              <a:rPr lang="en" sz="1800" b="1">
                <a:solidFill>
                  <a:srgbClr val="3E454C"/>
                </a:solidFill>
              </a:rPr>
              <a:t>e-knjige</a:t>
            </a:r>
            <a:r>
              <a:rPr lang="en" sz="1800">
                <a:solidFill>
                  <a:srgbClr val="3E454C"/>
                </a:solidFill>
              </a:rPr>
              <a:t> o tijeku provedbe projekta</a:t>
            </a:r>
            <a:endParaRPr sz="1800">
              <a:solidFill>
                <a:srgbClr val="3E454C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3E454C"/>
              </a:buClr>
              <a:buSzPts val="1800"/>
              <a:buChar char="●"/>
            </a:pPr>
            <a:r>
              <a:rPr lang="en" sz="1800" b="1">
                <a:solidFill>
                  <a:srgbClr val="3E454C"/>
                </a:solidFill>
              </a:rPr>
              <a:t>razvijanje </a:t>
            </a:r>
            <a:r>
              <a:rPr lang="en" sz="1800">
                <a:solidFill>
                  <a:srgbClr val="3E454C"/>
                </a:solidFill>
              </a:rPr>
              <a:t>IKT vještina, komunikacijskih vještina, tolerancije, timskog rada, empatije...</a:t>
            </a:r>
            <a:endParaRPr sz="1800">
              <a:solidFill>
                <a:srgbClr val="3E454C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0313" y="445013"/>
            <a:ext cx="2771775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6318463" y="3479375"/>
            <a:ext cx="20955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Slika 1.</a:t>
            </a:r>
            <a:r>
              <a:rPr lang="en" sz="1600"/>
              <a:t> Logo projekta (autori: Dario Sonički, Renato Radočaj)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152400" y="684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Realizacija aktivnosti projekta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3430284" cy="368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229631" y="775850"/>
            <a:ext cx="317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Slika 2. </a:t>
            </a:r>
            <a:r>
              <a:rPr lang="en" sz="1600"/>
              <a:t>Izrada slagalica</a:t>
            </a:r>
            <a:endParaRPr sz="1600"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1197" y="928250"/>
            <a:ext cx="2976819" cy="406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5140356" y="303700"/>
            <a:ext cx="3178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Slika 3. </a:t>
            </a:r>
            <a:r>
              <a:rPr lang="en" sz="1600"/>
              <a:t>Infografika o pravilima ponašanja na internetu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152400" y="684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Realizacija aktivnosti projekta</a:t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229631" y="775850"/>
            <a:ext cx="3178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Slika 4. </a:t>
            </a:r>
            <a:r>
              <a:rPr lang="en" sz="1600"/>
              <a:t>Rezultati istraživačkoga rada o vrstama teškoća</a:t>
            </a:r>
            <a:endParaRPr sz="1600"/>
          </a:p>
        </p:txBody>
      </p:sp>
      <p:sp>
        <p:nvSpPr>
          <p:cNvPr id="113" name="Google Shape;113;p19"/>
          <p:cNvSpPr txBox="1"/>
          <p:nvPr/>
        </p:nvSpPr>
        <p:spPr>
          <a:xfrm>
            <a:off x="5094431" y="1506925"/>
            <a:ext cx="3178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Slika 5. </a:t>
            </a:r>
            <a:r>
              <a:rPr lang="en" sz="1600"/>
              <a:t>Učenička završna refleksija</a:t>
            </a:r>
            <a:endParaRPr sz="1600"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25" y="1625025"/>
            <a:ext cx="3366075" cy="33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6075" y="2382325"/>
            <a:ext cx="5078200" cy="2369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311700" y="1694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neke smo aktivnosti provodili i uživo…</a:t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025" y="1598275"/>
            <a:ext cx="4503724" cy="33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826625" y="929763"/>
            <a:ext cx="369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Slika  6.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Učenici Gimnazije Vukovar na satu Informatike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4574" y="1779000"/>
            <a:ext cx="3793575" cy="303139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5464975" y="991950"/>
            <a:ext cx="293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Slika 7.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Sat razrednog odjela u Tehničkoj školi Karlovac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Različita vrednovanja 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7952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vršnjačko vrednovanje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samovrednovanje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formativno vrednovanje nastavnica</a:t>
            </a: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5318025" y="560250"/>
            <a:ext cx="3321300" cy="1754400"/>
          </a:xfrm>
          <a:prstGeom prst="flowChartAlternateProcess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/>
              <a:t>Korišteni digitalni alati:</a:t>
            </a:r>
            <a:endParaRPr sz="19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Google Forms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AnswerGarden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Padlet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Tricider</a:t>
            </a:r>
            <a:endParaRPr sz="1900"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54900"/>
            <a:ext cx="3732300" cy="1846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/>
          <p:nvPr/>
        </p:nvSpPr>
        <p:spPr>
          <a:xfrm>
            <a:off x="505150" y="2535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Slika 8.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Prvi primjer vrednovanja</a:t>
            </a: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0" y="3159525"/>
            <a:ext cx="3543136" cy="163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4831225" y="2717575"/>
            <a:ext cx="338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Slika 9.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Drugi primjer vrednovanja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On-screen Show (16:9)</PresentationFormat>
  <Paragraphs>70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PT Sans Narrow</vt:lpstr>
      <vt:lpstr>Arial</vt:lpstr>
      <vt:lpstr>Open Sans</vt:lpstr>
      <vt:lpstr>Tropic</vt:lpstr>
      <vt:lpstr>eTwinning projekt</vt:lpstr>
      <vt:lpstr>PowerPoint Presentation</vt:lpstr>
      <vt:lpstr>Početna pitanja… </vt:lpstr>
      <vt:lpstr>O eTwinning projektu Pristupačnost digitalne tehnologije učenicima s posebnim potrebama </vt:lpstr>
      <vt:lpstr>Ciljevi projekta:</vt:lpstr>
      <vt:lpstr>Realizacija aktivnosti projekta</vt:lpstr>
      <vt:lpstr>Realizacija aktivnosti projekta</vt:lpstr>
      <vt:lpstr>A neke smo aktivnosti provodili i uživo…</vt:lpstr>
      <vt:lpstr>Različita vrednovanja </vt:lpstr>
      <vt:lpstr>Promocija projekta</vt:lpstr>
      <vt:lpstr>Posebno se ponosimo...</vt:lpstr>
      <vt:lpstr>Sudionici o projektu...</vt:lpstr>
      <vt:lpstr>Kratki film o sudjelovanju u projektu (Tehnička škola Karlovac)</vt:lpstr>
      <vt:lpstr>Širimo granice projekta</vt:lpstr>
      <vt:lpstr>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projekt</dc:title>
  <cp:lastModifiedBy>nastavnik1</cp:lastModifiedBy>
  <cp:revision>1</cp:revision>
  <dcterms:modified xsi:type="dcterms:W3CDTF">2021-10-07T09:36:40Z</dcterms:modified>
</cp:coreProperties>
</file>