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298" r:id="rId4"/>
    <p:sldId id="257" r:id="rId5"/>
    <p:sldId id="263" r:id="rId6"/>
    <p:sldId id="299" r:id="rId7"/>
    <p:sldId id="300" r:id="rId8"/>
    <p:sldId id="312" r:id="rId9"/>
    <p:sldId id="258" r:id="rId10"/>
    <p:sldId id="302" r:id="rId11"/>
    <p:sldId id="301" r:id="rId12"/>
    <p:sldId id="304" r:id="rId13"/>
    <p:sldId id="305" r:id="rId14"/>
    <p:sldId id="306" r:id="rId15"/>
    <p:sldId id="308" r:id="rId16"/>
    <p:sldId id="307" r:id="rId17"/>
    <p:sldId id="310" r:id="rId18"/>
    <p:sldId id="309" r:id="rId19"/>
    <p:sldId id="311" r:id="rId20"/>
    <p:sldId id="303" r:id="rId21"/>
    <p:sldId id="289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78" d="100"/>
          <a:sy n="78" d="100"/>
        </p:scale>
        <p:origin x="82" y="16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319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651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53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456" y="802299"/>
            <a:ext cx="8559517" cy="2541431"/>
          </a:xfrm>
        </p:spPr>
        <p:txBody>
          <a:bodyPr bIns="0" anchor="b">
            <a:normAutofit/>
          </a:bodyPr>
          <a:lstStyle>
            <a:lvl1pPr algn="l">
              <a:defRPr sz="65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457" y="3531205"/>
            <a:ext cx="855951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99" b="0" cap="all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2456" y="329308"/>
            <a:ext cx="489603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290" y="798973"/>
            <a:ext cx="810808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0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F569CE-0776-4156-A833-53D066A9A27C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330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6653" y="883864"/>
            <a:ext cx="1615321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295" y="883864"/>
            <a:ext cx="7736792" cy="45749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50D940-9584-4E15-A4F3-9801683B5B01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6653" y="719272"/>
            <a:ext cx="1615321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EF402-B967-4332-81B2-53A28E205671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E3CCFE-DB4E-4A11-830D-A5FFDAA28995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330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13" y="1756130"/>
            <a:ext cx="8560350" cy="1887950"/>
          </a:xfrm>
        </p:spPr>
        <p:txBody>
          <a:bodyPr anchor="b">
            <a:normAutofit/>
          </a:bodyPr>
          <a:lstStyle>
            <a:lvl1pPr algn="l">
              <a:defRPr sz="35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296" y="3806196"/>
            <a:ext cx="8547763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209287-0F25-401D-AF0E-3D21B214D69D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330" y="798974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96" y="804890"/>
            <a:ext cx="9517678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295" y="2010878"/>
            <a:ext cx="4607376" cy="34381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3112" y="2017343"/>
            <a:ext cx="4602931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96AA99-9553-4153-BC7E-03D77CAB714E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330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96" y="804164"/>
            <a:ext cx="9517678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295" y="2019550"/>
            <a:ext cx="46073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295" y="2824270"/>
            <a:ext cx="4607376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3110" y="2023004"/>
            <a:ext cx="46073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3111" y="2821491"/>
            <a:ext cx="4607376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9FFDCE-2C48-42C0-9884-A5D8995316E5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330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508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308E6-EE8E-4531-A3EB-39BBFBB81FE8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330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F82672-D62C-4FC9-9B1C-0B16EE5F5739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24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42" y="798973"/>
            <a:ext cx="3182299" cy="2247117"/>
          </a:xfrm>
        </p:spPr>
        <p:txBody>
          <a:bodyPr anchor="b">
            <a:normAutofit/>
          </a:bodyPr>
          <a:lstStyle>
            <a:lvl1pPr algn="l">
              <a:defRPr sz="23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401" y="798974"/>
            <a:ext cx="6010904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296" y="3205492"/>
            <a:ext cx="31841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779344-90CE-4489-A779-78C916EF3703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330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5440" y="482171"/>
            <a:ext cx="4073472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294" y="1129513"/>
            <a:ext cx="5446421" cy="1830584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2274" y="1122543"/>
            <a:ext cx="2790444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296" y="3145992"/>
            <a:ext cx="5438620" cy="2003742"/>
          </a:xfrm>
        </p:spPr>
        <p:txBody>
          <a:bodyPr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296" y="5469857"/>
            <a:ext cx="543862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80F7218-2603-494F-AB8D-F606DD96D41D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511" y="318641"/>
            <a:ext cx="5452055" cy="320931"/>
          </a:xfrm>
        </p:spPr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330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3"/>
            <a:ext cx="12188825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88825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296" y="804520"/>
            <a:ext cx="9517679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296" y="2015733"/>
            <a:ext cx="9517679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2171" y="330370"/>
            <a:ext cx="349980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9FFDCE-2C48-42C0-9884-A5D8995316E5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296" y="329308"/>
            <a:ext cx="585419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935" y="798973"/>
            <a:ext cx="81080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99">
                <a:solidFill>
                  <a:schemeClr val="accent1"/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888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9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ke.lt/w/s/60gqf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wp-content/uploads/2020/04/red-and-sky-blu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renkoweb.wordpress.com/" TargetMode="External"/><Relationship Id="rId4" Type="http://schemas.openxmlformats.org/officeDocument/2006/relationships/hyperlink" Target="mailto:renata.kos@skole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>
            <a:extLst>
              <a:ext uri="{FF2B5EF4-FFF2-40B4-BE49-F238E27FC236}">
                <a16:creationId xmlns:a16="http://schemas.microsoft.com/office/drawing/2014/main" id="{CECB77B3-4488-4BBF-8B54-8A9CCE4EE774}"/>
              </a:ext>
            </a:extLst>
          </p:cNvPr>
          <p:cNvGrpSpPr/>
          <p:nvPr/>
        </p:nvGrpSpPr>
        <p:grpSpPr>
          <a:xfrm>
            <a:off x="117748" y="116632"/>
            <a:ext cx="12071077" cy="6741368"/>
            <a:chOff x="4098364" y="1571764"/>
            <a:chExt cx="7301609" cy="439708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378DDC5B-4607-4991-9DAA-A2020172278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34" name="Freeform: Shape 78">
                <a:extLst>
                  <a:ext uri="{FF2B5EF4-FFF2-40B4-BE49-F238E27FC236}">
                    <a16:creationId xmlns:a16="http://schemas.microsoft.com/office/drawing/2014/main" id="{1FFA956C-8F35-4320-AEDE-47E85DE64660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/>
              </a:p>
            </p:txBody>
          </p:sp>
          <p:sp>
            <p:nvSpPr>
              <p:cNvPr id="35" name="Freeform: Shape 79">
                <a:extLst>
                  <a:ext uri="{FF2B5EF4-FFF2-40B4-BE49-F238E27FC236}">
                    <a16:creationId xmlns:a16="http://schemas.microsoft.com/office/drawing/2014/main" id="{4D63E6EF-4B42-4652-9A00-B2BF73682C5A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/>
              </a:p>
            </p:txBody>
          </p:sp>
        </p:grpSp>
        <p:sp>
          <p:nvSpPr>
            <p:cNvPr id="11" name="Freeform: Shape 55">
              <a:extLst>
                <a:ext uri="{FF2B5EF4-FFF2-40B4-BE49-F238E27FC236}">
                  <a16:creationId xmlns:a16="http://schemas.microsoft.com/office/drawing/2014/main" id="{5D803A84-3FBF-4203-9538-222EF4AA305A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2" name="Freeform: Shape 56">
              <a:extLst>
                <a:ext uri="{FF2B5EF4-FFF2-40B4-BE49-F238E27FC236}">
                  <a16:creationId xmlns:a16="http://schemas.microsoft.com/office/drawing/2014/main" id="{C450DB4B-395F-4923-8165-EF13DECC7B7E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3" name="Freeform: Shape 57">
              <a:extLst>
                <a:ext uri="{FF2B5EF4-FFF2-40B4-BE49-F238E27FC236}">
                  <a16:creationId xmlns:a16="http://schemas.microsoft.com/office/drawing/2014/main" id="{9835889C-6831-436A-9C7B-BF3F4B5C1C3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4" name="Freeform: Shape 58">
              <a:extLst>
                <a:ext uri="{FF2B5EF4-FFF2-40B4-BE49-F238E27FC236}">
                  <a16:creationId xmlns:a16="http://schemas.microsoft.com/office/drawing/2014/main" id="{594CFB9A-3E82-495E-ABF2-D71BEC407FF0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44D70D59-368E-4267-8444-555C2C98251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E5FC2D89-18D7-4FC6-9DFB-FEEB3227133E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7" name="Freeform: Shape 61">
              <a:extLst>
                <a:ext uri="{FF2B5EF4-FFF2-40B4-BE49-F238E27FC236}">
                  <a16:creationId xmlns:a16="http://schemas.microsoft.com/office/drawing/2014/main" id="{9ED21BB0-EF20-4037-A323-B5CD0352E59D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8" name="Freeform: Shape 62">
              <a:extLst>
                <a:ext uri="{FF2B5EF4-FFF2-40B4-BE49-F238E27FC236}">
                  <a16:creationId xmlns:a16="http://schemas.microsoft.com/office/drawing/2014/main" id="{388A2169-6B91-421E-B63A-AE7077CA169B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9" name="Freeform: Shape 63">
              <a:extLst>
                <a:ext uri="{FF2B5EF4-FFF2-40B4-BE49-F238E27FC236}">
                  <a16:creationId xmlns:a16="http://schemas.microsoft.com/office/drawing/2014/main" id="{044EA246-0B8B-40A3-841C-A09CE67C0549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20" name="Freeform: Shape 64">
              <a:extLst>
                <a:ext uri="{FF2B5EF4-FFF2-40B4-BE49-F238E27FC236}">
                  <a16:creationId xmlns:a16="http://schemas.microsoft.com/office/drawing/2014/main" id="{BB81936A-EBD5-46C7-9128-6B9D742EB330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21" name="Freeform: Shape 65">
              <a:extLst>
                <a:ext uri="{FF2B5EF4-FFF2-40B4-BE49-F238E27FC236}">
                  <a16:creationId xmlns:a16="http://schemas.microsoft.com/office/drawing/2014/main" id="{8761F79C-1BF8-4E3E-AC9A-15A74E610C5A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22" name="Freeform: Shape 66">
              <a:extLst>
                <a:ext uri="{FF2B5EF4-FFF2-40B4-BE49-F238E27FC236}">
                  <a16:creationId xmlns:a16="http://schemas.microsoft.com/office/drawing/2014/main" id="{CDA68CE7-7B27-4719-85F4-56459D7EEFFE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 dirty="0"/>
            </a:p>
          </p:txBody>
        </p:sp>
        <p:grpSp>
          <p:nvGrpSpPr>
            <p:cNvPr id="23" name="Group 67">
              <a:extLst>
                <a:ext uri="{FF2B5EF4-FFF2-40B4-BE49-F238E27FC236}">
                  <a16:creationId xmlns:a16="http://schemas.microsoft.com/office/drawing/2014/main" id="{C091ED4C-619A-4A9A-91D8-D15EE84EC247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30" name="Rectangle 74">
                <a:extLst>
                  <a:ext uri="{FF2B5EF4-FFF2-40B4-BE49-F238E27FC236}">
                    <a16:creationId xmlns:a16="http://schemas.microsoft.com/office/drawing/2014/main" id="{F7829A06-1E35-4AEE-B355-433BD1FF175E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31" name="Rectangle 75">
                <a:extLst>
                  <a:ext uri="{FF2B5EF4-FFF2-40B4-BE49-F238E27FC236}">
                    <a16:creationId xmlns:a16="http://schemas.microsoft.com/office/drawing/2014/main" id="{CEBB9503-A038-4E9F-90D7-4CFF90B4325F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32" name="Rectangle 76">
                <a:extLst>
                  <a:ext uri="{FF2B5EF4-FFF2-40B4-BE49-F238E27FC236}">
                    <a16:creationId xmlns:a16="http://schemas.microsoft.com/office/drawing/2014/main" id="{E96396DE-0A38-46D7-AF6C-EF614698866B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33" name="Rectangle 77">
                <a:extLst>
                  <a:ext uri="{FF2B5EF4-FFF2-40B4-BE49-F238E27FC236}">
                    <a16:creationId xmlns:a16="http://schemas.microsoft.com/office/drawing/2014/main" id="{3F55B7FA-F8B2-4880-8D1B-69D7B2AC822B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777986EF-DFC4-4023-8F84-C2559AD972C2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7" name="Oval 71">
                <a:extLst>
                  <a:ext uri="{FF2B5EF4-FFF2-40B4-BE49-F238E27FC236}">
                    <a16:creationId xmlns:a16="http://schemas.microsoft.com/office/drawing/2014/main" id="{F94282CA-3FDA-4009-B344-C0BD924208A7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8" name="Oval 72">
                <a:extLst>
                  <a:ext uri="{FF2B5EF4-FFF2-40B4-BE49-F238E27FC236}">
                    <a16:creationId xmlns:a16="http://schemas.microsoft.com/office/drawing/2014/main" id="{8DA3450F-CC61-4917-862C-C07C284E7577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9" name="Oval 73">
                <a:extLst>
                  <a:ext uri="{FF2B5EF4-FFF2-40B4-BE49-F238E27FC236}">
                    <a16:creationId xmlns:a16="http://schemas.microsoft.com/office/drawing/2014/main" id="{F57C3D9E-A18A-4246-9F0D-14644F3CAA5B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  <p:sp>
          <p:nvSpPr>
            <p:cNvPr id="25" name="Rectangle: Rounded Corners 69">
              <a:extLst>
                <a:ext uri="{FF2B5EF4-FFF2-40B4-BE49-F238E27FC236}">
                  <a16:creationId xmlns:a16="http://schemas.microsoft.com/office/drawing/2014/main" id="{2BAF6CC9-D54F-48FC-8D90-BCB212252F26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6" name="Oval 70">
              <a:extLst>
                <a:ext uri="{FF2B5EF4-FFF2-40B4-BE49-F238E27FC236}">
                  <a16:creationId xmlns:a16="http://schemas.microsoft.com/office/drawing/2014/main" id="{9BADE135-DFA1-436F-864E-B16523784C1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80883" y="1809756"/>
            <a:ext cx="9144000" cy="2667000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6000" dirty="0">
                <a:solidFill>
                  <a:schemeClr val="bg1"/>
                </a:solidFill>
              </a:rPr>
              <a:t>Snalazimo li se u online okruženju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8917" y="6376656"/>
            <a:ext cx="9143999" cy="1066800"/>
          </a:xfrm>
        </p:spPr>
        <p:txBody>
          <a:bodyPr rtlCol="0"/>
          <a:lstStyle/>
          <a:p>
            <a:pPr rtl="0"/>
            <a:r>
              <a:rPr lang="hr-HR" dirty="0"/>
              <a:t>Renata Kos, prof. defektolog, učitelj savjetnik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579656-9089-400E-B165-99CB8FDE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66" y="5716760"/>
            <a:ext cx="1039372" cy="1025961"/>
          </a:xfrm>
          <a:prstGeom prst="rect">
            <a:avLst/>
          </a:prstGeom>
        </p:spPr>
      </p:pic>
      <p:pic>
        <p:nvPicPr>
          <p:cNvPr id="1028" name="Picture 4" descr="animiertes-computer-bild-0424">
            <a:extLst>
              <a:ext uri="{FF2B5EF4-FFF2-40B4-BE49-F238E27FC236}">
                <a16:creationId xmlns:a16="http://schemas.microsoft.com/office/drawing/2014/main" id="{56EBBE37-F951-4BF6-A218-ADB3E444C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37" y="447657"/>
            <a:ext cx="1238672" cy="9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035B6E2-8C79-4CF5-A10B-CB9DA97E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Samoizolacija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F03DDDF-8624-4C04-AA29-DF1CFBADC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528" y="2016125"/>
            <a:ext cx="6104643" cy="3449638"/>
          </a:xfrm>
        </p:spPr>
      </p:pic>
    </p:spTree>
    <p:extLst>
      <p:ext uri="{BB962C8B-B14F-4D97-AF65-F5344CB8AC3E}">
        <p14:creationId xmlns:p14="http://schemas.microsoft.com/office/powerpoint/2010/main" val="12937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071C75E-B10D-4091-A446-35353517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Cisco </a:t>
            </a:r>
            <a:r>
              <a:rPr lang="hr-HR" dirty="0" err="1"/>
              <a:t>Webex</a:t>
            </a:r>
            <a:r>
              <a:rPr lang="hr-HR" dirty="0"/>
              <a:t> koriste i drugi učitelji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308D8C-8863-49DD-A265-E971CC0B1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607" y="2016125"/>
            <a:ext cx="6102485" cy="3449638"/>
          </a:xfrm>
        </p:spPr>
      </p:pic>
    </p:spTree>
    <p:extLst>
      <p:ext uri="{BB962C8B-B14F-4D97-AF65-F5344CB8AC3E}">
        <p14:creationId xmlns:p14="http://schemas.microsoft.com/office/powerpoint/2010/main" val="3641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7AF31-1BA6-4BD0-858D-01CAD2D8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Anketa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188D5FA7-CDF2-4DF4-907A-52CC002D4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992" y="2016125"/>
            <a:ext cx="6091715" cy="3449638"/>
          </a:xfrm>
        </p:spPr>
      </p:pic>
    </p:spTree>
    <p:extLst>
      <p:ext uri="{BB962C8B-B14F-4D97-AF65-F5344CB8AC3E}">
        <p14:creationId xmlns:p14="http://schemas.microsoft.com/office/powerpoint/2010/main" val="40947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B85FC527-3BD4-42D6-B90D-8BDDB2B1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620688"/>
            <a:ext cx="97290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CCE4B74-9B18-4803-AE11-292AB548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85" y="1124744"/>
            <a:ext cx="947305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>
            <a:extLst>
              <a:ext uri="{FF2B5EF4-FFF2-40B4-BE49-F238E27FC236}">
                <a16:creationId xmlns:a16="http://schemas.microsoft.com/office/drawing/2014/main" id="{E8585DCE-8B80-49EC-8E02-1A789D38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764704"/>
            <a:ext cx="7994626" cy="55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20960-BA14-4684-97A9-FD7C761D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LiweWorksheets</a:t>
            </a:r>
            <a:endParaRPr lang="hr-HR" dirty="0"/>
          </a:p>
        </p:txBody>
      </p:sp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C1F14F30-DD80-43D3-8EBB-575DEA07F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199" y="2016125"/>
            <a:ext cx="5499301" cy="3449638"/>
          </a:xfrm>
        </p:spPr>
      </p:pic>
    </p:spTree>
    <p:extLst>
      <p:ext uri="{BB962C8B-B14F-4D97-AF65-F5344CB8AC3E}">
        <p14:creationId xmlns:p14="http://schemas.microsoft.com/office/powerpoint/2010/main" val="27882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254E8D-BCC3-4259-8219-91358F34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LearningApps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762FC33-CA51-44C1-BEC2-9FC4D041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950" y="2016125"/>
            <a:ext cx="6067799" cy="3449638"/>
          </a:xfrm>
        </p:spPr>
      </p:pic>
    </p:spTree>
    <p:extLst>
      <p:ext uri="{BB962C8B-B14F-4D97-AF65-F5344CB8AC3E}">
        <p14:creationId xmlns:p14="http://schemas.microsoft.com/office/powerpoint/2010/main" val="13949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F1ED1-F895-4D94-9FE7-585B0FA2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LearningApps</a:t>
            </a:r>
            <a:r>
              <a:rPr lang="hr-HR" dirty="0"/>
              <a:t> - statistika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814E716-40B7-4080-8D66-0AA06B682E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3525" y="2916712"/>
            <a:ext cx="4608513" cy="1626239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768C39C-9F80-4AA5-9A71-EFB1D9EDD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3188" y="2649640"/>
            <a:ext cx="4602162" cy="2177845"/>
          </a:xfrm>
        </p:spPr>
      </p:pic>
    </p:spTree>
    <p:extLst>
      <p:ext uri="{BB962C8B-B14F-4D97-AF65-F5344CB8AC3E}">
        <p14:creationId xmlns:p14="http://schemas.microsoft.com/office/powerpoint/2010/main" val="28285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1C8B305-9946-42E0-B400-1363C24A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Wakelet</a:t>
            </a:r>
            <a:endParaRPr lang="hr-HR" dirty="0"/>
          </a:p>
        </p:txBody>
      </p:sp>
      <p:pic>
        <p:nvPicPr>
          <p:cNvPr id="8" name="Rezervirano mjesto sadržaja 7">
            <a:hlinkClick r:id="rId2"/>
            <a:extLst>
              <a:ext uri="{FF2B5EF4-FFF2-40B4-BE49-F238E27FC236}">
                <a16:creationId xmlns:a16="http://schemas.microsoft.com/office/drawing/2014/main" id="{68276B45-E64C-4402-B239-2DDAC7496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3525" y="2230750"/>
            <a:ext cx="4608513" cy="2998163"/>
          </a:xfrm>
        </p:spPr>
      </p:pic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F5786C2F-3367-4129-9172-45C6F54130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3188" y="2150493"/>
            <a:ext cx="4602162" cy="3176140"/>
          </a:xfrm>
        </p:spPr>
      </p:pic>
    </p:spTree>
    <p:extLst>
      <p:ext uri="{BB962C8B-B14F-4D97-AF65-F5344CB8AC3E}">
        <p14:creationId xmlns:p14="http://schemas.microsoft.com/office/powerpoint/2010/main" val="4101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548CA-19B9-4C36-BB1C-7898B2AF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Epidemija/pandemija (ožujak, 2020.)</a:t>
            </a:r>
          </a:p>
        </p:txBody>
      </p:sp>
      <p:pic>
        <p:nvPicPr>
          <p:cNvPr id="1026" name="Picture 2" descr="Free COVID-19 Illustrations - Innovative Genomics Institute (IGI)">
            <a:extLst>
              <a:ext uri="{FF2B5EF4-FFF2-40B4-BE49-F238E27FC236}">
                <a16:creationId xmlns:a16="http://schemas.microsoft.com/office/drawing/2014/main" id="{CCDF1799-958D-4D9F-A0DD-F04E6F580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19" y="2042857"/>
            <a:ext cx="4947463" cy="27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FA28155-6310-4341-BCFF-D23DD19502FA}"/>
              </a:ext>
            </a:extLst>
          </p:cNvPr>
          <p:cNvSpPr txBox="1"/>
          <p:nvPr/>
        </p:nvSpPr>
        <p:spPr>
          <a:xfrm>
            <a:off x="1534296" y="4896551"/>
            <a:ext cx="4113728" cy="215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https://innovativegenomics.org/wp-content/uploads/2020/04/red-and-sky-blue.png</a:t>
            </a:r>
            <a:r>
              <a:rPr lang="hr-HR" sz="800" dirty="0"/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CCFA624A-D35E-42AA-8D7E-C71EC88B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516" y="1295400"/>
            <a:ext cx="3789963" cy="37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24540CC-4270-4441-BEAD-B9374CC085D4}"/>
              </a:ext>
            </a:extLst>
          </p:cNvPr>
          <p:cNvSpPr txBox="1"/>
          <p:nvPr/>
        </p:nvSpPr>
        <p:spPr>
          <a:xfrm rot="789649">
            <a:off x="9599455" y="1378126"/>
            <a:ext cx="647901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799" dirty="0"/>
              <a:t>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F9F0AAB-77F4-466A-847F-51F2B23F855F}"/>
              </a:ext>
            </a:extLst>
          </p:cNvPr>
          <p:cNvSpPr txBox="1"/>
          <p:nvPr/>
        </p:nvSpPr>
        <p:spPr>
          <a:xfrm rot="789649">
            <a:off x="10086508" y="1625119"/>
            <a:ext cx="647901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799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48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C81E477-8727-4890-8039-F627E743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to se često dešavalo</a:t>
            </a:r>
          </a:p>
        </p:txBody>
      </p:sp>
      <p:pic>
        <p:nvPicPr>
          <p:cNvPr id="1026" name="Picture 2" descr="Sta raditi kada nema interneta :D #Prvi klip ! - YouTube">
            <a:extLst>
              <a:ext uri="{FF2B5EF4-FFF2-40B4-BE49-F238E27FC236}">
                <a16:creationId xmlns:a16="http://schemas.microsoft.com/office/drawing/2014/main" id="{494A8CB9-DBAF-4586-A50F-C842924F15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64" y="1826042"/>
            <a:ext cx="7733697" cy="43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8E283300-D197-4D93-895D-15C118C19D11}"/>
              </a:ext>
            </a:extLst>
          </p:cNvPr>
          <p:cNvSpPr/>
          <p:nvPr/>
        </p:nvSpPr>
        <p:spPr>
          <a:xfrm>
            <a:off x="6094412" y="260648"/>
            <a:ext cx="2520279" cy="1676118"/>
          </a:xfrm>
          <a:prstGeom prst="wedgeEllipseCallout">
            <a:avLst>
              <a:gd name="adj1" fmla="val -139664"/>
              <a:gd name="adj2" fmla="val 9544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799" b="1" dirty="0">
                <a:solidFill>
                  <a:schemeClr val="tx1"/>
                </a:solidFill>
              </a:rPr>
              <a:t>Hvala na pažnji!</a:t>
            </a:r>
          </a:p>
        </p:txBody>
      </p:sp>
      <p:pic>
        <p:nvPicPr>
          <p:cNvPr id="8" name="Grafika 7" descr="Mute speaker outline">
            <a:extLst>
              <a:ext uri="{FF2B5EF4-FFF2-40B4-BE49-F238E27FC236}">
                <a16:creationId xmlns:a16="http://schemas.microsoft.com/office/drawing/2014/main" id="{64BC3861-F395-4AC6-A701-2FAA5458B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576" y="3025453"/>
            <a:ext cx="1413400" cy="14134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ED3A3DD-4DEE-4009-9AE8-F92B99F6D002}"/>
              </a:ext>
            </a:extLst>
          </p:cNvPr>
          <p:cNvSpPr txBox="1"/>
          <p:nvPr/>
        </p:nvSpPr>
        <p:spPr>
          <a:xfrm>
            <a:off x="4324829" y="6091630"/>
            <a:ext cx="3695435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799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renata.kos@skole.hr</a:t>
            </a:r>
            <a:r>
              <a:rPr lang="hr-HR" sz="1799" dirty="0"/>
              <a:t> </a:t>
            </a:r>
          </a:p>
          <a:p>
            <a:pPr algn="ctr"/>
            <a:r>
              <a:rPr lang="hr-HR" sz="1799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https://renkoweb.wordpress.com/</a:t>
            </a:r>
            <a:r>
              <a:rPr lang="hr-HR" sz="1799" dirty="0"/>
              <a:t> </a:t>
            </a:r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F9A629B4-A8F5-4906-BC51-95BA487B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804" y="1201193"/>
            <a:ext cx="3789963" cy="37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8AD39-4FD7-4CD2-BF72-7E4825DA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Mogućnosti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7FC33D-96EB-4102-AC7B-F952D79B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školski tableti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digitalni alati – što učenici znaju koristi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(zemaljska) pošta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telefon/mobitel</a:t>
            </a:r>
          </a:p>
        </p:txBody>
      </p:sp>
      <p:pic>
        <p:nvPicPr>
          <p:cNvPr id="2054" name="Picture 6" descr="envelope greeting">
            <a:extLst>
              <a:ext uri="{FF2B5EF4-FFF2-40B4-BE49-F238E27FC236}">
                <a16:creationId xmlns:a16="http://schemas.microsoft.com/office/drawing/2014/main" id="{C4641844-60EF-46A7-877B-35F30E54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563" y="3906050"/>
            <a:ext cx="2039206" cy="20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Što znamo koristiti?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sz="2800" dirty="0"/>
              <a:t>razredna stranica</a:t>
            </a:r>
          </a:p>
          <a:p>
            <a:pPr rtl="0"/>
            <a:r>
              <a:rPr lang="hr-HR" sz="2800" dirty="0"/>
              <a:t>e-pošta</a:t>
            </a:r>
          </a:p>
          <a:p>
            <a:pPr rtl="0"/>
            <a:r>
              <a:rPr lang="hr-HR" sz="2800" dirty="0"/>
              <a:t>OneNote bilježnica</a:t>
            </a:r>
          </a:p>
          <a:p>
            <a:pPr rtl="0"/>
            <a:r>
              <a:rPr lang="hr-HR" sz="2800" dirty="0" err="1"/>
              <a:t>LearningApps</a:t>
            </a:r>
            <a:endParaRPr lang="hr-HR" sz="2800" dirty="0"/>
          </a:p>
          <a:p>
            <a:pPr rtl="0"/>
            <a:r>
              <a:rPr lang="hr-HR" sz="2800" dirty="0" err="1"/>
              <a:t>Matific</a:t>
            </a:r>
            <a:endParaRPr lang="hr-HR" sz="2800" dirty="0"/>
          </a:p>
          <a:p>
            <a:pPr rtl="0"/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D23BCD1-A7AF-4DF0-9425-F07A467E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1928732"/>
            <a:ext cx="5376276" cy="33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Prekretnica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E47D761-943F-441D-B545-5E45D00EB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1900" y="1440945"/>
            <a:ext cx="6011863" cy="3374447"/>
          </a:xfrm>
        </p:spPr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Cisco </a:t>
            </a:r>
            <a:r>
              <a:rPr lang="hr-HR" sz="2800" dirty="0" err="1"/>
              <a:t>Webex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1B85CE0-7C02-446D-AD2B-FBCECC7F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Svakodnevna </a:t>
            </a:r>
            <a:r>
              <a:rPr lang="hr-HR" dirty="0" err="1"/>
              <a:t>videonastava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EA42ADE-EBAB-4CB5-8F32-D34B1E065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1851301"/>
            <a:ext cx="8378044" cy="47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4">
            <a:extLst>
              <a:ext uri="{FF2B5EF4-FFF2-40B4-BE49-F238E27FC236}">
                <a16:creationId xmlns:a16="http://schemas.microsoft.com/office/drawing/2014/main" id="{DEB04D6E-F310-47B6-9F06-5ED7052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alati</a:t>
            </a:r>
          </a:p>
        </p:txBody>
      </p:sp>
      <p:pic>
        <p:nvPicPr>
          <p:cNvPr id="14" name="Rezervirano mjesto sadržaja 9">
            <a:extLst>
              <a:ext uri="{FF2B5EF4-FFF2-40B4-BE49-F238E27FC236}">
                <a16:creationId xmlns:a16="http://schemas.microsoft.com/office/drawing/2014/main" id="{1E332166-31A4-4AEB-BC17-DE508FA7D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9796" y="2246963"/>
            <a:ext cx="5392217" cy="3035710"/>
          </a:xfrm>
        </p:spPr>
      </p:pic>
      <p:pic>
        <p:nvPicPr>
          <p:cNvPr id="18" name="Rezervirano mjesto sadržaja 17">
            <a:extLst>
              <a:ext uri="{FF2B5EF4-FFF2-40B4-BE49-F238E27FC236}">
                <a16:creationId xmlns:a16="http://schemas.microsoft.com/office/drawing/2014/main" id="{90F48A1D-F970-4C87-9AF6-9F238E3C6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3188" y="2368347"/>
            <a:ext cx="4602162" cy="2740432"/>
          </a:xfrm>
        </p:spPr>
      </p:pic>
    </p:spTree>
    <p:extLst>
      <p:ext uri="{BB962C8B-B14F-4D97-AF65-F5344CB8AC3E}">
        <p14:creationId xmlns:p14="http://schemas.microsoft.com/office/powerpoint/2010/main" val="34171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7F5AE-4DF4-44CB-B709-D40D7F88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9D6B3BC-46ED-4634-9192-1A05A3240A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3525" y="2426808"/>
            <a:ext cx="4608513" cy="2606046"/>
          </a:xfrm>
        </p:spPr>
      </p:pic>
      <p:pic>
        <p:nvPicPr>
          <p:cNvPr id="7" name="Rezervirano mjesto sadržaja 5">
            <a:extLst>
              <a:ext uri="{FF2B5EF4-FFF2-40B4-BE49-F238E27FC236}">
                <a16:creationId xmlns:a16="http://schemas.microsoft.com/office/drawing/2014/main" id="{E30D8662-BA28-4926-8823-1747BF08A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367" y="2017713"/>
            <a:ext cx="4139803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2020./2021.</a:t>
            </a: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5457F4D8-5AD7-439C-A34C-4E0A8D328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924" y="908720"/>
            <a:ext cx="8441711" cy="21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j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</TotalTime>
  <Words>123</Words>
  <Application>Microsoft Office PowerPoint</Application>
  <PresentationFormat>Prilagođeno</PresentationFormat>
  <Paragraphs>38</Paragraphs>
  <Slides>21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Corbel</vt:lpstr>
      <vt:lpstr>Palatino Linotype</vt:lpstr>
      <vt:lpstr>Wingdings</vt:lpstr>
      <vt:lpstr>Galerija</vt:lpstr>
      <vt:lpstr>Snalazimo li se u online okruženju</vt:lpstr>
      <vt:lpstr>Epidemija/pandemija (ožujak, 2020.)</vt:lpstr>
      <vt:lpstr>Mogućnosti</vt:lpstr>
      <vt:lpstr>Što znamo koristiti?</vt:lpstr>
      <vt:lpstr>Prekretnica</vt:lpstr>
      <vt:lpstr>Svakodnevna videonastava</vt:lpstr>
      <vt:lpstr>Novi alati</vt:lpstr>
      <vt:lpstr>Vrednovanje</vt:lpstr>
      <vt:lpstr>2020./2021.</vt:lpstr>
      <vt:lpstr>Samoizolacija</vt:lpstr>
      <vt:lpstr>Cisco Webex koriste i drugi učitelji</vt:lpstr>
      <vt:lpstr>Anketa</vt:lpstr>
      <vt:lpstr>PowerPoint prezentacija</vt:lpstr>
      <vt:lpstr>PowerPoint prezentacija</vt:lpstr>
      <vt:lpstr>PowerPoint prezentacija</vt:lpstr>
      <vt:lpstr>LiweWorksheets</vt:lpstr>
      <vt:lpstr>LearningApps</vt:lpstr>
      <vt:lpstr>LearningApps - statistika</vt:lpstr>
      <vt:lpstr>Wakelet</vt:lpstr>
      <vt:lpstr>I to se često dešavalo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Snalazimo li se u online okruženju</dc:title>
  <dc:creator>Renata Kos</dc:creator>
  <cp:lastModifiedBy>Renata Kos</cp:lastModifiedBy>
  <cp:revision>9</cp:revision>
  <dcterms:created xsi:type="dcterms:W3CDTF">2021-10-05T22:47:46Z</dcterms:created>
  <dcterms:modified xsi:type="dcterms:W3CDTF">2021-10-06T19:51:00Z</dcterms:modified>
</cp:coreProperties>
</file>