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3"/>
  </p:notesMasterIdLst>
  <p:sldIdLst>
    <p:sldId id="256" r:id="rId2"/>
    <p:sldId id="316" r:id="rId3"/>
    <p:sldId id="258" r:id="rId4"/>
    <p:sldId id="318" r:id="rId5"/>
    <p:sldId id="323" r:id="rId6"/>
    <p:sldId id="317" r:id="rId7"/>
    <p:sldId id="319" r:id="rId8"/>
    <p:sldId id="320" r:id="rId9"/>
    <p:sldId id="321" r:id="rId10"/>
    <p:sldId id="322" r:id="rId11"/>
    <p:sldId id="32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BD33-B3AB-455D-BA30-F1D07CFFF572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D7EF-0563-453D-AF39-85CD4F4D49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21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54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722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637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8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048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933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66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00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9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650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94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omen.carnet.hr/mod/h5pactivity/view.php?id=23084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18375-FF73-43CC-B198-8EFAA6A0A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073"/>
            <a:ext cx="9144000" cy="1677970"/>
          </a:xfrm>
        </p:spPr>
        <p:txBody>
          <a:bodyPr anchor="b">
            <a:normAutofit/>
          </a:bodyPr>
          <a:lstStyle/>
          <a:p>
            <a:r>
              <a:rPr lang="hr-HR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Uporaba H5P alata na odabranom primjeru</a:t>
            </a:r>
            <a:endParaRPr lang="hr-HR" sz="4000" dirty="0"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81A965-316B-4A98-B392-57975D740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948" y="2960017"/>
            <a:ext cx="10727704" cy="3403076"/>
          </a:xfrm>
        </p:spPr>
        <p:txBody>
          <a:bodyPr anchor="ctr">
            <a:normAutofit/>
          </a:bodyPr>
          <a:lstStyle/>
          <a:p>
            <a:pPr algn="l"/>
            <a:r>
              <a:rPr lang="pl-PL" sz="2000" b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Odabir IT alata za nastavu STEM predmeta</a:t>
            </a:r>
            <a:br>
              <a:rPr lang="hr-HR" sz="20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CUC 2021</a:t>
            </a:r>
          </a:p>
          <a:p>
            <a:pPr algn="l"/>
            <a:r>
              <a:rPr lang="hr-HR" sz="2000" dirty="0">
                <a:solidFill>
                  <a:schemeClr val="tx2"/>
                </a:solidFill>
                <a:cs typeface="Times New Roman" panose="02020603050405020304" pitchFamily="18" charset="0"/>
              </a:rPr>
              <a:t>28. listopada 2021.</a:t>
            </a:r>
          </a:p>
          <a:p>
            <a:pPr algn="l"/>
            <a:endParaRPr lang="hr-H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l"/>
            <a:endParaRPr lang="hr-H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l"/>
            <a:r>
              <a:rPr lang="hr-HR" i="1" dirty="0">
                <a:cs typeface="Times New Roman" panose="02020603050405020304" pitchFamily="18" charset="0"/>
              </a:rPr>
              <a:t>dr. sc. Olgica </a:t>
            </a:r>
            <a:r>
              <a:rPr lang="hr-HR" i="1" dirty="0" err="1">
                <a:cs typeface="Times New Roman" panose="02020603050405020304" pitchFamily="18" charset="0"/>
              </a:rPr>
              <a:t>Martinis</a:t>
            </a:r>
            <a:r>
              <a:rPr lang="hr-HR" i="1" dirty="0">
                <a:cs typeface="Times New Roman" panose="02020603050405020304" pitchFamily="18" charset="0"/>
              </a:rPr>
              <a:t>, viša savjetnica za kemiju , Agencija za  odgoj i obrazovanje</a:t>
            </a:r>
          </a:p>
          <a:p>
            <a:pPr algn="l"/>
            <a:r>
              <a:rPr lang="hr-HR" i="1" dirty="0">
                <a:cs typeface="Times New Roman" panose="02020603050405020304" pitchFamily="18" charset="0"/>
              </a:rPr>
              <a:t>Maja Dubovicki, prof., nastavnica kemije, Gimnazija M. A. Reljkovića u Vinkovcima</a:t>
            </a:r>
          </a:p>
        </p:txBody>
      </p:sp>
    </p:spTree>
    <p:extLst>
      <p:ext uri="{BB962C8B-B14F-4D97-AF65-F5344CB8AC3E}">
        <p14:creationId xmlns:p14="http://schemas.microsoft.com/office/powerpoint/2010/main" val="135598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292C8CC-F515-48BE-94BB-0DDEF243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337706"/>
            <a:ext cx="9002381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AB92A-0DD6-49AB-9720-205F88C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325214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18375-FF73-43CC-B198-8EFAA6A0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r-HR" dirty="0"/>
              <a:t>Što je H5P?      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81A965-316B-4A98-B392-57975D74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6391" y="2648932"/>
            <a:ext cx="7635711" cy="3563332"/>
          </a:xfrm>
        </p:spPr>
        <p:txBody>
          <a:bodyPr anchor="t">
            <a:normAutofit/>
          </a:bodyPr>
          <a:lstStyle/>
          <a:p>
            <a:r>
              <a:rPr lang="hr-HR" dirty="0">
                <a:latin typeface="+mj-lt"/>
              </a:rPr>
              <a:t> </a:t>
            </a:r>
            <a:r>
              <a:rPr lang="hr-BA" sz="2400" dirty="0">
                <a:cs typeface="Times New Roman" panose="02020603050405020304" pitchFamily="18" charset="0"/>
                <a:hlinkClick r:id="rId2"/>
              </a:rPr>
              <a:t>https://h5p.org</a:t>
            </a:r>
            <a:endParaRPr lang="hr-HR" sz="2400" dirty="0">
              <a:cs typeface="Times New Roman" panose="02020603050405020304" pitchFamily="18" charset="0"/>
            </a:endParaRPr>
          </a:p>
          <a:p>
            <a:r>
              <a:rPr lang="hr-HR" sz="2400" dirty="0">
                <a:cs typeface="Times New Roman" panose="02020603050405020304" pitchFamily="18" charset="0"/>
              </a:rPr>
              <a:t>kratica za HTML5 paket</a:t>
            </a:r>
          </a:p>
          <a:p>
            <a:r>
              <a:rPr lang="hr-HR" sz="2400" dirty="0">
                <a:cs typeface="Times New Roman" panose="02020603050405020304" pitchFamily="18" charset="0"/>
              </a:rPr>
              <a:t> svrha mu je olakšati stvaranje, dijeljenje i ponovnu upotrebu interaktivnog HTML5 sadržaja</a:t>
            </a:r>
          </a:p>
          <a:p>
            <a:r>
              <a:rPr lang="hr-HR" sz="2400" dirty="0">
                <a:cs typeface="Times New Roman" panose="02020603050405020304" pitchFamily="18" charset="0"/>
              </a:rPr>
              <a:t> trenutno je dostupno  49 različitih interaktivnih sadržaja: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interaktivni videozapisi</a:t>
            </a:r>
            <a:r>
              <a:rPr lang="hr-HR" sz="2400" dirty="0">
                <a:cs typeface="Times New Roman" panose="02020603050405020304" pitchFamily="18" charset="0"/>
              </a:rPr>
              <a:t>, interaktivne prezentacije, kvizovi…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A0C03FB6-CD45-425D-AE00-3FABD6E9F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0" y="2775455"/>
            <a:ext cx="3154847" cy="17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18375-FF73-43CC-B198-8EFAA6A0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Zašto H5P?      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81A965-316B-4A98-B392-57975D74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48" y="2878686"/>
            <a:ext cx="10001054" cy="2079813"/>
          </a:xfrm>
        </p:spPr>
        <p:txBody>
          <a:bodyPr anchor="t"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aktivno sudjelovanje učenika</a:t>
            </a:r>
          </a:p>
          <a:p>
            <a:r>
              <a:rPr lang="hr-HR" b="0" i="0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prilagodba različitim stilovima učenja i sposobnostima pojedinca</a:t>
            </a:r>
            <a:endParaRPr lang="hr-HR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rgbClr val="222222"/>
                </a:solidFill>
                <a:cs typeface="Times New Roman" panose="02020603050405020304" pitchFamily="18" charset="0"/>
              </a:rPr>
              <a:t>obrada nastavnih sadržaja, ponavljanje i vrednovanje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halkboard">
                <a:extLst>
                  <a:ext uri="{FF2B5EF4-FFF2-40B4-BE49-F238E27FC236}">
                    <a16:creationId xmlns:a16="http://schemas.microsoft.com/office/drawing/2014/main" id="{7B89CFB7-8534-465F-B62E-7ED8F1F1E35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5269074"/>
                  </p:ext>
                </p:extLst>
              </p:nvPr>
            </p:nvGraphicFramePr>
            <p:xfrm>
              <a:off x="8041065" y="250964"/>
              <a:ext cx="3422912" cy="220000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22912" cy="2200005"/>
                    </a:xfrm>
                    <a:prstGeom prst="rect">
                      <a:avLst/>
                    </a:prstGeom>
                  </am3d:spPr>
                  <am3d:camera>
                    <am3d:pos x="0" y="0" z="6284528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96437" d="1000000"/>
                    <am3d:preTrans dx="0" dy="-14982022" dz="-9706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4827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halkboard">
                <a:extLst>
                  <a:ext uri="{FF2B5EF4-FFF2-40B4-BE49-F238E27FC236}">
                    <a16:creationId xmlns:a16="http://schemas.microsoft.com/office/drawing/2014/main" id="{7B89CFB7-8534-465F-B62E-7ED8F1F1E3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1065" y="250964"/>
                <a:ext cx="3422912" cy="2200005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CARNet lms - loomen">
            <a:extLst>
              <a:ext uri="{FF2B5EF4-FFF2-40B4-BE49-F238E27FC236}">
                <a16:creationId xmlns:a16="http://schemas.microsoft.com/office/drawing/2014/main" id="{EE65450A-9F08-4C45-88F2-C609F1D9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52" y="5413637"/>
            <a:ext cx="29051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7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318375-FF73-43CC-B198-8EFAA6A0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Zašto H5P u nastavi kemije?      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81A965-316B-4A98-B392-57975D74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48" y="2878686"/>
            <a:ext cx="10001054" cy="2079813"/>
          </a:xfrm>
        </p:spPr>
        <p:txBody>
          <a:bodyPr anchor="t">
            <a:normAutofit/>
          </a:bodyPr>
          <a:lstStyle/>
          <a:p>
            <a:r>
              <a:rPr lang="hr-HR" dirty="0">
                <a:cs typeface="Times New Roman" panose="02020603050405020304" pitchFamily="18" charset="0"/>
              </a:rPr>
              <a:t>pokus – interaktivni videozapis</a:t>
            </a:r>
          </a:p>
          <a:p>
            <a:r>
              <a:rPr lang="hr-HR" b="0" i="0" dirty="0">
                <a:solidFill>
                  <a:srgbClr val="222222"/>
                </a:solidFill>
                <a:effectLst/>
                <a:cs typeface="Times New Roman" panose="02020603050405020304" pitchFamily="18" charset="0"/>
              </a:rPr>
              <a:t>vizualizacija</a:t>
            </a:r>
          </a:p>
          <a:p>
            <a:r>
              <a:rPr lang="hr-HR" dirty="0">
                <a:solidFill>
                  <a:srgbClr val="222222"/>
                </a:solidFill>
                <a:cs typeface="Times New Roman" panose="02020603050405020304" pitchFamily="18" charset="0"/>
              </a:rPr>
              <a:t>prilagodba pitanja uzrastu učenika</a:t>
            </a:r>
          </a:p>
          <a:p>
            <a:r>
              <a:rPr lang="hr-HR" dirty="0">
                <a:solidFill>
                  <a:srgbClr val="222222"/>
                </a:solidFill>
                <a:cs typeface="Times New Roman" panose="02020603050405020304" pitchFamily="18" charset="0"/>
              </a:rPr>
              <a:t>prilagodba razinom i vrstom pitanja predznanju učenika</a:t>
            </a:r>
          </a:p>
        </p:txBody>
      </p:sp>
      <p:pic>
        <p:nvPicPr>
          <p:cNvPr id="5" name="Slika 4" descr="Laboratory glassware containing solution">
            <a:extLst>
              <a:ext uri="{FF2B5EF4-FFF2-40B4-BE49-F238E27FC236}">
                <a16:creationId xmlns:a16="http://schemas.microsoft.com/office/drawing/2014/main" id="{E0E0134B-1E84-4288-9532-24B29024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12" y="632296"/>
            <a:ext cx="2879388" cy="21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4BF7BF-4FAA-4740-B75C-67234C25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izgleda jedan interaktivni video?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2AC833-B923-4E0B-89D4-26D46201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700"/>
            <a:ext cx="10515600" cy="791853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https://loomen.carnet.hr/mod/h5pactivity/view.php?id=2308411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40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264A84-9868-4008-967E-17532129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hr-HR" sz="4000" dirty="0"/>
              <a:t>Kako napraviti sadržaj pomoću H5P?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B32D9-23F7-497F-BBBE-1ACD99FE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3267449"/>
            <a:ext cx="4483324" cy="20921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videozapis pokusa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učitati u </a:t>
            </a:r>
            <a:r>
              <a:rPr lang="hr-HR" dirty="0" err="1"/>
              <a:t>Loomen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dodati interakcije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vrednovati</a:t>
            </a:r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83CDDCE-E039-47CD-91CA-3A78DC8D7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0046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B32D9-23F7-497F-BBBE-1ACD99FE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C5DDD9-FC4A-41A6-9A7E-E5097AACD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0213" y="1054660"/>
            <a:ext cx="5947466" cy="49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63B5ABF-8C9C-42D1-9608-4763F3B0A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914" y="1014920"/>
            <a:ext cx="10322147" cy="53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96D0056-FA18-4383-968A-BA7409538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274" y="339364"/>
            <a:ext cx="6368522" cy="56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182</Words>
  <Application>Microsoft Office PowerPoint</Application>
  <PresentationFormat>Široki zaslon</PresentationFormat>
  <Paragraphs>30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Uporaba H5P alata na odabranom primjeru</vt:lpstr>
      <vt:lpstr>Što je H5P?        </vt:lpstr>
      <vt:lpstr>Zašto H5P?        </vt:lpstr>
      <vt:lpstr>Zašto H5P u nastavi kemije?        </vt:lpstr>
      <vt:lpstr>Kako izgleda jedan interaktivni video?</vt:lpstr>
      <vt:lpstr>Kako napraviti sadržaj pomoću H5P?</vt:lpstr>
      <vt:lpstr>PowerPoint prezentacija</vt:lpstr>
      <vt:lpstr>PowerPoint prezentacija</vt:lpstr>
      <vt:lpstr>PowerPoint prezentacija</vt:lpstr>
      <vt:lpstr>PowerPoint prezentacija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H5P alata na odabranom primjeru</dc:title>
  <dc:creator>Maja</dc:creator>
  <cp:lastModifiedBy>Maja</cp:lastModifiedBy>
  <cp:revision>20</cp:revision>
  <dcterms:created xsi:type="dcterms:W3CDTF">2021-07-07T04:00:49Z</dcterms:created>
  <dcterms:modified xsi:type="dcterms:W3CDTF">2021-10-08T21:22:07Z</dcterms:modified>
</cp:coreProperties>
</file>