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72" r:id="rId2"/>
    <p:sldId id="28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7E702-0D3F-4DD7-B930-4990F13C497C}" type="datetime1">
              <a:rPr lang="hr-HR" smtClean="0"/>
              <a:t>6.10.2021.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9576-DE02-4D79-BB49-2E78432315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30415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B7E6A5-3C70-49F2-9282-D5CAF9CF5835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59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751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51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6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489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132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605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Pravokutnik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cxnSp>
          <p:nvCxnSpPr>
            <p:cNvPr id="7" name="Ravni poveznik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Ravni poveznik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kumimoji="0" lang="hr-HR" noProof="0" dirty="0"/>
          </a:p>
        </p:txBody>
      </p:sp>
      <p:sp>
        <p:nvSpPr>
          <p:cNvPr id="30" name="Rezervirano mjesto za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D6611-44BF-4439-9A62-9339B1AC2F38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19" name="Rezervirano mjesto za podnožje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7" name="Rezervirano mjesto za broj slajd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1DD0AF-7193-4A25-B668-B948B98BD67E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089187-B61B-4BB6-997B-5E73ACE042C8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1A1AD-488B-4226-99F6-BAFEDDA0CDF4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6275A-2EDB-488B-9CB9-05FB97076AC0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8C7E01-5966-4D79-93EC-560D5FC5062E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sadržaj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BD25B9-32EF-4E33-8AF9-794A17F7F848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74D40A-E75B-4868-8CBA-2C8BC19A90D5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EBDC6A-367F-4F7B-A112-7BDBB3E34F5C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B4A45B-370A-4845-9098-132B53F99B26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izrezanim i zaobljenim jednim kuto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hr-HR" noProof="0"/>
              <a:t>Kliknite ikonu da biste dodali  sliku</a:t>
            </a:r>
            <a:endParaRPr kumimoji="0"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8D20F7-1681-471C-B086-E69B61CEB099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0" name="Prostoručni oblik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hr-HR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i oblik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hr-HR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a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Pravokutnik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grpSp>
          <p:nvGrpSpPr>
            <p:cNvPr id="27" name="Grup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Prostoručni oblik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hr-HR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Prostoručni oblik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hr-HR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up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Prostoručni oblik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hr-HR" sz="1800" noProof="0" dirty="0"/>
                </a:p>
              </p:txBody>
            </p:sp>
            <p:sp>
              <p:nvSpPr>
                <p:cNvPr id="33" name="Prostoručni oblik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hr-HR" sz="1800" noProof="0" dirty="0"/>
                </a:p>
              </p:txBody>
            </p:sp>
          </p:grpSp>
        </p:grpSp>
      </p:grpSp>
      <p:sp>
        <p:nvSpPr>
          <p:cNvPr id="9" name="Rezervirano mjesto za naslov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0" name="Rezervirano mjesto za tekst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</a:p>
        </p:txBody>
      </p:sp>
      <p:sp>
        <p:nvSpPr>
          <p:cNvPr id="10" name="Rezervirano mjesto za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78C3AC2-40AB-4ED9-BCF2-300D450D4824}" type="datetime1">
              <a:rPr lang="hr-HR" noProof="0" smtClean="0"/>
              <a:t>6.10.2021.</a:t>
            </a:fld>
            <a:endParaRPr lang="hr-HR" noProof="0" dirty="0"/>
          </a:p>
        </p:txBody>
      </p:sp>
      <p:sp>
        <p:nvSpPr>
          <p:cNvPr id="22" name="Rezervirano mjesto za podnožj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18" name="Rezervirano mjesto za broj slajd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2Bym3CgrF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ermad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JCDIG7txKQ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93445" y="1717829"/>
            <a:ext cx="10468864" cy="1828800"/>
          </a:xfrm>
        </p:spPr>
        <p:txBody>
          <a:bodyPr rtlCol="0"/>
          <a:lstStyle/>
          <a:p>
            <a:pPr algn="ctr" rtl="0"/>
            <a:r>
              <a:rPr lang="hr-HR" dirty="0" err="1"/>
              <a:t>Teacher</a:t>
            </a:r>
            <a:r>
              <a:rPr lang="hr-HR" dirty="0"/>
              <a:t> </a:t>
            </a:r>
            <a:r>
              <a:rPr lang="hr-HR" dirty="0" err="1"/>
              <a:t>Made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5804399" y="4853149"/>
            <a:ext cx="5763206" cy="1023868"/>
          </a:xfrm>
        </p:spPr>
        <p:txBody>
          <a:bodyPr rtlCol="0">
            <a:normAutofit fontScale="25000" lnSpcReduction="20000"/>
          </a:bodyPr>
          <a:lstStyle/>
          <a:p>
            <a:pPr algn="l" rtl="0"/>
            <a:r>
              <a:rPr lang="hr-HR" sz="9600" dirty="0"/>
              <a:t>Melita Brodar, prof. savjetnik</a:t>
            </a:r>
          </a:p>
          <a:p>
            <a:pPr algn="l" rtl="0"/>
            <a:r>
              <a:rPr lang="hr-HR" sz="9600" dirty="0"/>
              <a:t>OŠ Ivana Kukuljevića Sakcinskog, Ivanec</a:t>
            </a:r>
          </a:p>
          <a:p>
            <a:pPr algn="l" rtl="0"/>
            <a:r>
              <a:rPr lang="hr-HR" sz="9600" dirty="0"/>
              <a:t>CUC, 27. – 29. 10 2021. Šibenik</a:t>
            </a:r>
          </a:p>
          <a:p>
            <a:pPr algn="ctr" rtl="0"/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F89A60C-B712-4392-98EB-C9971A7D3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352" y="-960291"/>
            <a:ext cx="7514850" cy="42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2F676AFD-1B2A-423F-B897-2F1DBA46A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3"/>
          <a:stretch/>
        </p:blipFill>
        <p:spPr>
          <a:xfrm>
            <a:off x="572891" y="2104786"/>
            <a:ext cx="11046218" cy="346733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C5F02AA9-D048-4802-BD7F-17BA046AD388}"/>
              </a:ext>
            </a:extLst>
          </p:cNvPr>
          <p:cNvSpPr txBox="1"/>
          <p:nvPr/>
        </p:nvSpPr>
        <p:spPr>
          <a:xfrm>
            <a:off x="905522" y="798990"/>
            <a:ext cx="534435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/>
              <a:t>4. Upoznavanje sučelja</a:t>
            </a:r>
          </a:p>
        </p:txBody>
      </p:sp>
    </p:spTree>
    <p:extLst>
      <p:ext uri="{BB962C8B-B14F-4D97-AF65-F5344CB8AC3E}">
        <p14:creationId xmlns:p14="http://schemas.microsoft.com/office/powerpoint/2010/main" val="11232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EE25572-7EC1-4064-BEAD-B890517BA176}"/>
              </a:ext>
            </a:extLst>
          </p:cNvPr>
          <p:cNvSpPr txBox="1"/>
          <p:nvPr/>
        </p:nvSpPr>
        <p:spPr>
          <a:xfrm>
            <a:off x="1127464" y="708448"/>
            <a:ext cx="797214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/>
              <a:t>5. Izrada zadataka – vrste pitanja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A59E5C29-98FB-4542-943E-37EF50261E99}"/>
              </a:ext>
            </a:extLst>
          </p:cNvPr>
          <p:cNvGrpSpPr/>
          <p:nvPr/>
        </p:nvGrpSpPr>
        <p:grpSpPr>
          <a:xfrm>
            <a:off x="4512817" y="2560007"/>
            <a:ext cx="7468973" cy="2005333"/>
            <a:chOff x="1775535" y="2073447"/>
            <a:chExt cx="7972148" cy="1889924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0DC50086-6C94-4A62-9BCC-E92E4FCF2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8" t="3474" r="7846" b="-3474"/>
            <a:stretch/>
          </p:blipFill>
          <p:spPr>
            <a:xfrm>
              <a:off x="1775535" y="2073447"/>
              <a:ext cx="7972148" cy="1889924"/>
            </a:xfrm>
            <a:prstGeom prst="rect">
              <a:avLst/>
            </a:prstGeom>
          </p:spPr>
        </p:pic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CF150D25-66EF-40EC-8F59-5919034F22E6}"/>
                </a:ext>
              </a:extLst>
            </p:cNvPr>
            <p:cNvSpPr/>
            <p:nvPr/>
          </p:nvSpPr>
          <p:spPr>
            <a:xfrm>
              <a:off x="3915052" y="3018409"/>
              <a:ext cx="5352773" cy="6963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A8561082-4F38-4BD4-B6C8-CFAA1BC38E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r="8356"/>
          <a:stretch/>
        </p:blipFill>
        <p:spPr>
          <a:xfrm>
            <a:off x="754601" y="1919751"/>
            <a:ext cx="3409025" cy="4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DAA88B9-4E11-4A0B-B942-0E0A6E653099}"/>
              </a:ext>
            </a:extLst>
          </p:cNvPr>
          <p:cNvSpPr txBox="1"/>
          <p:nvPr/>
        </p:nvSpPr>
        <p:spPr>
          <a:xfrm>
            <a:off x="896645" y="816745"/>
            <a:ext cx="1010278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/>
              <a:t>6. Dijeljenje zadataka s učenicima i učiteljima</a:t>
            </a: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CA5E5C20-BF24-42EF-A81F-BAAF7D54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5" y="1644386"/>
            <a:ext cx="6732880" cy="2804165"/>
          </a:xfrm>
          <a:prstGeom prst="rect">
            <a:avLst/>
          </a:prstGeom>
        </p:spPr>
      </p:pic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ED7E3E6B-3347-4370-8868-6B1B38D34A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4675" r="9664" b="11770"/>
          <a:stretch/>
        </p:blipFill>
        <p:spPr>
          <a:xfrm>
            <a:off x="7162799" y="2783705"/>
            <a:ext cx="4667251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D42DA18-A8FF-436F-A96A-F84500B991D4}"/>
              </a:ext>
            </a:extLst>
          </p:cNvPr>
          <p:cNvSpPr txBox="1"/>
          <p:nvPr/>
        </p:nvSpPr>
        <p:spPr>
          <a:xfrm>
            <a:off x="976544" y="523782"/>
            <a:ext cx="437669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/>
              <a:t>7. Prikaz rezultata</a:t>
            </a:r>
          </a:p>
        </p:txBody>
      </p:sp>
      <p:pic>
        <p:nvPicPr>
          <p:cNvPr id="6" name="Slika 5" descr="Slika na kojoj se prikazuje stol&#10;&#10;Opis je automatski generiran">
            <a:extLst>
              <a:ext uri="{FF2B5EF4-FFF2-40B4-BE49-F238E27FC236}">
                <a16:creationId xmlns:a16="http://schemas.microsoft.com/office/drawing/2014/main" id="{6B1F76DD-80C2-4E87-9513-B0E7563D8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10" y="1253280"/>
            <a:ext cx="9083453" cy="131633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21EF34A-708B-4739-9FD2-12228DF2A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32" y="2289951"/>
            <a:ext cx="5604769" cy="456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E10B39F-605C-4BD3-85B9-61670254921C}"/>
              </a:ext>
            </a:extLst>
          </p:cNvPr>
          <p:cNvSpPr txBox="1"/>
          <p:nvPr/>
        </p:nvSpPr>
        <p:spPr>
          <a:xfrm>
            <a:off x="585242" y="2549496"/>
            <a:ext cx="290031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/>
              <a:t> </a:t>
            </a:r>
            <a:r>
              <a:rPr lang="hr-HR" sz="3600" b="1" dirty="0">
                <a:solidFill>
                  <a:srgbClr val="00B050"/>
                </a:solidFill>
              </a:rPr>
              <a:t>Evaluacija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8E5962A-9C85-49C8-BDAB-68B6A6849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9" y="3428999"/>
            <a:ext cx="2900317" cy="2900317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BDEA6EE0-B920-4BEB-B6DA-26AD65AA0B0B}"/>
              </a:ext>
            </a:extLst>
          </p:cNvPr>
          <p:cNvSpPr txBox="1"/>
          <p:nvPr/>
        </p:nvSpPr>
        <p:spPr>
          <a:xfrm>
            <a:off x="4537137" y="4298397"/>
            <a:ext cx="6531005" cy="8002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https://forms.office.com/r/2Bym3CgrFa</a:t>
            </a:r>
            <a:endParaRPr lang="hr-HR" sz="2800" dirty="0">
              <a:solidFill>
                <a:srgbClr val="0070C0"/>
              </a:solidFill>
            </a:endParaRPr>
          </a:p>
          <a:p>
            <a:endParaRPr lang="hr-HR" dirty="0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6E2B16A2-AE7A-4E31-95FD-A3D93C1F92BF}"/>
              </a:ext>
            </a:extLst>
          </p:cNvPr>
          <p:cNvSpPr/>
          <p:nvPr/>
        </p:nvSpPr>
        <p:spPr>
          <a:xfrm>
            <a:off x="2424245" y="654835"/>
            <a:ext cx="537839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Hvala na pažnji!</a:t>
            </a:r>
          </a:p>
        </p:txBody>
      </p:sp>
      <p:pic>
        <p:nvPicPr>
          <p:cNvPr id="20" name="Slika 19" descr="Slika na kojoj se prikazuje igračka, vektorska grafika, lutka&#10;&#10;Opis je automatski generiran">
            <a:extLst>
              <a:ext uri="{FF2B5EF4-FFF2-40B4-BE49-F238E27FC236}">
                <a16:creationId xmlns:a16="http://schemas.microsoft.com/office/drawing/2014/main" id="{C976F8EE-CD23-44DB-BC18-A5B8A53F4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06" y="1015962"/>
            <a:ext cx="2723410" cy="27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86CA834-CEFF-436C-8BB3-7C89BCE3769F}"/>
              </a:ext>
            </a:extLst>
          </p:cNvPr>
          <p:cNvSpPr txBox="1"/>
          <p:nvPr/>
        </p:nvSpPr>
        <p:spPr>
          <a:xfrm>
            <a:off x="763480" y="665825"/>
            <a:ext cx="8637972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hr-HR" sz="3600" b="1" dirty="0"/>
              <a:t>SADRŽAJ: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hr-HR" sz="2400" dirty="0"/>
              <a:t>o radionici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hr-HR" sz="2400" dirty="0"/>
              <a:t>alat – </a:t>
            </a:r>
            <a:r>
              <a:rPr lang="hr-HR" sz="2400" dirty="0" err="1"/>
              <a:t>Teacher</a:t>
            </a:r>
            <a:r>
              <a:rPr lang="hr-HR" sz="2400" dirty="0"/>
              <a:t> </a:t>
            </a:r>
            <a:r>
              <a:rPr lang="hr-HR" sz="2400" dirty="0" err="1"/>
              <a:t>Made</a:t>
            </a:r>
            <a:endParaRPr lang="hr-HR" sz="2400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hr-HR" sz="2400" dirty="0"/>
              <a:t>prijava u sustav i registracija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hr-HR" sz="2400" dirty="0"/>
              <a:t>upoznavanje sučelja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hr-HR" sz="2400" dirty="0"/>
              <a:t>izrada zadataka – vrste pitanja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hr-HR" sz="2400" dirty="0"/>
              <a:t>dijeljenje zadataka s učenicima i učiteljima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hr-HR" sz="2400" dirty="0"/>
              <a:t>prikaz rezultata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hr-HR" sz="2400" dirty="0"/>
              <a:t>povratne informacije i evaluacija</a:t>
            </a:r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81D8814-CED6-4C19-B985-761FCC8CB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00" y="-545037"/>
            <a:ext cx="6909396" cy="38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>
            <a:extLst>
              <a:ext uri="{FF2B5EF4-FFF2-40B4-BE49-F238E27FC236}">
                <a16:creationId xmlns:a16="http://schemas.microsoft.com/office/drawing/2014/main" id="{F0633B38-1CCD-4824-BC06-5EF39DE1112C}"/>
              </a:ext>
            </a:extLst>
          </p:cNvPr>
          <p:cNvGrpSpPr/>
          <p:nvPr/>
        </p:nvGrpSpPr>
        <p:grpSpPr>
          <a:xfrm>
            <a:off x="904898" y="1471248"/>
            <a:ext cx="10005759" cy="5013890"/>
            <a:chOff x="700087" y="622618"/>
            <a:chExt cx="10791825" cy="6033642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15A9F319-4058-4BB0-AEB6-F726D5BA7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87" y="622618"/>
              <a:ext cx="10791825" cy="6033642"/>
            </a:xfrm>
            <a:prstGeom prst="rect">
              <a:avLst/>
            </a:prstGeom>
          </p:spPr>
        </p:pic>
        <p:sp>
          <p:nvSpPr>
            <p:cNvPr id="12" name="Elipsa 11">
              <a:extLst>
                <a:ext uri="{FF2B5EF4-FFF2-40B4-BE49-F238E27FC236}">
                  <a16:creationId xmlns:a16="http://schemas.microsoft.com/office/drawing/2014/main" id="{DD132F74-A91A-491A-95BD-42753D76EC7E}"/>
                </a:ext>
              </a:extLst>
            </p:cNvPr>
            <p:cNvSpPr/>
            <p:nvPr/>
          </p:nvSpPr>
          <p:spPr>
            <a:xfrm>
              <a:off x="971550" y="622618"/>
              <a:ext cx="1285875" cy="3298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5DB2934-C4E3-4CFA-8B1E-A852965548C7}"/>
              </a:ext>
            </a:extLst>
          </p:cNvPr>
          <p:cNvSpPr txBox="1"/>
          <p:nvPr/>
        </p:nvSpPr>
        <p:spPr>
          <a:xfrm>
            <a:off x="973089" y="372862"/>
            <a:ext cx="525015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/>
              <a:t>2. Alat – </a:t>
            </a:r>
            <a:r>
              <a:rPr lang="hr-HR" sz="3600" b="1" dirty="0" err="1"/>
              <a:t>Teacher</a:t>
            </a:r>
            <a:r>
              <a:rPr lang="hr-HR" sz="3600" b="1" dirty="0"/>
              <a:t> </a:t>
            </a:r>
            <a:r>
              <a:rPr lang="hr-HR" sz="3600" b="1" dirty="0" err="1"/>
              <a:t>Made</a:t>
            </a:r>
            <a:endParaRPr lang="hr-HR" sz="3600" b="1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F718350-67EE-4FA9-9727-8026AF56864F}"/>
              </a:ext>
            </a:extLst>
          </p:cNvPr>
          <p:cNvSpPr txBox="1"/>
          <p:nvPr/>
        </p:nvSpPr>
        <p:spPr>
          <a:xfrm>
            <a:off x="6551719" y="808093"/>
            <a:ext cx="3568825" cy="8002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https://teachermade</a:t>
            </a:r>
            <a:endParaRPr lang="hr-HR" sz="2800" b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režni medijski sadržaji 9" title="TeacherMade in One Minute">
            <a:hlinkClick r:id="" action="ppaction://media"/>
            <a:extLst>
              <a:ext uri="{FF2B5EF4-FFF2-40B4-BE49-F238E27FC236}">
                <a16:creationId xmlns:a16="http://schemas.microsoft.com/office/drawing/2014/main" id="{9FB1C7F7-594A-4305-9B9B-ED927FAAFB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8485" y="867290"/>
            <a:ext cx="9825250" cy="555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tekst, osoba, snimka zaslona&#10;&#10;Opis je automatski generiran">
            <a:extLst>
              <a:ext uri="{FF2B5EF4-FFF2-40B4-BE49-F238E27FC236}">
                <a16:creationId xmlns:a16="http://schemas.microsoft.com/office/drawing/2014/main" id="{C1D7EBC8-72F2-4EF4-BEC7-84AEE6FD2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" y="1120586"/>
            <a:ext cx="10715625" cy="50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1793AD9D-F0F5-40E0-8D74-106761B44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220455"/>
            <a:ext cx="10493251" cy="54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F4CD35C6-C1B8-48C9-9A7E-7D582482D0EA}"/>
              </a:ext>
            </a:extLst>
          </p:cNvPr>
          <p:cNvGrpSpPr/>
          <p:nvPr/>
        </p:nvGrpSpPr>
        <p:grpSpPr>
          <a:xfrm>
            <a:off x="1411550" y="1207363"/>
            <a:ext cx="9664638" cy="5236296"/>
            <a:chOff x="1132870" y="949912"/>
            <a:chExt cx="10085360" cy="5582524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F8800048-8FA2-41EC-8CBA-6DA36E36A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870" y="949912"/>
              <a:ext cx="9984952" cy="5582524"/>
            </a:xfrm>
            <a:prstGeom prst="rect">
              <a:avLst/>
            </a:prstGeom>
          </p:spPr>
        </p:pic>
        <p:sp>
          <p:nvSpPr>
            <p:cNvPr id="10" name="Elipsa 9">
              <a:extLst>
                <a:ext uri="{FF2B5EF4-FFF2-40B4-BE49-F238E27FC236}">
                  <a16:creationId xmlns:a16="http://schemas.microsoft.com/office/drawing/2014/main" id="{AD8EF258-87A6-463C-B745-876A90ADCC29}"/>
                </a:ext>
              </a:extLst>
            </p:cNvPr>
            <p:cNvSpPr/>
            <p:nvPr/>
          </p:nvSpPr>
          <p:spPr>
            <a:xfrm>
              <a:off x="8656005" y="1488027"/>
              <a:ext cx="2562225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5D96B7D-9DF1-49A6-9009-DC404101E6F3}"/>
              </a:ext>
            </a:extLst>
          </p:cNvPr>
          <p:cNvSpPr txBox="1"/>
          <p:nvPr/>
        </p:nvSpPr>
        <p:spPr>
          <a:xfrm>
            <a:off x="1233997" y="488272"/>
            <a:ext cx="730632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/>
              <a:t>3. Prijava u sustav i registracija</a:t>
            </a:r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69F0B5C6-0015-406B-8C46-4C6E5FACB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" b="4812"/>
          <a:stretch/>
        </p:blipFill>
        <p:spPr>
          <a:xfrm>
            <a:off x="1207496" y="966341"/>
            <a:ext cx="9777007" cy="53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DDA6CE52-7B88-41AF-96BA-3E6992082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4"/>
          <a:stretch/>
        </p:blipFill>
        <p:spPr>
          <a:xfrm>
            <a:off x="394938" y="1447060"/>
            <a:ext cx="11402124" cy="41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ija o razmjeni ideja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283_TF03460637" id="{880BFA80-340F-4642-B81B-849B16034EDC}" vid="{9B3C7A3F-09DD-44D9-872C-771D1BC0AF4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121</Words>
  <Application>Microsoft Office PowerPoint</Application>
  <PresentationFormat>Široki zaslon</PresentationFormat>
  <Paragraphs>31</Paragraphs>
  <Slides>14</Slides>
  <Notes>8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Palatino Linotype</vt:lpstr>
      <vt:lpstr>Wingdings 2</vt:lpstr>
      <vt:lpstr>Prezentacija o razmjeni ideja</vt:lpstr>
      <vt:lpstr>Teacher Made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Made</dc:title>
  <dc:creator>Melita Brodar</dc:creator>
  <cp:lastModifiedBy>Melita Brodar</cp:lastModifiedBy>
  <cp:revision>11</cp:revision>
  <dcterms:created xsi:type="dcterms:W3CDTF">2021-10-03T15:52:07Z</dcterms:created>
  <dcterms:modified xsi:type="dcterms:W3CDTF">2021-10-06T14:42:15Z</dcterms:modified>
</cp:coreProperties>
</file>